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6" r:id="rId4"/>
    <p:sldId id="267" r:id="rId5"/>
    <p:sldId id="265" r:id="rId6"/>
    <p:sldId id="268" r:id="rId7"/>
    <p:sldId id="259" r:id="rId8"/>
    <p:sldId id="7138" r:id="rId9"/>
    <p:sldId id="260" r:id="rId10"/>
    <p:sldId id="7142" r:id="rId11"/>
    <p:sldId id="261" r:id="rId12"/>
    <p:sldId id="7140" r:id="rId13"/>
    <p:sldId id="262" r:id="rId14"/>
    <p:sldId id="7143" r:id="rId15"/>
    <p:sldId id="263" r:id="rId16"/>
    <p:sldId id="2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D224A-4670-42D7-AD21-8E6087DE0497}"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3C5B1-C03F-4B44-BBAF-8A5ABC542026}" type="slidenum">
              <a:rPr lang="en-US" smtClean="0"/>
              <a:t>‹#›</a:t>
            </a:fld>
            <a:endParaRPr lang="en-US"/>
          </a:p>
        </p:txBody>
      </p:sp>
    </p:spTree>
    <p:extLst>
      <p:ext uri="{BB962C8B-B14F-4D97-AF65-F5344CB8AC3E}">
        <p14:creationId xmlns:p14="http://schemas.microsoft.com/office/powerpoint/2010/main" val="1218457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DA01-1B2C-4B88-8AF6-029BCC9B9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77FC33-75E9-4E8B-B0A5-301475503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0FA826-984A-4997-A0A9-C89865EFD754}"/>
              </a:ext>
            </a:extLst>
          </p:cNvPr>
          <p:cNvSpPr>
            <a:spLocks noGrp="1"/>
          </p:cNvSpPr>
          <p:nvPr>
            <p:ph type="dt" sz="half" idx="10"/>
          </p:nvPr>
        </p:nvSpPr>
        <p:spPr/>
        <p:txBody>
          <a:bodyPr/>
          <a:lstStyle/>
          <a:p>
            <a:fld id="{C8990D45-2A07-497E-A7C8-213D0918183A}" type="datetimeFigureOut">
              <a:rPr lang="en-US" smtClean="0"/>
              <a:t>3/25/2022</a:t>
            </a:fld>
            <a:endParaRPr lang="en-US"/>
          </a:p>
        </p:txBody>
      </p:sp>
      <p:sp>
        <p:nvSpPr>
          <p:cNvPr id="5" name="Footer Placeholder 4">
            <a:extLst>
              <a:ext uri="{FF2B5EF4-FFF2-40B4-BE49-F238E27FC236}">
                <a16:creationId xmlns:a16="http://schemas.microsoft.com/office/drawing/2014/main" id="{F1687C2B-9BA6-4822-A883-047160A74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8086B-5908-4414-AA80-BBE5C07A6723}"/>
              </a:ext>
            </a:extLst>
          </p:cNvPr>
          <p:cNvSpPr>
            <a:spLocks noGrp="1"/>
          </p:cNvSpPr>
          <p:nvPr>
            <p:ph type="sldNum" sz="quarter" idx="12"/>
          </p:nvPr>
        </p:nvSpPr>
        <p:spPr/>
        <p:txBody>
          <a:bodyPr/>
          <a:lstStyle/>
          <a:p>
            <a:fld id="{F6AD9B83-1870-4A5B-96FB-E4A1AEE15EB5}" type="slidenum">
              <a:rPr lang="en-US" smtClean="0"/>
              <a:t>‹#›</a:t>
            </a:fld>
            <a:endParaRPr lang="en-US"/>
          </a:p>
        </p:txBody>
      </p:sp>
    </p:spTree>
    <p:extLst>
      <p:ext uri="{BB962C8B-B14F-4D97-AF65-F5344CB8AC3E}">
        <p14:creationId xmlns:p14="http://schemas.microsoft.com/office/powerpoint/2010/main" val="166084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2734-E72F-4F88-875C-D38D20979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21D1C9-1205-4297-9B13-EFDB551DAF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812BF-D4B6-43E3-82EB-D4F4C2C04D2F}"/>
              </a:ext>
            </a:extLst>
          </p:cNvPr>
          <p:cNvSpPr>
            <a:spLocks noGrp="1"/>
          </p:cNvSpPr>
          <p:nvPr>
            <p:ph type="dt" sz="half" idx="10"/>
          </p:nvPr>
        </p:nvSpPr>
        <p:spPr/>
        <p:txBody>
          <a:bodyPr/>
          <a:lstStyle/>
          <a:p>
            <a:fld id="{C8990D45-2A07-497E-A7C8-213D0918183A}" type="datetimeFigureOut">
              <a:rPr lang="en-US" smtClean="0"/>
              <a:t>3/25/2022</a:t>
            </a:fld>
            <a:endParaRPr lang="en-US"/>
          </a:p>
        </p:txBody>
      </p:sp>
      <p:sp>
        <p:nvSpPr>
          <p:cNvPr id="5" name="Footer Placeholder 4">
            <a:extLst>
              <a:ext uri="{FF2B5EF4-FFF2-40B4-BE49-F238E27FC236}">
                <a16:creationId xmlns:a16="http://schemas.microsoft.com/office/drawing/2014/main" id="{C5E2E1C2-BFCD-4C5A-BA0E-06343714F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BF50C-2964-4FBF-90AC-4AC30411C1FF}"/>
              </a:ext>
            </a:extLst>
          </p:cNvPr>
          <p:cNvSpPr>
            <a:spLocks noGrp="1"/>
          </p:cNvSpPr>
          <p:nvPr>
            <p:ph type="sldNum" sz="quarter" idx="12"/>
          </p:nvPr>
        </p:nvSpPr>
        <p:spPr/>
        <p:txBody>
          <a:bodyPr/>
          <a:lstStyle/>
          <a:p>
            <a:fld id="{F6AD9B83-1870-4A5B-96FB-E4A1AEE15EB5}" type="slidenum">
              <a:rPr lang="en-US" smtClean="0"/>
              <a:t>‹#›</a:t>
            </a:fld>
            <a:endParaRPr lang="en-US"/>
          </a:p>
        </p:txBody>
      </p:sp>
    </p:spTree>
    <p:extLst>
      <p:ext uri="{BB962C8B-B14F-4D97-AF65-F5344CB8AC3E}">
        <p14:creationId xmlns:p14="http://schemas.microsoft.com/office/powerpoint/2010/main" val="358756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AE1CDB-2269-45FE-86C5-DC38332A9A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D9F887-5E69-4D94-8FC6-1657849BC9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600AD-9F6C-4AA0-BB04-8F69643B6E30}"/>
              </a:ext>
            </a:extLst>
          </p:cNvPr>
          <p:cNvSpPr>
            <a:spLocks noGrp="1"/>
          </p:cNvSpPr>
          <p:nvPr>
            <p:ph type="dt" sz="half" idx="10"/>
          </p:nvPr>
        </p:nvSpPr>
        <p:spPr/>
        <p:txBody>
          <a:bodyPr/>
          <a:lstStyle/>
          <a:p>
            <a:fld id="{C8990D45-2A07-497E-A7C8-213D0918183A}" type="datetimeFigureOut">
              <a:rPr lang="en-US" smtClean="0"/>
              <a:t>3/25/2022</a:t>
            </a:fld>
            <a:endParaRPr lang="en-US"/>
          </a:p>
        </p:txBody>
      </p:sp>
      <p:sp>
        <p:nvSpPr>
          <p:cNvPr id="5" name="Footer Placeholder 4">
            <a:extLst>
              <a:ext uri="{FF2B5EF4-FFF2-40B4-BE49-F238E27FC236}">
                <a16:creationId xmlns:a16="http://schemas.microsoft.com/office/drawing/2014/main" id="{E0A0C6E8-78AF-42D3-95C1-AAB4D065F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BBAD2-EF2F-452D-AF34-8F90E757A0B5}"/>
              </a:ext>
            </a:extLst>
          </p:cNvPr>
          <p:cNvSpPr>
            <a:spLocks noGrp="1"/>
          </p:cNvSpPr>
          <p:nvPr>
            <p:ph type="sldNum" sz="quarter" idx="12"/>
          </p:nvPr>
        </p:nvSpPr>
        <p:spPr/>
        <p:txBody>
          <a:bodyPr/>
          <a:lstStyle/>
          <a:p>
            <a:fld id="{F6AD9B83-1870-4A5B-96FB-E4A1AEE15EB5}" type="slidenum">
              <a:rPr lang="en-US" smtClean="0"/>
              <a:t>‹#›</a:t>
            </a:fld>
            <a:endParaRPr lang="en-US"/>
          </a:p>
        </p:txBody>
      </p:sp>
    </p:spTree>
    <p:extLst>
      <p:ext uri="{BB962C8B-B14F-4D97-AF65-F5344CB8AC3E}">
        <p14:creationId xmlns:p14="http://schemas.microsoft.com/office/powerpoint/2010/main" val="387375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9342-9F58-4C95-B48C-A6D2ABE4B5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7536B4-4F51-46EE-AB8B-F2C727EDCC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5C4C0-A972-4BB7-B03B-09123CFEE207}"/>
              </a:ext>
            </a:extLst>
          </p:cNvPr>
          <p:cNvSpPr>
            <a:spLocks noGrp="1"/>
          </p:cNvSpPr>
          <p:nvPr>
            <p:ph type="dt" sz="half" idx="10"/>
          </p:nvPr>
        </p:nvSpPr>
        <p:spPr/>
        <p:txBody>
          <a:bodyPr/>
          <a:lstStyle/>
          <a:p>
            <a:fld id="{C8990D45-2A07-497E-A7C8-213D0918183A}" type="datetimeFigureOut">
              <a:rPr lang="en-US" smtClean="0"/>
              <a:t>3/25/2022</a:t>
            </a:fld>
            <a:endParaRPr lang="en-US"/>
          </a:p>
        </p:txBody>
      </p:sp>
      <p:sp>
        <p:nvSpPr>
          <p:cNvPr id="5" name="Footer Placeholder 4">
            <a:extLst>
              <a:ext uri="{FF2B5EF4-FFF2-40B4-BE49-F238E27FC236}">
                <a16:creationId xmlns:a16="http://schemas.microsoft.com/office/drawing/2014/main" id="{C22FC89A-1AA3-438C-8D28-3C7D9D2C4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E04D6-B55E-48A2-AA4B-0D4B4AA14B9B}"/>
              </a:ext>
            </a:extLst>
          </p:cNvPr>
          <p:cNvSpPr>
            <a:spLocks noGrp="1"/>
          </p:cNvSpPr>
          <p:nvPr>
            <p:ph type="sldNum" sz="quarter" idx="12"/>
          </p:nvPr>
        </p:nvSpPr>
        <p:spPr/>
        <p:txBody>
          <a:bodyPr/>
          <a:lstStyle/>
          <a:p>
            <a:fld id="{F6AD9B83-1870-4A5B-96FB-E4A1AEE15EB5}" type="slidenum">
              <a:rPr lang="en-US" smtClean="0"/>
              <a:t>‹#›</a:t>
            </a:fld>
            <a:endParaRPr lang="en-US"/>
          </a:p>
        </p:txBody>
      </p:sp>
    </p:spTree>
    <p:extLst>
      <p:ext uri="{BB962C8B-B14F-4D97-AF65-F5344CB8AC3E}">
        <p14:creationId xmlns:p14="http://schemas.microsoft.com/office/powerpoint/2010/main" val="159775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46D2C-DCB1-4CF9-92D9-BA998BB01A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FD90BD-1AFC-4331-A722-25A5B1D039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D2F43F-0386-4669-8AEE-D3708A1BAB2B}"/>
              </a:ext>
            </a:extLst>
          </p:cNvPr>
          <p:cNvSpPr>
            <a:spLocks noGrp="1"/>
          </p:cNvSpPr>
          <p:nvPr>
            <p:ph type="dt" sz="half" idx="10"/>
          </p:nvPr>
        </p:nvSpPr>
        <p:spPr/>
        <p:txBody>
          <a:bodyPr/>
          <a:lstStyle/>
          <a:p>
            <a:fld id="{C8990D45-2A07-497E-A7C8-213D0918183A}" type="datetimeFigureOut">
              <a:rPr lang="en-US" smtClean="0"/>
              <a:t>3/25/2022</a:t>
            </a:fld>
            <a:endParaRPr lang="en-US"/>
          </a:p>
        </p:txBody>
      </p:sp>
      <p:sp>
        <p:nvSpPr>
          <p:cNvPr id="5" name="Footer Placeholder 4">
            <a:extLst>
              <a:ext uri="{FF2B5EF4-FFF2-40B4-BE49-F238E27FC236}">
                <a16:creationId xmlns:a16="http://schemas.microsoft.com/office/drawing/2014/main" id="{F581E656-6D16-4CBF-8874-F4F36CD62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BAD23-9872-4887-BE03-1AC00544DE3F}"/>
              </a:ext>
            </a:extLst>
          </p:cNvPr>
          <p:cNvSpPr>
            <a:spLocks noGrp="1"/>
          </p:cNvSpPr>
          <p:nvPr>
            <p:ph type="sldNum" sz="quarter" idx="12"/>
          </p:nvPr>
        </p:nvSpPr>
        <p:spPr/>
        <p:txBody>
          <a:bodyPr/>
          <a:lstStyle/>
          <a:p>
            <a:fld id="{F6AD9B83-1870-4A5B-96FB-E4A1AEE15EB5}" type="slidenum">
              <a:rPr lang="en-US" smtClean="0"/>
              <a:t>‹#›</a:t>
            </a:fld>
            <a:endParaRPr lang="en-US"/>
          </a:p>
        </p:txBody>
      </p:sp>
    </p:spTree>
    <p:extLst>
      <p:ext uri="{BB962C8B-B14F-4D97-AF65-F5344CB8AC3E}">
        <p14:creationId xmlns:p14="http://schemas.microsoft.com/office/powerpoint/2010/main" val="66887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36C4-2C83-4A71-9BC6-FAB85A036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5F61D-44B8-484A-9692-A45161A26D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4E893-EEDD-4172-8D45-A1ED09E78E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3C9625-2A1A-4496-83DC-FF116A68EE7C}"/>
              </a:ext>
            </a:extLst>
          </p:cNvPr>
          <p:cNvSpPr>
            <a:spLocks noGrp="1"/>
          </p:cNvSpPr>
          <p:nvPr>
            <p:ph type="dt" sz="half" idx="10"/>
          </p:nvPr>
        </p:nvSpPr>
        <p:spPr/>
        <p:txBody>
          <a:bodyPr/>
          <a:lstStyle/>
          <a:p>
            <a:fld id="{C8990D45-2A07-497E-A7C8-213D0918183A}" type="datetimeFigureOut">
              <a:rPr lang="en-US" smtClean="0"/>
              <a:t>3/25/2022</a:t>
            </a:fld>
            <a:endParaRPr lang="en-US"/>
          </a:p>
        </p:txBody>
      </p:sp>
      <p:sp>
        <p:nvSpPr>
          <p:cNvPr id="6" name="Footer Placeholder 5">
            <a:extLst>
              <a:ext uri="{FF2B5EF4-FFF2-40B4-BE49-F238E27FC236}">
                <a16:creationId xmlns:a16="http://schemas.microsoft.com/office/drawing/2014/main" id="{2A96B49C-612B-4D41-AF97-A80D5FF7BC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85A8BC-4225-4D5E-BBC4-53110AE29B52}"/>
              </a:ext>
            </a:extLst>
          </p:cNvPr>
          <p:cNvSpPr>
            <a:spLocks noGrp="1"/>
          </p:cNvSpPr>
          <p:nvPr>
            <p:ph type="sldNum" sz="quarter" idx="12"/>
          </p:nvPr>
        </p:nvSpPr>
        <p:spPr/>
        <p:txBody>
          <a:bodyPr/>
          <a:lstStyle/>
          <a:p>
            <a:fld id="{F6AD9B83-1870-4A5B-96FB-E4A1AEE15EB5}" type="slidenum">
              <a:rPr lang="en-US" smtClean="0"/>
              <a:t>‹#›</a:t>
            </a:fld>
            <a:endParaRPr lang="en-US"/>
          </a:p>
        </p:txBody>
      </p:sp>
    </p:spTree>
    <p:extLst>
      <p:ext uri="{BB962C8B-B14F-4D97-AF65-F5344CB8AC3E}">
        <p14:creationId xmlns:p14="http://schemas.microsoft.com/office/powerpoint/2010/main" val="412277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B10D-338F-49AB-8056-3FEE993C38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A23907-6B88-4241-A4E2-43F26F18C8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796C2E-D365-4861-B338-0D4E559B24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A1B66-5BDF-497F-AAE0-9046A898C9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91675C-26FB-4E62-998F-5103D6D997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2DCD52-582F-4E4F-AD26-1C4B0F71B533}"/>
              </a:ext>
            </a:extLst>
          </p:cNvPr>
          <p:cNvSpPr>
            <a:spLocks noGrp="1"/>
          </p:cNvSpPr>
          <p:nvPr>
            <p:ph type="dt" sz="half" idx="10"/>
          </p:nvPr>
        </p:nvSpPr>
        <p:spPr/>
        <p:txBody>
          <a:bodyPr/>
          <a:lstStyle/>
          <a:p>
            <a:fld id="{C8990D45-2A07-497E-A7C8-213D0918183A}" type="datetimeFigureOut">
              <a:rPr lang="en-US" smtClean="0"/>
              <a:t>3/25/2022</a:t>
            </a:fld>
            <a:endParaRPr lang="en-US"/>
          </a:p>
        </p:txBody>
      </p:sp>
      <p:sp>
        <p:nvSpPr>
          <p:cNvPr id="8" name="Footer Placeholder 7">
            <a:extLst>
              <a:ext uri="{FF2B5EF4-FFF2-40B4-BE49-F238E27FC236}">
                <a16:creationId xmlns:a16="http://schemas.microsoft.com/office/drawing/2014/main" id="{AF9525DA-50C0-4D2D-830F-E974672080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6EB522-845F-4F0C-866A-BBA8C4120D48}"/>
              </a:ext>
            </a:extLst>
          </p:cNvPr>
          <p:cNvSpPr>
            <a:spLocks noGrp="1"/>
          </p:cNvSpPr>
          <p:nvPr>
            <p:ph type="sldNum" sz="quarter" idx="12"/>
          </p:nvPr>
        </p:nvSpPr>
        <p:spPr/>
        <p:txBody>
          <a:bodyPr/>
          <a:lstStyle/>
          <a:p>
            <a:fld id="{F6AD9B83-1870-4A5B-96FB-E4A1AEE15EB5}" type="slidenum">
              <a:rPr lang="en-US" smtClean="0"/>
              <a:t>‹#›</a:t>
            </a:fld>
            <a:endParaRPr lang="en-US"/>
          </a:p>
        </p:txBody>
      </p:sp>
    </p:spTree>
    <p:extLst>
      <p:ext uri="{BB962C8B-B14F-4D97-AF65-F5344CB8AC3E}">
        <p14:creationId xmlns:p14="http://schemas.microsoft.com/office/powerpoint/2010/main" val="159983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F573-3285-4538-90C5-C83735BA11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7355E9-FE53-4625-B675-C17258FCD15B}"/>
              </a:ext>
            </a:extLst>
          </p:cNvPr>
          <p:cNvSpPr>
            <a:spLocks noGrp="1"/>
          </p:cNvSpPr>
          <p:nvPr>
            <p:ph type="dt" sz="half" idx="10"/>
          </p:nvPr>
        </p:nvSpPr>
        <p:spPr/>
        <p:txBody>
          <a:bodyPr/>
          <a:lstStyle/>
          <a:p>
            <a:fld id="{C8990D45-2A07-497E-A7C8-213D0918183A}" type="datetimeFigureOut">
              <a:rPr lang="en-US" smtClean="0"/>
              <a:t>3/25/2022</a:t>
            </a:fld>
            <a:endParaRPr lang="en-US"/>
          </a:p>
        </p:txBody>
      </p:sp>
      <p:sp>
        <p:nvSpPr>
          <p:cNvPr id="4" name="Footer Placeholder 3">
            <a:extLst>
              <a:ext uri="{FF2B5EF4-FFF2-40B4-BE49-F238E27FC236}">
                <a16:creationId xmlns:a16="http://schemas.microsoft.com/office/drawing/2014/main" id="{E707DF52-1987-4DB2-83C4-133E4D560F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CD6C93-C497-405B-8CCF-B34D111289EF}"/>
              </a:ext>
            </a:extLst>
          </p:cNvPr>
          <p:cNvSpPr>
            <a:spLocks noGrp="1"/>
          </p:cNvSpPr>
          <p:nvPr>
            <p:ph type="sldNum" sz="quarter" idx="12"/>
          </p:nvPr>
        </p:nvSpPr>
        <p:spPr/>
        <p:txBody>
          <a:bodyPr/>
          <a:lstStyle/>
          <a:p>
            <a:fld id="{F6AD9B83-1870-4A5B-96FB-E4A1AEE15EB5}" type="slidenum">
              <a:rPr lang="en-US" smtClean="0"/>
              <a:t>‹#›</a:t>
            </a:fld>
            <a:endParaRPr lang="en-US"/>
          </a:p>
        </p:txBody>
      </p:sp>
    </p:spTree>
    <p:extLst>
      <p:ext uri="{BB962C8B-B14F-4D97-AF65-F5344CB8AC3E}">
        <p14:creationId xmlns:p14="http://schemas.microsoft.com/office/powerpoint/2010/main" val="166425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AF12E-6034-4012-A825-72E441A007A3}"/>
              </a:ext>
            </a:extLst>
          </p:cNvPr>
          <p:cNvSpPr>
            <a:spLocks noGrp="1"/>
          </p:cNvSpPr>
          <p:nvPr>
            <p:ph type="dt" sz="half" idx="10"/>
          </p:nvPr>
        </p:nvSpPr>
        <p:spPr/>
        <p:txBody>
          <a:bodyPr/>
          <a:lstStyle/>
          <a:p>
            <a:fld id="{C8990D45-2A07-497E-A7C8-213D0918183A}" type="datetimeFigureOut">
              <a:rPr lang="en-US" smtClean="0"/>
              <a:t>3/25/2022</a:t>
            </a:fld>
            <a:endParaRPr lang="en-US"/>
          </a:p>
        </p:txBody>
      </p:sp>
      <p:sp>
        <p:nvSpPr>
          <p:cNvPr id="3" name="Footer Placeholder 2">
            <a:extLst>
              <a:ext uri="{FF2B5EF4-FFF2-40B4-BE49-F238E27FC236}">
                <a16:creationId xmlns:a16="http://schemas.microsoft.com/office/drawing/2014/main" id="{BB687452-F856-4526-976D-D200541708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98455E-134A-4275-A442-E4324FB9B8C0}"/>
              </a:ext>
            </a:extLst>
          </p:cNvPr>
          <p:cNvSpPr>
            <a:spLocks noGrp="1"/>
          </p:cNvSpPr>
          <p:nvPr>
            <p:ph type="sldNum" sz="quarter" idx="12"/>
          </p:nvPr>
        </p:nvSpPr>
        <p:spPr/>
        <p:txBody>
          <a:bodyPr/>
          <a:lstStyle/>
          <a:p>
            <a:fld id="{F6AD9B83-1870-4A5B-96FB-E4A1AEE15EB5}" type="slidenum">
              <a:rPr lang="en-US" smtClean="0"/>
              <a:t>‹#›</a:t>
            </a:fld>
            <a:endParaRPr lang="en-US"/>
          </a:p>
        </p:txBody>
      </p:sp>
    </p:spTree>
    <p:extLst>
      <p:ext uri="{BB962C8B-B14F-4D97-AF65-F5344CB8AC3E}">
        <p14:creationId xmlns:p14="http://schemas.microsoft.com/office/powerpoint/2010/main" val="23847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BFDB7-F233-4450-985C-D3AFFA075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AF7EF2-FC19-4189-9F8B-E9398C1C6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280CD6-6698-4BF0-9D04-8B9BA3234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FE606-65CF-45DB-9E1F-30991A4A43FA}"/>
              </a:ext>
            </a:extLst>
          </p:cNvPr>
          <p:cNvSpPr>
            <a:spLocks noGrp="1"/>
          </p:cNvSpPr>
          <p:nvPr>
            <p:ph type="dt" sz="half" idx="10"/>
          </p:nvPr>
        </p:nvSpPr>
        <p:spPr/>
        <p:txBody>
          <a:bodyPr/>
          <a:lstStyle/>
          <a:p>
            <a:fld id="{C8990D45-2A07-497E-A7C8-213D0918183A}" type="datetimeFigureOut">
              <a:rPr lang="en-US" smtClean="0"/>
              <a:t>3/25/2022</a:t>
            </a:fld>
            <a:endParaRPr lang="en-US"/>
          </a:p>
        </p:txBody>
      </p:sp>
      <p:sp>
        <p:nvSpPr>
          <p:cNvPr id="6" name="Footer Placeholder 5">
            <a:extLst>
              <a:ext uri="{FF2B5EF4-FFF2-40B4-BE49-F238E27FC236}">
                <a16:creationId xmlns:a16="http://schemas.microsoft.com/office/drawing/2014/main" id="{F86C28E7-909F-4379-9D13-C34266F25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EF2C3-CE10-447D-B334-A3EC0A19FCD5}"/>
              </a:ext>
            </a:extLst>
          </p:cNvPr>
          <p:cNvSpPr>
            <a:spLocks noGrp="1"/>
          </p:cNvSpPr>
          <p:nvPr>
            <p:ph type="sldNum" sz="quarter" idx="12"/>
          </p:nvPr>
        </p:nvSpPr>
        <p:spPr/>
        <p:txBody>
          <a:bodyPr/>
          <a:lstStyle/>
          <a:p>
            <a:fld id="{F6AD9B83-1870-4A5B-96FB-E4A1AEE15EB5}" type="slidenum">
              <a:rPr lang="en-US" smtClean="0"/>
              <a:t>‹#›</a:t>
            </a:fld>
            <a:endParaRPr lang="en-US"/>
          </a:p>
        </p:txBody>
      </p:sp>
    </p:spTree>
    <p:extLst>
      <p:ext uri="{BB962C8B-B14F-4D97-AF65-F5344CB8AC3E}">
        <p14:creationId xmlns:p14="http://schemas.microsoft.com/office/powerpoint/2010/main" val="49770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4C39-85FF-4403-9524-B840999318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09AF38-43ED-4075-BAAA-96B7AD9F97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B935A2-9639-4ACA-9AD1-3553CD77D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CB71C-2736-4785-815D-68BAE73F4C42}"/>
              </a:ext>
            </a:extLst>
          </p:cNvPr>
          <p:cNvSpPr>
            <a:spLocks noGrp="1"/>
          </p:cNvSpPr>
          <p:nvPr>
            <p:ph type="dt" sz="half" idx="10"/>
          </p:nvPr>
        </p:nvSpPr>
        <p:spPr/>
        <p:txBody>
          <a:bodyPr/>
          <a:lstStyle/>
          <a:p>
            <a:fld id="{C8990D45-2A07-497E-A7C8-213D0918183A}" type="datetimeFigureOut">
              <a:rPr lang="en-US" smtClean="0"/>
              <a:t>3/25/2022</a:t>
            </a:fld>
            <a:endParaRPr lang="en-US"/>
          </a:p>
        </p:txBody>
      </p:sp>
      <p:sp>
        <p:nvSpPr>
          <p:cNvPr id="6" name="Footer Placeholder 5">
            <a:extLst>
              <a:ext uri="{FF2B5EF4-FFF2-40B4-BE49-F238E27FC236}">
                <a16:creationId xmlns:a16="http://schemas.microsoft.com/office/drawing/2014/main" id="{3A36F4A2-1F47-4416-9279-AAC62BB56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FF515-ADEA-4D43-9218-D2185682BF12}"/>
              </a:ext>
            </a:extLst>
          </p:cNvPr>
          <p:cNvSpPr>
            <a:spLocks noGrp="1"/>
          </p:cNvSpPr>
          <p:nvPr>
            <p:ph type="sldNum" sz="quarter" idx="12"/>
          </p:nvPr>
        </p:nvSpPr>
        <p:spPr/>
        <p:txBody>
          <a:bodyPr/>
          <a:lstStyle/>
          <a:p>
            <a:fld id="{F6AD9B83-1870-4A5B-96FB-E4A1AEE15EB5}" type="slidenum">
              <a:rPr lang="en-US" smtClean="0"/>
              <a:t>‹#›</a:t>
            </a:fld>
            <a:endParaRPr lang="en-US"/>
          </a:p>
        </p:txBody>
      </p:sp>
    </p:spTree>
    <p:extLst>
      <p:ext uri="{BB962C8B-B14F-4D97-AF65-F5344CB8AC3E}">
        <p14:creationId xmlns:p14="http://schemas.microsoft.com/office/powerpoint/2010/main" val="3657009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FB198D-A061-45F5-B534-043B24245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74B4DF-38B7-45C4-9BA5-1353AA48E3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A2AA1-42BC-48F5-B9FF-83D64A69DD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90D45-2A07-497E-A7C8-213D0918183A}" type="datetimeFigureOut">
              <a:rPr lang="en-US" smtClean="0"/>
              <a:t>3/25/2022</a:t>
            </a:fld>
            <a:endParaRPr lang="en-US"/>
          </a:p>
        </p:txBody>
      </p:sp>
      <p:sp>
        <p:nvSpPr>
          <p:cNvPr id="5" name="Footer Placeholder 4">
            <a:extLst>
              <a:ext uri="{FF2B5EF4-FFF2-40B4-BE49-F238E27FC236}">
                <a16:creationId xmlns:a16="http://schemas.microsoft.com/office/drawing/2014/main" id="{E5FEBFBB-A1F5-4A7B-B6C4-690A507BE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F0340-B3AA-448B-972A-26500A9618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D9B83-1870-4A5B-96FB-E4A1AEE15EB5}" type="slidenum">
              <a:rPr lang="en-US" smtClean="0"/>
              <a:t>‹#›</a:t>
            </a:fld>
            <a:endParaRPr lang="en-US"/>
          </a:p>
        </p:txBody>
      </p:sp>
    </p:spTree>
    <p:extLst>
      <p:ext uri="{BB962C8B-B14F-4D97-AF65-F5344CB8AC3E}">
        <p14:creationId xmlns:p14="http://schemas.microsoft.com/office/powerpoint/2010/main" val="4029789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emf"/><Relationship Id="rId7" Type="http://schemas.openxmlformats.org/officeDocument/2006/relationships/image" Target="../media/image31.png"/><Relationship Id="rId12" Type="http://schemas.openxmlformats.org/officeDocument/2006/relationships/image" Target="../media/image33.png"/><Relationship Id="rId2" Type="http://schemas.openxmlformats.org/officeDocument/2006/relationships/image" Target="../media/image21.emf"/><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0.png"/><Relationship Id="rId5" Type="http://schemas.openxmlformats.org/officeDocument/2006/relationships/image" Target="../media/image30.png"/><Relationship Id="rId10" Type="http://schemas.openxmlformats.org/officeDocument/2006/relationships/image" Target="../media/image23.emf"/><Relationship Id="rId4" Type="http://schemas.openxmlformats.org/officeDocument/2006/relationships/image" Target="../media/image29.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p1"/>
          <p:cNvSpPr/>
          <p:nvPr/>
        </p:nvSpPr>
        <p:spPr>
          <a:xfrm>
            <a:off x="662111" y="464738"/>
            <a:ext cx="11153044" cy="6266410"/>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 name="TextBox 4"/>
          <p:cNvSpPr txBox="1"/>
          <p:nvPr/>
        </p:nvSpPr>
        <p:spPr>
          <a:xfrm>
            <a:off x="4414683" y="1332721"/>
            <a:ext cx="473947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err="1">
                <a:ln>
                  <a:noFill/>
                </a:ln>
                <a:solidFill>
                  <a:srgbClr val="ED7D31"/>
                </a:solidFill>
                <a:effectLst>
                  <a:glow rad="63500">
                    <a:srgbClr val="FFC000">
                      <a:satMod val="175000"/>
                      <a:alpha val="40000"/>
                    </a:srgbClr>
                  </a:glow>
                </a:effectLst>
                <a:uLnTx/>
                <a:uFillTx/>
                <a:latin typeface="UTM ViceroyJF" panose="02040603050506020204" pitchFamily="18" charset="0"/>
                <a:cs typeface="Arial"/>
                <a:sym typeface="Arial"/>
              </a:rPr>
              <a:t>Tiếng</a:t>
            </a:r>
            <a:r>
              <a:rPr kumimoji="0" lang="en-US" sz="4400" b="0" i="0" u="none" strike="noStrike" kern="0" cap="none" spc="0" normalizeH="0" baseline="0" noProof="0" dirty="0">
                <a:ln>
                  <a:noFill/>
                </a:ln>
                <a:solidFill>
                  <a:srgbClr val="ED7D31"/>
                </a:solidFill>
                <a:effectLst>
                  <a:glow rad="63500">
                    <a:srgbClr val="FFC000">
                      <a:satMod val="175000"/>
                      <a:alpha val="40000"/>
                    </a:srgbClr>
                  </a:glow>
                </a:effectLst>
                <a:uLnTx/>
                <a:uFillTx/>
                <a:latin typeface="UTM ViceroyJF" panose="02040603050506020204" pitchFamily="18" charset="0"/>
                <a:cs typeface="Arial"/>
                <a:sym typeface="Arial"/>
              </a:rPr>
              <a:t> </a:t>
            </a:r>
            <a:r>
              <a:rPr kumimoji="0" lang="en-US" sz="4400" b="0" i="0" u="none" strike="noStrike" kern="0" cap="none" spc="0" normalizeH="0" baseline="0" noProof="0" dirty="0" err="1">
                <a:ln>
                  <a:noFill/>
                </a:ln>
                <a:solidFill>
                  <a:srgbClr val="ED7D31"/>
                </a:solidFill>
                <a:effectLst>
                  <a:glow rad="63500">
                    <a:srgbClr val="FFC000">
                      <a:satMod val="175000"/>
                      <a:alpha val="40000"/>
                    </a:srgbClr>
                  </a:glow>
                </a:effectLst>
                <a:uLnTx/>
                <a:uFillTx/>
                <a:latin typeface="UTM ViceroyJF" panose="02040603050506020204" pitchFamily="18" charset="0"/>
                <a:cs typeface="Arial"/>
                <a:sym typeface="Arial"/>
              </a:rPr>
              <a:t>Việt</a:t>
            </a:r>
            <a:r>
              <a:rPr kumimoji="0" lang="en-US" sz="4400" b="0" i="0" u="none" strike="noStrike" kern="0" cap="none" spc="0" normalizeH="0" baseline="0" noProof="0" dirty="0">
                <a:ln>
                  <a:noFill/>
                </a:ln>
                <a:solidFill>
                  <a:srgbClr val="ED7D31"/>
                </a:solidFill>
                <a:effectLst>
                  <a:glow rad="63500">
                    <a:srgbClr val="FFC000">
                      <a:satMod val="175000"/>
                      <a:alpha val="40000"/>
                    </a:srgbClr>
                  </a:glow>
                </a:effectLst>
                <a:uLnTx/>
                <a:uFillTx/>
                <a:latin typeface="UTM ViceroyJF" panose="02040603050506020204" pitchFamily="18" charset="0"/>
                <a:cs typeface="Arial"/>
                <a:sym typeface="Arial"/>
              </a:rPr>
              <a:t> 4</a:t>
            </a:r>
          </a:p>
        </p:txBody>
      </p:sp>
      <p:sp>
        <p:nvSpPr>
          <p:cNvPr id="6" name="TextBox 5"/>
          <p:cNvSpPr txBox="1"/>
          <p:nvPr/>
        </p:nvSpPr>
        <p:spPr>
          <a:xfrm>
            <a:off x="2275151" y="2246566"/>
            <a:ext cx="7326048" cy="1754326"/>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solidFill>
                    <a:srgbClr val="FFC000"/>
                  </a:solidFill>
                </a:ln>
                <a:solidFill>
                  <a:srgbClr val="E5532B"/>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ÔN</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TẬP </a:t>
            </a:r>
            <a:r>
              <a:rPr kumimoji="0" lang="en-US" sz="5400" b="0" i="0" u="none" strike="noStrike" kern="0" cap="none" spc="0" normalizeH="0" baseline="0" noProof="0" dirty="0">
                <a:ln>
                  <a:solidFill>
                    <a:srgbClr val="FFC000"/>
                  </a:solidFill>
                </a:ln>
                <a:solidFill>
                  <a:srgbClr val="2286A9"/>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CUỐI</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a:t>
            </a:r>
            <a:r>
              <a:rPr kumimoji="0" lang="en-US" sz="5400" b="0" i="0" u="none" strike="noStrike" kern="0" cap="none" spc="0" normalizeH="0" baseline="0" noProof="0" dirty="0">
                <a:ln>
                  <a:solidFill>
                    <a:srgbClr val="FFC000"/>
                  </a:solidFill>
                </a:ln>
                <a:solidFill>
                  <a:srgbClr val="C666A7"/>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HỌC</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a:t>
            </a:r>
            <a:r>
              <a:rPr kumimoji="0" lang="en-US" sz="5400" b="0" i="0" u="none" strike="noStrike" kern="0" cap="none" spc="0" normalizeH="0" baseline="0" noProof="0" dirty="0">
                <a:ln>
                  <a:solidFill>
                    <a:srgbClr val="FFC000"/>
                  </a:solidFill>
                </a:ln>
                <a:solidFill>
                  <a:srgbClr val="37AA7B"/>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KÌ</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solidFill>
                    <a:srgbClr val="FFC000"/>
                  </a:solidFill>
                </a:ln>
                <a:solidFill>
                  <a:srgbClr val="CACA5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TIẾT</a:t>
            </a:r>
            <a:r>
              <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a:t>
            </a:r>
            <a:r>
              <a:rPr lang="vi-VN" sz="5400" kern="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latin typeface="UTM Showcard" panose="02040603050506020204" pitchFamily="18" charset="0"/>
                <a:cs typeface="Arial"/>
                <a:sym typeface="Arial"/>
              </a:rPr>
              <a:t>8</a:t>
            </a:r>
            <a:endParaRPr kumimoji="0" lang="en-US" sz="54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endParaRPr>
          </a:p>
        </p:txBody>
      </p:sp>
      <p:grpSp>
        <p:nvGrpSpPr>
          <p:cNvPr id="7" name="Google Shape;92;p1"/>
          <p:cNvGrpSpPr/>
          <p:nvPr/>
        </p:nvGrpSpPr>
        <p:grpSpPr>
          <a:xfrm>
            <a:off x="2543175" y="3998417"/>
            <a:ext cx="7746694" cy="2796621"/>
            <a:chOff x="1548265" y="3628625"/>
            <a:chExt cx="8930255" cy="3597449"/>
          </a:xfrm>
        </p:grpSpPr>
        <p:pic>
          <p:nvPicPr>
            <p:cNvPr id="8" name="Google Shape;93;p1"/>
            <p:cNvPicPr preferRelativeResize="0"/>
            <p:nvPr/>
          </p:nvPicPr>
          <p:blipFill rotWithShape="1">
            <a:blip r:embed="rId2">
              <a:alphaModFix/>
            </a:blip>
            <a:srcRect/>
            <a:stretch/>
          </p:blipFill>
          <p:spPr>
            <a:xfrm>
              <a:off x="1548265" y="3628625"/>
              <a:ext cx="1549862" cy="3597449"/>
            </a:xfrm>
            <a:prstGeom prst="rect">
              <a:avLst/>
            </a:prstGeom>
            <a:noFill/>
            <a:ln>
              <a:noFill/>
            </a:ln>
          </p:spPr>
        </p:pic>
        <p:pic>
          <p:nvPicPr>
            <p:cNvPr id="9" name="Google Shape;94;p1"/>
            <p:cNvPicPr preferRelativeResize="0"/>
            <p:nvPr/>
          </p:nvPicPr>
          <p:blipFill rotWithShape="1">
            <a:blip r:embed="rId3">
              <a:alphaModFix/>
            </a:blip>
            <a:srcRect/>
            <a:stretch/>
          </p:blipFill>
          <p:spPr>
            <a:xfrm>
              <a:off x="3515565" y="3845153"/>
              <a:ext cx="1304450" cy="3380921"/>
            </a:xfrm>
            <a:prstGeom prst="rect">
              <a:avLst/>
            </a:prstGeom>
            <a:noFill/>
            <a:ln>
              <a:noFill/>
            </a:ln>
          </p:spPr>
        </p:pic>
        <p:pic>
          <p:nvPicPr>
            <p:cNvPr id="10" name="Google Shape;95;p1"/>
            <p:cNvPicPr preferRelativeResize="0"/>
            <p:nvPr/>
          </p:nvPicPr>
          <p:blipFill rotWithShape="1">
            <a:blip r:embed="rId4">
              <a:alphaModFix/>
            </a:blip>
            <a:srcRect/>
            <a:stretch/>
          </p:blipFill>
          <p:spPr>
            <a:xfrm>
              <a:off x="5237453" y="3628625"/>
              <a:ext cx="1307437" cy="3554690"/>
            </a:xfrm>
            <a:prstGeom prst="rect">
              <a:avLst/>
            </a:prstGeom>
            <a:noFill/>
            <a:ln>
              <a:noFill/>
            </a:ln>
          </p:spPr>
        </p:pic>
        <p:pic>
          <p:nvPicPr>
            <p:cNvPr id="11" name="Google Shape;96;p1"/>
            <p:cNvPicPr preferRelativeResize="0"/>
            <p:nvPr/>
          </p:nvPicPr>
          <p:blipFill rotWithShape="1">
            <a:blip r:embed="rId5">
              <a:alphaModFix/>
            </a:blip>
            <a:srcRect/>
            <a:stretch/>
          </p:blipFill>
          <p:spPr>
            <a:xfrm>
              <a:off x="6962328" y="4022292"/>
              <a:ext cx="1158635" cy="3203782"/>
            </a:xfrm>
            <a:prstGeom prst="rect">
              <a:avLst/>
            </a:prstGeom>
            <a:noFill/>
            <a:ln>
              <a:noFill/>
            </a:ln>
          </p:spPr>
        </p:pic>
        <p:pic>
          <p:nvPicPr>
            <p:cNvPr id="12" name="Google Shape;97;p1"/>
            <p:cNvPicPr preferRelativeResize="0"/>
            <p:nvPr/>
          </p:nvPicPr>
          <p:blipFill rotWithShape="1">
            <a:blip r:embed="rId6">
              <a:alphaModFix/>
            </a:blip>
            <a:srcRect/>
            <a:stretch/>
          </p:blipFill>
          <p:spPr>
            <a:xfrm>
              <a:off x="8538400" y="3845153"/>
              <a:ext cx="1940120" cy="3359542"/>
            </a:xfrm>
            <a:prstGeom prst="rect">
              <a:avLst/>
            </a:prstGeom>
            <a:noFill/>
            <a:ln>
              <a:noFill/>
            </a:ln>
          </p:spPr>
        </p:pic>
      </p:grpSp>
      <p:pic>
        <p:nvPicPr>
          <p:cNvPr id="14" name="Google Shape;459;p19"/>
          <p:cNvPicPr preferRelativeResize="0"/>
          <p:nvPr/>
        </p:nvPicPr>
        <p:blipFill rotWithShape="1">
          <a:blip r:embed="rId7">
            <a:alphaModFix/>
          </a:blip>
          <a:srcRect l="11812" t="28873" r="11151" b="29401"/>
          <a:stretch/>
        </p:blipFill>
        <p:spPr>
          <a:xfrm rot="21156348">
            <a:off x="275266" y="788486"/>
            <a:ext cx="3246079" cy="1512590"/>
          </a:xfrm>
          <a:prstGeom prst="rect">
            <a:avLst/>
          </a:prstGeom>
          <a:noFill/>
          <a:ln>
            <a:noFill/>
          </a:ln>
        </p:spPr>
      </p:pic>
      <p:sp>
        <p:nvSpPr>
          <p:cNvPr id="15" name="Google Shape;109;p2"/>
          <p:cNvSpPr/>
          <p:nvPr/>
        </p:nvSpPr>
        <p:spPr>
          <a:xfrm>
            <a:off x="8893617" y="302116"/>
            <a:ext cx="2024208" cy="2013625"/>
          </a:xfrm>
          <a:custGeom>
            <a:avLst/>
            <a:gdLst/>
            <a:ahLst/>
            <a:cxnLst/>
            <a:rect l="l" t="t" r="r" b="b"/>
            <a:pathLst>
              <a:path w="2024208" h="2013625" extrusionOk="0">
                <a:moveTo>
                  <a:pt x="10943" y="347386"/>
                </a:moveTo>
                <a:cubicBezTo>
                  <a:pt x="-3633" y="257332"/>
                  <a:pt x="-12872" y="154784"/>
                  <a:pt x="45559" y="84641"/>
                </a:cubicBezTo>
                <a:cubicBezTo>
                  <a:pt x="95011" y="25299"/>
                  <a:pt x="178428" y="8121"/>
                  <a:pt x="255468" y="2785"/>
                </a:cubicBezTo>
                <a:cubicBezTo>
                  <a:pt x="758575" y="-32482"/>
                  <a:pt x="1224072" y="272297"/>
                  <a:pt x="1583769" y="625877"/>
                </a:cubicBezTo>
                <a:cubicBezTo>
                  <a:pt x="1783268" y="821863"/>
                  <a:pt x="1970924" y="1051032"/>
                  <a:pt x="2020636" y="1326271"/>
                </a:cubicBezTo>
                <a:cubicBezTo>
                  <a:pt x="2025711" y="1354250"/>
                  <a:pt x="2028054" y="1386524"/>
                  <a:pt x="2008794" y="1407345"/>
                </a:cubicBezTo>
                <a:cubicBezTo>
                  <a:pt x="1993437" y="1423873"/>
                  <a:pt x="1969232" y="1427777"/>
                  <a:pt x="1946719" y="1430249"/>
                </a:cubicBezTo>
                <a:cubicBezTo>
                  <a:pt x="1749302" y="1451982"/>
                  <a:pt x="1547851" y="1435715"/>
                  <a:pt x="1356551" y="1382620"/>
                </a:cubicBezTo>
                <a:cubicBezTo>
                  <a:pt x="1356811" y="1438578"/>
                  <a:pt x="1357071" y="1534879"/>
                  <a:pt x="1357202" y="1657467"/>
                </a:cubicBezTo>
                <a:cubicBezTo>
                  <a:pt x="1357332" y="1770556"/>
                  <a:pt x="1356681" y="1827555"/>
                  <a:pt x="1326099" y="1847726"/>
                </a:cubicBezTo>
                <a:cubicBezTo>
                  <a:pt x="1302154" y="1863473"/>
                  <a:pt x="1263113" y="1861911"/>
                  <a:pt x="1148333" y="1801268"/>
                </a:cubicBezTo>
                <a:cubicBezTo>
                  <a:pt x="1072854" y="1761316"/>
                  <a:pt x="966012" y="1696508"/>
                  <a:pt x="847979" y="1593440"/>
                </a:cubicBezTo>
                <a:cubicBezTo>
                  <a:pt x="840170" y="1886117"/>
                  <a:pt x="795143" y="1996993"/>
                  <a:pt x="735671" y="2011828"/>
                </a:cubicBezTo>
                <a:cubicBezTo>
                  <a:pt x="603713" y="2044753"/>
                  <a:pt x="367906" y="1617515"/>
                  <a:pt x="277722" y="1370387"/>
                </a:cubicBezTo>
                <a:cubicBezTo>
                  <a:pt x="156955" y="1038800"/>
                  <a:pt x="67422" y="695761"/>
                  <a:pt x="10943" y="347386"/>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11;p2"/>
          <p:cNvSpPr/>
          <p:nvPr/>
        </p:nvSpPr>
        <p:spPr>
          <a:xfrm>
            <a:off x="10657439" y="504124"/>
            <a:ext cx="812643" cy="696093"/>
          </a:xfrm>
          <a:custGeom>
            <a:avLst/>
            <a:gdLst/>
            <a:ahLst/>
            <a:cxnLst/>
            <a:rect l="l" t="t" r="r" b="b"/>
            <a:pathLst>
              <a:path w="812643" h="696093" extrusionOk="0">
                <a:moveTo>
                  <a:pt x="115096" y="2228"/>
                </a:moveTo>
                <a:cubicBezTo>
                  <a:pt x="79309" y="3790"/>
                  <a:pt x="39097" y="8475"/>
                  <a:pt x="16844" y="36584"/>
                </a:cubicBezTo>
                <a:cubicBezTo>
                  <a:pt x="-2026" y="60399"/>
                  <a:pt x="-1896" y="93714"/>
                  <a:pt x="2268" y="123775"/>
                </a:cubicBezTo>
                <a:cubicBezTo>
                  <a:pt x="29076" y="319891"/>
                  <a:pt x="183548" y="474362"/>
                  <a:pt x="348170" y="584197"/>
                </a:cubicBezTo>
                <a:cubicBezTo>
                  <a:pt x="439526" y="645101"/>
                  <a:pt x="542594" y="698847"/>
                  <a:pt x="652299" y="695984"/>
                </a:cubicBezTo>
                <a:cubicBezTo>
                  <a:pt x="663490" y="695724"/>
                  <a:pt x="676114" y="694032"/>
                  <a:pt x="682490" y="684923"/>
                </a:cubicBezTo>
                <a:cubicBezTo>
                  <a:pt x="687565" y="677765"/>
                  <a:pt x="687175" y="668005"/>
                  <a:pt x="686264" y="659286"/>
                </a:cubicBezTo>
                <a:cubicBezTo>
                  <a:pt x="678716" y="581725"/>
                  <a:pt x="656333" y="505595"/>
                  <a:pt x="620675" y="436363"/>
                </a:cubicBezTo>
                <a:cubicBezTo>
                  <a:pt x="642148" y="431938"/>
                  <a:pt x="679237" y="424390"/>
                  <a:pt x="726346" y="414630"/>
                </a:cubicBezTo>
                <a:cubicBezTo>
                  <a:pt x="769812" y="405651"/>
                  <a:pt x="791674" y="400835"/>
                  <a:pt x="797010" y="387431"/>
                </a:cubicBezTo>
                <a:cubicBezTo>
                  <a:pt x="801175" y="377021"/>
                  <a:pt x="797400" y="362055"/>
                  <a:pt x="764866" y="322884"/>
                </a:cubicBezTo>
                <a:cubicBezTo>
                  <a:pt x="743524" y="297117"/>
                  <a:pt x="709949" y="261199"/>
                  <a:pt x="660888" y="224110"/>
                </a:cubicBezTo>
                <a:cubicBezTo>
                  <a:pt x="772675" y="197693"/>
                  <a:pt x="811716" y="171405"/>
                  <a:pt x="812626" y="147330"/>
                </a:cubicBezTo>
                <a:cubicBezTo>
                  <a:pt x="814709" y="93974"/>
                  <a:pt x="631607" y="37625"/>
                  <a:pt x="529450" y="22790"/>
                </a:cubicBezTo>
                <a:cubicBezTo>
                  <a:pt x="392547" y="2879"/>
                  <a:pt x="253561" y="-4018"/>
                  <a:pt x="115096" y="222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616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12"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500" fill="hold"/>
                                        <p:tgtEl>
                                          <p:spTgt spid="14"/>
                                        </p:tgtEl>
                                        <p:attrNameLst>
                                          <p:attrName>ppt_x</p:attrName>
                                        </p:attrNameLst>
                                      </p:cBhvr>
                                      <p:tavLst>
                                        <p:tav tm="0">
                                          <p:val>
                                            <p:strVal val="0-#ppt_w/2"/>
                                          </p:val>
                                        </p:tav>
                                        <p:tav tm="100000">
                                          <p:val>
                                            <p:strVal val="#ppt_x"/>
                                          </p:val>
                                        </p:tav>
                                      </p:tavLst>
                                    </p:anim>
                                    <p:anim calcmode="lin" valueType="num">
                                      <p:cBhvr additive="base">
                                        <p:cTn id="3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CC780090-3F3B-4982-B224-AEEAA3DE823C}"/>
              </a:ext>
            </a:extLst>
          </p:cNvPr>
          <p:cNvSpPr/>
          <p:nvPr/>
        </p:nvSpPr>
        <p:spPr>
          <a:xfrm>
            <a:off x="2844709" y="-1117600"/>
            <a:ext cx="1134624" cy="575734"/>
          </a:xfrm>
          <a:custGeom>
            <a:avLst/>
            <a:gdLst>
              <a:gd name="connsiteX0" fmla="*/ 1134624 w 1134624"/>
              <a:gd name="connsiteY0" fmla="*/ 575734 h 575734"/>
              <a:gd name="connsiteX1" fmla="*/ 880624 w 1134624"/>
              <a:gd name="connsiteY1" fmla="*/ 541867 h 575734"/>
              <a:gd name="connsiteX2" fmla="*/ 779024 w 1134624"/>
              <a:gd name="connsiteY2" fmla="*/ 474134 h 575734"/>
              <a:gd name="connsiteX3" fmla="*/ 677424 w 1134624"/>
              <a:gd name="connsiteY3" fmla="*/ 406400 h 575734"/>
              <a:gd name="connsiteX4" fmla="*/ 626624 w 1134624"/>
              <a:gd name="connsiteY4" fmla="*/ 372534 h 575734"/>
              <a:gd name="connsiteX5" fmla="*/ 541957 w 1134624"/>
              <a:gd name="connsiteY5" fmla="*/ 304800 h 575734"/>
              <a:gd name="connsiteX6" fmla="*/ 457291 w 1134624"/>
              <a:gd name="connsiteY6" fmla="*/ 237067 h 575734"/>
              <a:gd name="connsiteX7" fmla="*/ 406491 w 1134624"/>
              <a:gd name="connsiteY7" fmla="*/ 203200 h 575734"/>
              <a:gd name="connsiteX8" fmla="*/ 152491 w 1134624"/>
              <a:gd name="connsiteY8" fmla="*/ 186267 h 575734"/>
              <a:gd name="connsiteX9" fmla="*/ 84757 w 1134624"/>
              <a:gd name="connsiteY9" fmla="*/ 169334 h 575734"/>
              <a:gd name="connsiteX10" fmla="*/ 33957 w 1134624"/>
              <a:gd name="connsiteY10" fmla="*/ 135467 h 575734"/>
              <a:gd name="connsiteX11" fmla="*/ 91 w 1134624"/>
              <a:gd name="connsiteY11"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4624" h="575734">
                <a:moveTo>
                  <a:pt x="1134624" y="575734"/>
                </a:moveTo>
                <a:cubicBezTo>
                  <a:pt x="1120218" y="574533"/>
                  <a:pt x="941653" y="575772"/>
                  <a:pt x="880624" y="541867"/>
                </a:cubicBezTo>
                <a:cubicBezTo>
                  <a:pt x="845043" y="522100"/>
                  <a:pt x="812891" y="496712"/>
                  <a:pt x="779024" y="474134"/>
                </a:cubicBezTo>
                <a:lnTo>
                  <a:pt x="677424" y="406400"/>
                </a:lnTo>
                <a:lnTo>
                  <a:pt x="626624" y="372534"/>
                </a:lnTo>
                <a:cubicBezTo>
                  <a:pt x="529564" y="226946"/>
                  <a:pt x="658804" y="398279"/>
                  <a:pt x="541957" y="304800"/>
                </a:cubicBezTo>
                <a:cubicBezTo>
                  <a:pt x="432541" y="217266"/>
                  <a:pt x="584976" y="279628"/>
                  <a:pt x="457291" y="237067"/>
                </a:cubicBezTo>
                <a:cubicBezTo>
                  <a:pt x="440358" y="225778"/>
                  <a:pt x="426565" y="206546"/>
                  <a:pt x="406491" y="203200"/>
                </a:cubicBezTo>
                <a:cubicBezTo>
                  <a:pt x="322791" y="189250"/>
                  <a:pt x="236879" y="195150"/>
                  <a:pt x="152491" y="186267"/>
                </a:cubicBezTo>
                <a:cubicBezTo>
                  <a:pt x="129346" y="183831"/>
                  <a:pt x="107335" y="174978"/>
                  <a:pt x="84757" y="169334"/>
                </a:cubicBezTo>
                <a:cubicBezTo>
                  <a:pt x="67824" y="158045"/>
                  <a:pt x="44743" y="152725"/>
                  <a:pt x="33957" y="135467"/>
                </a:cubicBezTo>
                <a:cubicBezTo>
                  <a:pt x="-3479" y="75569"/>
                  <a:pt x="91" y="52991"/>
                  <a:pt x="91" y="0"/>
                </a:cubicBezTo>
              </a:path>
            </a:pathLst>
          </a:custGeom>
          <a:noFill/>
          <a:ln w="22225">
            <a:solidFill>
              <a:srgbClr val="002060">
                <a:alpha val="6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nvGrpSpPr>
          <p:cNvPr id="4" name="Group 3">
            <a:extLst>
              <a:ext uri="{FF2B5EF4-FFF2-40B4-BE49-F238E27FC236}">
                <a16:creationId xmlns:a16="http://schemas.microsoft.com/office/drawing/2014/main" id="{A5DE359B-BCD9-4FB4-8D87-2978E7A7E5DA}"/>
              </a:ext>
            </a:extLst>
          </p:cNvPr>
          <p:cNvGrpSpPr/>
          <p:nvPr/>
        </p:nvGrpSpPr>
        <p:grpSpPr>
          <a:xfrm>
            <a:off x="-213621" y="-940502"/>
            <a:ext cx="3878691" cy="3004180"/>
            <a:chOff x="-213621" y="-940502"/>
            <a:chExt cx="3878691" cy="3004180"/>
          </a:xfrm>
        </p:grpSpPr>
        <p:pic>
          <p:nvPicPr>
            <p:cNvPr id="5" name="Picture 4">
              <a:extLst>
                <a:ext uri="{FF2B5EF4-FFF2-40B4-BE49-F238E27FC236}">
                  <a16:creationId xmlns:a16="http://schemas.microsoft.com/office/drawing/2014/main" id="{A3190451-410E-463E-9A20-4301376B3C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547" r="33731"/>
            <a:stretch/>
          </p:blipFill>
          <p:spPr>
            <a:xfrm>
              <a:off x="-213621" y="-940502"/>
              <a:ext cx="2075073" cy="3004180"/>
            </a:xfrm>
            <a:prstGeom prst="rect">
              <a:avLst/>
            </a:prstGeom>
          </p:spPr>
        </p:pic>
        <p:pic>
          <p:nvPicPr>
            <p:cNvPr id="6" name="Picture 5">
              <a:extLst>
                <a:ext uri="{FF2B5EF4-FFF2-40B4-BE49-F238E27FC236}">
                  <a16:creationId xmlns:a16="http://schemas.microsoft.com/office/drawing/2014/main" id="{4167EF4D-2CF3-4E0C-A988-6C264CC16C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731"/>
            <a:stretch/>
          </p:blipFill>
          <p:spPr>
            <a:xfrm>
              <a:off x="1676862" y="-940502"/>
              <a:ext cx="1988208" cy="3004180"/>
            </a:xfrm>
            <a:prstGeom prst="rect">
              <a:avLst/>
            </a:prstGeom>
          </p:spPr>
        </p:pic>
        <p:sp>
          <p:nvSpPr>
            <p:cNvPr id="7" name="TextBox 6">
              <a:extLst>
                <a:ext uri="{FF2B5EF4-FFF2-40B4-BE49-F238E27FC236}">
                  <a16:creationId xmlns:a16="http://schemas.microsoft.com/office/drawing/2014/main" id="{F55BF6FF-88E1-4AF3-9E57-91FCCA1C3997}"/>
                </a:ext>
              </a:extLst>
            </p:cNvPr>
            <p:cNvSpPr txBox="1"/>
            <p:nvPr/>
          </p:nvSpPr>
          <p:spPr>
            <a:xfrm>
              <a:off x="9415" y="807402"/>
              <a:ext cx="1721417" cy="707886"/>
            </a:xfrm>
            <a:prstGeom prst="rect">
              <a:avLst/>
            </a:prstGeom>
            <a:noFill/>
          </p:spPr>
          <p:txBody>
            <a:bodyPr wrap="square" rtlCol="0">
              <a:spAutoFit/>
            </a:bodyPr>
            <a:lstStyle/>
            <a:p>
              <a:pPr algn="ctr"/>
              <a:r>
                <a:rPr lang="en-US" sz="4000" b="1" dirty="0" err="1">
                  <a:solidFill>
                    <a:srgbClr val="E33E1D"/>
                  </a:solidFill>
                  <a:latin typeface="UTM Mother" panose="02040603050506020204" pitchFamily="18" charset="0"/>
                </a:rPr>
                <a:t>Dàn</a:t>
              </a:r>
              <a:endParaRPr lang="en-US" sz="4000" b="1" dirty="0">
                <a:solidFill>
                  <a:srgbClr val="E33E1D"/>
                </a:solidFill>
                <a:latin typeface="UTM Mother" panose="02040603050506020204" pitchFamily="18" charset="0"/>
              </a:endParaRPr>
            </a:p>
          </p:txBody>
        </p:sp>
        <p:sp>
          <p:nvSpPr>
            <p:cNvPr id="8" name="TextBox 7">
              <a:extLst>
                <a:ext uri="{FF2B5EF4-FFF2-40B4-BE49-F238E27FC236}">
                  <a16:creationId xmlns:a16="http://schemas.microsoft.com/office/drawing/2014/main" id="{63C2AA93-EE25-4321-AB03-32EE0DD291AD}"/>
                </a:ext>
              </a:extLst>
            </p:cNvPr>
            <p:cNvSpPr txBox="1"/>
            <p:nvPr/>
          </p:nvSpPr>
          <p:spPr>
            <a:xfrm rot="20994513">
              <a:off x="2204803" y="610603"/>
              <a:ext cx="766814" cy="707886"/>
            </a:xfrm>
            <a:prstGeom prst="rect">
              <a:avLst/>
            </a:prstGeom>
            <a:noFill/>
          </p:spPr>
          <p:txBody>
            <a:bodyPr wrap="square" rtlCol="0">
              <a:spAutoFit/>
            </a:bodyPr>
            <a:lstStyle/>
            <a:p>
              <a:pPr algn="ctr"/>
              <a:r>
                <a:rPr lang="en-US" sz="4000" b="1" dirty="0">
                  <a:solidFill>
                    <a:srgbClr val="E33E1D"/>
                  </a:solidFill>
                  <a:latin typeface="UTM Mother" panose="02040603050506020204" pitchFamily="18" charset="0"/>
                </a:rPr>
                <a:t>ý</a:t>
              </a:r>
            </a:p>
          </p:txBody>
        </p:sp>
      </p:grpSp>
      <p:sp>
        <p:nvSpPr>
          <p:cNvPr id="9" name="Rounded Rectangle 12">
            <a:extLst>
              <a:ext uri="{FF2B5EF4-FFF2-40B4-BE49-F238E27FC236}">
                <a16:creationId xmlns:a16="http://schemas.microsoft.com/office/drawing/2014/main" id="{CAC489F2-FF76-4FC2-88BB-E076CAE35CA8}"/>
              </a:ext>
            </a:extLst>
          </p:cNvPr>
          <p:cNvSpPr/>
          <p:nvPr/>
        </p:nvSpPr>
        <p:spPr>
          <a:xfrm>
            <a:off x="4844152" y="808144"/>
            <a:ext cx="7115894" cy="160866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0" name="Oval 9">
            <a:extLst>
              <a:ext uri="{FF2B5EF4-FFF2-40B4-BE49-F238E27FC236}">
                <a16:creationId xmlns:a16="http://schemas.microsoft.com/office/drawing/2014/main" id="{32E911E9-1894-455E-9409-410A23C83B52}"/>
              </a:ext>
            </a:extLst>
          </p:cNvPr>
          <p:cNvSpPr/>
          <p:nvPr/>
        </p:nvSpPr>
        <p:spPr>
          <a:xfrm>
            <a:off x="3653962" y="830479"/>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0E1E8F2-98ED-45EB-9C56-4F2E75F1E007}"/>
              </a:ext>
            </a:extLst>
          </p:cNvPr>
          <p:cNvSpPr txBox="1"/>
          <p:nvPr/>
        </p:nvSpPr>
        <p:spPr>
          <a:xfrm>
            <a:off x="3531927" y="921626"/>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Mở</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sp>
        <p:nvSpPr>
          <p:cNvPr id="12" name="TextBox 11">
            <a:extLst>
              <a:ext uri="{FF2B5EF4-FFF2-40B4-BE49-F238E27FC236}">
                <a16:creationId xmlns:a16="http://schemas.microsoft.com/office/drawing/2014/main" id="{96FDA521-68A4-43C3-B7C8-2C3AB5D97ABC}"/>
              </a:ext>
            </a:extLst>
          </p:cNvPr>
          <p:cNvSpPr txBox="1"/>
          <p:nvPr/>
        </p:nvSpPr>
        <p:spPr>
          <a:xfrm>
            <a:off x="5175049" y="788633"/>
            <a:ext cx="5852623" cy="584775"/>
          </a:xfrm>
          <a:prstGeom prst="rect">
            <a:avLst/>
          </a:prstGeom>
          <a:noFill/>
        </p:spPr>
        <p:txBody>
          <a:bodyPr wrap="square" rtlCol="0">
            <a:spAutoFit/>
          </a:bodyPr>
          <a:lstStyle/>
          <a:p>
            <a:pPr algn="ctr"/>
            <a:r>
              <a:rPr lang="en-US" sz="3200" b="1" dirty="0" err="1">
                <a:solidFill>
                  <a:srgbClr val="002060"/>
                </a:solidFill>
                <a:latin typeface="UTM Seagull" panose="02040603050506020204" pitchFamily="18" charset="0"/>
              </a:rPr>
              <a:t>Giới</a:t>
            </a:r>
            <a:r>
              <a:rPr lang="en-US" sz="3200" b="1" dirty="0">
                <a:solidFill>
                  <a:srgbClr val="002060"/>
                </a:solidFill>
                <a:latin typeface="UTM Seagull" panose="02040603050506020204" pitchFamily="18" charset="0"/>
              </a:rPr>
              <a:t> </a:t>
            </a:r>
            <a:r>
              <a:rPr lang="en-US" sz="3200" b="1" err="1">
                <a:solidFill>
                  <a:srgbClr val="002060"/>
                </a:solidFill>
                <a:latin typeface="UTM Seagull" panose="02040603050506020204" pitchFamily="18" charset="0"/>
              </a:rPr>
              <a:t>thiệu</a:t>
            </a:r>
            <a:r>
              <a:rPr lang="en-US" sz="3200" b="1">
                <a:solidFill>
                  <a:srgbClr val="002060"/>
                </a:solidFill>
                <a:latin typeface="UTM Seagull" panose="02040603050506020204" pitchFamily="18" charset="0"/>
              </a:rPr>
              <a:t> loài cây </a:t>
            </a:r>
            <a:r>
              <a:rPr lang="vi-VN" sz="3200" b="1">
                <a:solidFill>
                  <a:srgbClr val="002060"/>
                </a:solidFill>
                <a:latin typeface="UTM Seagull" panose="02040603050506020204" pitchFamily="18" charset="0"/>
              </a:rPr>
              <a:t>định </a:t>
            </a:r>
            <a:r>
              <a:rPr lang="vi-VN" sz="3200" b="1" dirty="0">
                <a:solidFill>
                  <a:srgbClr val="002060"/>
                </a:solidFill>
                <a:latin typeface="UTM Seagull" panose="02040603050506020204" pitchFamily="18" charset="0"/>
              </a:rPr>
              <a:t>tả</a:t>
            </a:r>
            <a:endParaRPr lang="en-US" sz="3200" b="1" dirty="0">
              <a:solidFill>
                <a:srgbClr val="002060"/>
              </a:solidFill>
              <a:latin typeface="UTM Seagull" panose="02040603050506020204" pitchFamily="18" charset="0"/>
            </a:endParaRPr>
          </a:p>
        </p:txBody>
      </p:sp>
      <p:sp>
        <p:nvSpPr>
          <p:cNvPr id="13" name="TextBox 12">
            <a:extLst>
              <a:ext uri="{FF2B5EF4-FFF2-40B4-BE49-F238E27FC236}">
                <a16:creationId xmlns:a16="http://schemas.microsoft.com/office/drawing/2014/main" id="{73BAD7F8-85AA-42A1-87F5-9D7E6550ACB4}"/>
              </a:ext>
            </a:extLst>
          </p:cNvPr>
          <p:cNvSpPr txBox="1"/>
          <p:nvPr/>
        </p:nvSpPr>
        <p:spPr>
          <a:xfrm>
            <a:off x="6255303" y="1270552"/>
            <a:ext cx="4041344" cy="1077218"/>
          </a:xfrm>
          <a:prstGeom prst="rect">
            <a:avLst/>
          </a:prstGeom>
          <a:noFill/>
        </p:spPr>
        <p:txBody>
          <a:bodyPr wrap="square" rtlCol="0">
            <a:spAutoFit/>
          </a:bodyPr>
          <a:lstStyle/>
          <a:p>
            <a:pPr algn="ctr"/>
            <a:r>
              <a:rPr lang="en-US" sz="3200" b="1" dirty="0" err="1">
                <a:solidFill>
                  <a:srgbClr val="002060"/>
                </a:solidFill>
                <a:latin typeface="UTM Seagull" panose="02040603050506020204" pitchFamily="18" charset="0"/>
              </a:rPr>
              <a:t>Mở</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trực</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tiếp</a:t>
            </a:r>
            <a:endParaRPr lang="en-US" sz="3200" b="1" dirty="0">
              <a:solidFill>
                <a:srgbClr val="002060"/>
              </a:solidFill>
              <a:latin typeface="UTM Seagull" panose="02040603050506020204" pitchFamily="18" charset="0"/>
            </a:endParaRPr>
          </a:p>
          <a:p>
            <a:pPr algn="ctr"/>
            <a:r>
              <a:rPr lang="en-US" sz="3200" b="1" dirty="0" err="1">
                <a:solidFill>
                  <a:srgbClr val="002060"/>
                </a:solidFill>
                <a:latin typeface="UTM Seagull" panose="02040603050506020204" pitchFamily="18" charset="0"/>
              </a:rPr>
              <a:t>Mở</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gián</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tiếp</a:t>
            </a:r>
            <a:endParaRPr lang="en-US" sz="3200" b="1" dirty="0">
              <a:solidFill>
                <a:srgbClr val="002060"/>
              </a:solidFill>
              <a:latin typeface="UTM Seagull" panose="02040603050506020204" pitchFamily="18" charset="0"/>
            </a:endParaRPr>
          </a:p>
        </p:txBody>
      </p:sp>
      <p:sp>
        <p:nvSpPr>
          <p:cNvPr id="14" name="Rounded Rectangle 18">
            <a:extLst>
              <a:ext uri="{FF2B5EF4-FFF2-40B4-BE49-F238E27FC236}">
                <a16:creationId xmlns:a16="http://schemas.microsoft.com/office/drawing/2014/main" id="{E00118CE-ACD0-4703-93F6-4A7B32BBF127}"/>
              </a:ext>
            </a:extLst>
          </p:cNvPr>
          <p:cNvSpPr/>
          <p:nvPr/>
        </p:nvSpPr>
        <p:spPr>
          <a:xfrm>
            <a:off x="4837418" y="2675193"/>
            <a:ext cx="7122628" cy="204412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5" name="Oval 14">
            <a:extLst>
              <a:ext uri="{FF2B5EF4-FFF2-40B4-BE49-F238E27FC236}">
                <a16:creationId xmlns:a16="http://schemas.microsoft.com/office/drawing/2014/main" id="{BD439BBA-CAB9-4632-A824-658ABB0676BA}"/>
              </a:ext>
            </a:extLst>
          </p:cNvPr>
          <p:cNvSpPr/>
          <p:nvPr/>
        </p:nvSpPr>
        <p:spPr>
          <a:xfrm>
            <a:off x="3574390" y="3053286"/>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48E5BE9-2F08-4E29-87FF-36C0465D5CC0}"/>
              </a:ext>
            </a:extLst>
          </p:cNvPr>
          <p:cNvSpPr txBox="1"/>
          <p:nvPr/>
        </p:nvSpPr>
        <p:spPr>
          <a:xfrm>
            <a:off x="3474224" y="3156644"/>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Thân</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sp>
        <p:nvSpPr>
          <p:cNvPr id="17" name="Rounded Rectangle 21">
            <a:extLst>
              <a:ext uri="{FF2B5EF4-FFF2-40B4-BE49-F238E27FC236}">
                <a16:creationId xmlns:a16="http://schemas.microsoft.com/office/drawing/2014/main" id="{57A388CE-BEAE-43DE-ABA2-AA79E5BA57B6}"/>
              </a:ext>
            </a:extLst>
          </p:cNvPr>
          <p:cNvSpPr/>
          <p:nvPr/>
        </p:nvSpPr>
        <p:spPr>
          <a:xfrm>
            <a:off x="4786449" y="5025456"/>
            <a:ext cx="7115893" cy="160866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2F64118-1A3F-47BE-A1E7-6B68A0F9EB04}"/>
              </a:ext>
            </a:extLst>
          </p:cNvPr>
          <p:cNvSpPr/>
          <p:nvPr/>
        </p:nvSpPr>
        <p:spPr>
          <a:xfrm>
            <a:off x="3530424" y="5051685"/>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431185C-352C-46A3-9EA1-D6E978F37929}"/>
              </a:ext>
            </a:extLst>
          </p:cNvPr>
          <p:cNvSpPr txBox="1"/>
          <p:nvPr/>
        </p:nvSpPr>
        <p:spPr>
          <a:xfrm>
            <a:off x="3430258" y="5155043"/>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Kết</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pic>
        <p:nvPicPr>
          <p:cNvPr id="20" name="图片 2">
            <a:extLst>
              <a:ext uri="{FF2B5EF4-FFF2-40B4-BE49-F238E27FC236}">
                <a16:creationId xmlns:a16="http://schemas.microsoft.com/office/drawing/2014/main" id="{39516AAB-0D97-4BFC-8854-0BC4093D7220}"/>
              </a:ext>
            </a:extLst>
          </p:cNvPr>
          <p:cNvPicPr>
            <a:picLocks noChangeAspect="1"/>
          </p:cNvPicPr>
          <p:nvPr/>
        </p:nvPicPr>
        <p:blipFill>
          <a:blip r:embed="rId3"/>
          <a:stretch>
            <a:fillRect/>
          </a:stretch>
        </p:blipFill>
        <p:spPr>
          <a:xfrm>
            <a:off x="967404" y="20652"/>
            <a:ext cx="1368404" cy="597415"/>
          </a:xfrm>
          <a:prstGeom prst="rect">
            <a:avLst/>
          </a:prstGeom>
        </p:spPr>
      </p:pic>
      <p:pic>
        <p:nvPicPr>
          <p:cNvPr id="21" name="图片 3">
            <a:extLst>
              <a:ext uri="{FF2B5EF4-FFF2-40B4-BE49-F238E27FC236}">
                <a16:creationId xmlns:a16="http://schemas.microsoft.com/office/drawing/2014/main" id="{987E4922-01AB-4531-AFBC-A27F36886AB1}"/>
              </a:ext>
            </a:extLst>
          </p:cNvPr>
          <p:cNvPicPr>
            <a:picLocks noChangeAspect="1"/>
          </p:cNvPicPr>
          <p:nvPr/>
        </p:nvPicPr>
        <p:blipFill>
          <a:blip r:embed="rId4"/>
          <a:stretch>
            <a:fillRect/>
          </a:stretch>
        </p:blipFill>
        <p:spPr>
          <a:xfrm>
            <a:off x="2911035" y="645024"/>
            <a:ext cx="844235" cy="535224"/>
          </a:xfrm>
          <a:prstGeom prst="rect">
            <a:avLst/>
          </a:prstGeom>
        </p:spPr>
      </p:pic>
      <p:pic>
        <p:nvPicPr>
          <p:cNvPr id="22" name="图片 4">
            <a:extLst>
              <a:ext uri="{FF2B5EF4-FFF2-40B4-BE49-F238E27FC236}">
                <a16:creationId xmlns:a16="http://schemas.microsoft.com/office/drawing/2014/main" id="{7286B04A-7A3B-46F7-9E26-459C576254FE}"/>
              </a:ext>
            </a:extLst>
          </p:cNvPr>
          <p:cNvPicPr>
            <a:picLocks noChangeAspect="1"/>
          </p:cNvPicPr>
          <p:nvPr/>
        </p:nvPicPr>
        <p:blipFill>
          <a:blip r:embed="rId5"/>
          <a:stretch>
            <a:fillRect/>
          </a:stretch>
        </p:blipFill>
        <p:spPr>
          <a:xfrm>
            <a:off x="-398123" y="1548667"/>
            <a:ext cx="1129744" cy="558800"/>
          </a:xfrm>
          <a:prstGeom prst="rect">
            <a:avLst/>
          </a:prstGeom>
        </p:spPr>
      </p:pic>
      <p:sp>
        <p:nvSpPr>
          <p:cNvPr id="23" name="TextBox 22">
            <a:extLst>
              <a:ext uri="{FF2B5EF4-FFF2-40B4-BE49-F238E27FC236}">
                <a16:creationId xmlns:a16="http://schemas.microsoft.com/office/drawing/2014/main" id="{A9A65B80-0F52-406A-9E25-DCD0B556A936}"/>
              </a:ext>
            </a:extLst>
          </p:cNvPr>
          <p:cNvSpPr txBox="1"/>
          <p:nvPr/>
        </p:nvSpPr>
        <p:spPr>
          <a:xfrm>
            <a:off x="5366206" y="3000371"/>
            <a:ext cx="6563661" cy="1384995"/>
          </a:xfrm>
          <a:prstGeom prst="rect">
            <a:avLst/>
          </a:prstGeom>
          <a:noFill/>
        </p:spPr>
        <p:txBody>
          <a:bodyPr wrap="square" rtlCol="0">
            <a:spAutoFit/>
          </a:bodyPr>
          <a:lstStyle/>
          <a:p>
            <a:r>
              <a:rPr lang="vi-VN" sz="2800" b="1" dirty="0">
                <a:solidFill>
                  <a:srgbClr val="002060"/>
                </a:solidFill>
                <a:latin typeface="UTM Seagull" panose="02040603050506020204" pitchFamily="18" charset="0"/>
              </a:rPr>
              <a:t>+ Tả </a:t>
            </a:r>
            <a:r>
              <a:rPr lang="vi-VN" sz="2800" b="1">
                <a:solidFill>
                  <a:srgbClr val="002060"/>
                </a:solidFill>
                <a:latin typeface="UTM Seagull" panose="02040603050506020204" pitchFamily="18" charset="0"/>
              </a:rPr>
              <a:t>bao quát</a:t>
            </a:r>
            <a:r>
              <a:rPr lang="en-US" sz="2800" b="1">
                <a:solidFill>
                  <a:srgbClr val="002060"/>
                </a:solidFill>
                <a:latin typeface="UTM Seagull" panose="02040603050506020204" pitchFamily="18" charset="0"/>
              </a:rPr>
              <a:t> về loài cây</a:t>
            </a:r>
            <a:endParaRPr lang="vi-VN" sz="2800" b="1" dirty="0">
              <a:solidFill>
                <a:srgbClr val="002060"/>
              </a:solidFill>
              <a:latin typeface="UTM Seagull" panose="02040603050506020204" pitchFamily="18" charset="0"/>
            </a:endParaRPr>
          </a:p>
          <a:p>
            <a:r>
              <a:rPr lang="vi-VN" sz="2800" b="1">
                <a:solidFill>
                  <a:srgbClr val="002060"/>
                </a:solidFill>
                <a:latin typeface="UTM Seagull" panose="02040603050506020204" pitchFamily="18" charset="0"/>
              </a:rPr>
              <a:t>+ Tả </a:t>
            </a:r>
            <a:r>
              <a:rPr lang="en-US" sz="2800" b="1">
                <a:solidFill>
                  <a:srgbClr val="002060"/>
                </a:solidFill>
                <a:latin typeface="UTM Seagull" panose="02040603050506020204" pitchFamily="18" charset="0"/>
              </a:rPr>
              <a:t>từng bộ phận của cây hoặc từng thời kì phát triển của cây</a:t>
            </a:r>
          </a:p>
        </p:txBody>
      </p:sp>
      <p:pic>
        <p:nvPicPr>
          <p:cNvPr id="24" name="Picture 23">
            <a:extLst>
              <a:ext uri="{FF2B5EF4-FFF2-40B4-BE49-F238E27FC236}">
                <a16:creationId xmlns:a16="http://schemas.microsoft.com/office/drawing/2014/main" id="{01D8D33F-8A78-4FE6-9978-2515962FCF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6846" y="1402368"/>
            <a:ext cx="315753" cy="301782"/>
          </a:xfrm>
          <a:prstGeom prst="rect">
            <a:avLst/>
          </a:prstGeom>
        </p:spPr>
      </p:pic>
      <p:pic>
        <p:nvPicPr>
          <p:cNvPr id="25" name="Picture 24">
            <a:extLst>
              <a:ext uri="{FF2B5EF4-FFF2-40B4-BE49-F238E27FC236}">
                <a16:creationId xmlns:a16="http://schemas.microsoft.com/office/drawing/2014/main" id="{28F4B7DC-D99F-4616-BE0C-96FCBFBA98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7648" y="1842632"/>
            <a:ext cx="315753" cy="301782"/>
          </a:xfrm>
          <a:prstGeom prst="rect">
            <a:avLst/>
          </a:prstGeom>
        </p:spPr>
      </p:pic>
      <p:sp>
        <p:nvSpPr>
          <p:cNvPr id="26" name="TextBox 25">
            <a:extLst>
              <a:ext uri="{FF2B5EF4-FFF2-40B4-BE49-F238E27FC236}">
                <a16:creationId xmlns:a16="http://schemas.microsoft.com/office/drawing/2014/main" id="{58351352-A2F4-438A-BAD7-10BD75E80F56}"/>
              </a:ext>
            </a:extLst>
          </p:cNvPr>
          <p:cNvSpPr txBox="1"/>
          <p:nvPr/>
        </p:nvSpPr>
        <p:spPr>
          <a:xfrm>
            <a:off x="5012788" y="5042946"/>
            <a:ext cx="6983087" cy="523220"/>
          </a:xfrm>
          <a:prstGeom prst="rect">
            <a:avLst/>
          </a:prstGeom>
          <a:noFill/>
        </p:spPr>
        <p:txBody>
          <a:bodyPr wrap="square" rtlCol="0">
            <a:spAutoFit/>
          </a:bodyPr>
          <a:lstStyle/>
          <a:p>
            <a:pPr algn="ctr"/>
            <a:r>
              <a:rPr lang="en-US" sz="2800" b="1">
                <a:solidFill>
                  <a:srgbClr val="002060"/>
                </a:solidFill>
                <a:latin typeface="UTM Seagull" panose="02040603050506020204" pitchFamily="18" charset="0"/>
              </a:rPr>
              <a:t>Nêu lợi ích và tình cảm của người viết</a:t>
            </a:r>
            <a:endParaRPr lang="en-US" sz="2800" b="1" dirty="0">
              <a:solidFill>
                <a:srgbClr val="002060"/>
              </a:solidFill>
              <a:latin typeface="UTM Seagull" panose="02040603050506020204" pitchFamily="18" charset="0"/>
            </a:endParaRPr>
          </a:p>
        </p:txBody>
      </p:sp>
      <p:sp>
        <p:nvSpPr>
          <p:cNvPr id="27" name="TextBox 26">
            <a:extLst>
              <a:ext uri="{FF2B5EF4-FFF2-40B4-BE49-F238E27FC236}">
                <a16:creationId xmlns:a16="http://schemas.microsoft.com/office/drawing/2014/main" id="{25022573-D237-4C9F-BB76-B1DF8319A845}"/>
              </a:ext>
            </a:extLst>
          </p:cNvPr>
          <p:cNvSpPr txBox="1"/>
          <p:nvPr/>
        </p:nvSpPr>
        <p:spPr>
          <a:xfrm>
            <a:off x="6829649" y="5516906"/>
            <a:ext cx="5313366" cy="1077218"/>
          </a:xfrm>
          <a:prstGeom prst="rect">
            <a:avLst/>
          </a:prstGeom>
          <a:noFill/>
        </p:spPr>
        <p:txBody>
          <a:bodyPr wrap="square" rtlCol="0">
            <a:spAutoFit/>
          </a:bodyPr>
          <a:lstStyle/>
          <a:p>
            <a:r>
              <a:rPr lang="en-US" sz="3200" b="1" dirty="0" err="1">
                <a:solidFill>
                  <a:srgbClr val="002060"/>
                </a:solidFill>
                <a:latin typeface="UTM Seagull" panose="02040603050506020204" pitchFamily="18" charset="0"/>
              </a:rPr>
              <a:t>Kết</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mở</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rộng</a:t>
            </a:r>
            <a:endParaRPr lang="en-US" sz="3200" b="1" dirty="0">
              <a:solidFill>
                <a:srgbClr val="002060"/>
              </a:solidFill>
              <a:latin typeface="UTM Seagull" panose="02040603050506020204" pitchFamily="18" charset="0"/>
            </a:endParaRPr>
          </a:p>
          <a:p>
            <a:r>
              <a:rPr lang="en-US" sz="3200" b="1" dirty="0" err="1">
                <a:solidFill>
                  <a:srgbClr val="002060"/>
                </a:solidFill>
                <a:latin typeface="UTM Seagull" panose="02040603050506020204" pitchFamily="18" charset="0"/>
              </a:rPr>
              <a:t>Kết</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không</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mở</a:t>
            </a:r>
            <a:r>
              <a:rPr lang="en-US" sz="3200" b="1" dirty="0">
                <a:solidFill>
                  <a:srgbClr val="002060"/>
                </a:solidFill>
                <a:latin typeface="UTM Seagull" panose="02040603050506020204" pitchFamily="18" charset="0"/>
              </a:rPr>
              <a:t> </a:t>
            </a:r>
            <a:r>
              <a:rPr lang="en-US" sz="3200" b="1" dirty="0" err="1">
                <a:solidFill>
                  <a:srgbClr val="002060"/>
                </a:solidFill>
                <a:latin typeface="UTM Seagull" panose="02040603050506020204" pitchFamily="18" charset="0"/>
              </a:rPr>
              <a:t>rộng</a:t>
            </a:r>
            <a:endParaRPr lang="en-US" sz="3200" b="1" dirty="0">
              <a:solidFill>
                <a:srgbClr val="002060"/>
              </a:solidFill>
              <a:latin typeface="UTM Seagull" panose="02040603050506020204" pitchFamily="18" charset="0"/>
            </a:endParaRPr>
          </a:p>
        </p:txBody>
      </p:sp>
      <p:pic>
        <p:nvPicPr>
          <p:cNvPr id="28" name="Picture 27">
            <a:extLst>
              <a:ext uri="{FF2B5EF4-FFF2-40B4-BE49-F238E27FC236}">
                <a16:creationId xmlns:a16="http://schemas.microsoft.com/office/drawing/2014/main" id="{55635E0B-A635-4E2A-B90F-349F122111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9243" y="5615251"/>
            <a:ext cx="315753" cy="301782"/>
          </a:xfrm>
          <a:prstGeom prst="rect">
            <a:avLst/>
          </a:prstGeom>
        </p:spPr>
      </p:pic>
      <p:pic>
        <p:nvPicPr>
          <p:cNvPr id="29" name="Picture 28">
            <a:extLst>
              <a:ext uri="{FF2B5EF4-FFF2-40B4-BE49-F238E27FC236}">
                <a16:creationId xmlns:a16="http://schemas.microsoft.com/office/drawing/2014/main" id="{89228043-4039-4D00-A7B9-7B23800258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0045" y="6055515"/>
            <a:ext cx="315753" cy="301782"/>
          </a:xfrm>
          <a:prstGeom prst="rect">
            <a:avLst/>
          </a:prstGeom>
        </p:spPr>
      </p:pic>
      <p:pic>
        <p:nvPicPr>
          <p:cNvPr id="30" name="图片 5">
            <a:extLst>
              <a:ext uri="{FF2B5EF4-FFF2-40B4-BE49-F238E27FC236}">
                <a16:creationId xmlns:a16="http://schemas.microsoft.com/office/drawing/2014/main" id="{8F3A20C2-D63F-4D00-9DF0-FA6242B7456F}"/>
              </a:ext>
            </a:extLst>
          </p:cNvPr>
          <p:cNvPicPr>
            <a:picLocks noChangeAspect="1"/>
          </p:cNvPicPr>
          <p:nvPr/>
        </p:nvPicPr>
        <p:blipFill>
          <a:blip r:embed="rId7"/>
          <a:stretch>
            <a:fillRect/>
          </a:stretch>
        </p:blipFill>
        <p:spPr>
          <a:xfrm>
            <a:off x="10473758" y="11651"/>
            <a:ext cx="1131464" cy="1512990"/>
          </a:xfrm>
          <a:prstGeom prst="rect">
            <a:avLst/>
          </a:prstGeom>
        </p:spPr>
      </p:pic>
      <p:pic>
        <p:nvPicPr>
          <p:cNvPr id="31" name="图片 6">
            <a:extLst>
              <a:ext uri="{FF2B5EF4-FFF2-40B4-BE49-F238E27FC236}">
                <a16:creationId xmlns:a16="http://schemas.microsoft.com/office/drawing/2014/main" id="{5DD9EE68-5E04-4FE8-9D6D-0596CE85D387}"/>
              </a:ext>
            </a:extLst>
          </p:cNvPr>
          <p:cNvPicPr>
            <a:picLocks noChangeAspect="1"/>
          </p:cNvPicPr>
          <p:nvPr/>
        </p:nvPicPr>
        <p:blipFill>
          <a:blip r:embed="rId8"/>
          <a:stretch>
            <a:fillRect/>
          </a:stretch>
        </p:blipFill>
        <p:spPr>
          <a:xfrm>
            <a:off x="8579940" y="206698"/>
            <a:ext cx="1048563" cy="406400"/>
          </a:xfrm>
          <a:prstGeom prst="rect">
            <a:avLst/>
          </a:prstGeom>
        </p:spPr>
      </p:pic>
      <p:pic>
        <p:nvPicPr>
          <p:cNvPr id="32" name="图片 6">
            <a:extLst>
              <a:ext uri="{FF2B5EF4-FFF2-40B4-BE49-F238E27FC236}">
                <a16:creationId xmlns:a16="http://schemas.microsoft.com/office/drawing/2014/main" id="{9E8E48CF-1951-4B42-B6B4-7E448C091891}"/>
              </a:ext>
            </a:extLst>
          </p:cNvPr>
          <p:cNvPicPr>
            <a:picLocks noChangeAspect="1"/>
          </p:cNvPicPr>
          <p:nvPr/>
        </p:nvPicPr>
        <p:blipFill>
          <a:blip r:embed="rId8"/>
          <a:stretch>
            <a:fillRect/>
          </a:stretch>
        </p:blipFill>
        <p:spPr>
          <a:xfrm>
            <a:off x="6305367" y="120075"/>
            <a:ext cx="1048563" cy="406400"/>
          </a:xfrm>
          <a:prstGeom prst="rect">
            <a:avLst/>
          </a:prstGeom>
        </p:spPr>
      </p:pic>
      <p:pic>
        <p:nvPicPr>
          <p:cNvPr id="33" name="Google Shape;213;p8" descr="3 Em Bé Học Bài, Đọc Sách - KhoThietKe.Net">
            <a:extLst>
              <a:ext uri="{FF2B5EF4-FFF2-40B4-BE49-F238E27FC236}">
                <a16:creationId xmlns:a16="http://schemas.microsoft.com/office/drawing/2014/main" id="{7DC1BAC5-1D3D-428C-81CD-278D9778FC12}"/>
              </a:ext>
            </a:extLst>
          </p:cNvPr>
          <p:cNvPicPr preferRelativeResize="0"/>
          <p:nvPr/>
        </p:nvPicPr>
        <p:blipFill rotWithShape="1">
          <a:blip r:embed="rId9">
            <a:alphaModFix/>
          </a:blip>
          <a:srcRect/>
          <a:stretch/>
        </p:blipFill>
        <p:spPr>
          <a:xfrm>
            <a:off x="-670130" y="3250568"/>
            <a:ext cx="4172194" cy="3464276"/>
          </a:xfrm>
          <a:prstGeom prst="rect">
            <a:avLst/>
          </a:prstGeom>
          <a:noFill/>
          <a:ln>
            <a:noFill/>
          </a:ln>
        </p:spPr>
      </p:pic>
    </p:spTree>
    <p:extLst>
      <p:ext uri="{BB962C8B-B14F-4D97-AF65-F5344CB8AC3E}">
        <p14:creationId xmlns:p14="http://schemas.microsoft.com/office/powerpoint/2010/main" val="1798066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500"/>
                                        <p:tgtEl>
                                          <p:spTgt spid="15"/>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0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500"/>
                                        <p:tgtEl>
                                          <p:spTgt spid="18"/>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14" presetClass="entr" presetSubtype="1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randombar(horizontal)">
                                      <p:cBhvr>
                                        <p:cTn id="61" dur="500"/>
                                        <p:tgtEl>
                                          <p:spTgt spid="25"/>
                                        </p:tgtEl>
                                      </p:cBhvr>
                                    </p:animEffect>
                                  </p:childTnLst>
                                </p:cTn>
                              </p:par>
                              <p:par>
                                <p:cTn id="62" presetID="14" presetClass="entr" presetSubtype="1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randombar(horizont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14" presetClass="entr" presetSubtype="1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randombar(horizontal)">
                                      <p:cBhvr>
                                        <p:cTn id="87" dur="500"/>
                                        <p:tgtEl>
                                          <p:spTgt spid="29"/>
                                        </p:tgtEl>
                                      </p:cBhvr>
                                    </p:animEffect>
                                  </p:childTnLst>
                                </p:cTn>
                              </p:par>
                              <p:par>
                                <p:cTn id="88" presetID="14" presetClass="entr" presetSubtype="1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randombar(horizontal)">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animBg="1"/>
      <p:bldP spid="15" grpId="0" animBg="1"/>
      <p:bldP spid="16" grpId="0"/>
      <p:bldP spid="17" grpId="0" animBg="1"/>
      <p:bldP spid="18" grpId="0" animBg="1"/>
      <p:bldP spid="19" grpId="0"/>
      <p:bldP spid="23"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91886" y="272143"/>
            <a:ext cx="11549743" cy="6357257"/>
          </a:xfrm>
          <a:prstGeom prst="rect">
            <a:avLst/>
          </a:prstGeom>
          <a:solidFill>
            <a:schemeClr val="bg1"/>
          </a:solidFill>
          <a:ln>
            <a:solidFill>
              <a:srgbClr val="92705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t>+ Điểm khác nhau: Tả loài cây cần chú ý đến các đặc điểm phân biệt loài cây này với loài cây khác. Còn tả một cái cây cụ thể phải chú ý đến đặc điểm riêng của cây đó. Đặc điểm đó làm nó khác biệt với các cây cùng loài.</a:t>
            </a:r>
            <a:endParaRPr lang="en-US" dirty="0"/>
          </a:p>
        </p:txBody>
      </p:sp>
      <p:sp>
        <p:nvSpPr>
          <p:cNvPr id="3" name="Google Shape;174;p6"/>
          <p:cNvSpPr/>
          <p:nvPr/>
        </p:nvSpPr>
        <p:spPr>
          <a:xfrm rot="-234973">
            <a:off x="-1780553" y="2700380"/>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2"/>
                  <a:pt x="241642" y="0"/>
                  <a:pt x="539723" y="0"/>
                </a:cubicBezTo>
                <a:cubicBezTo>
                  <a:pt x="837804" y="0"/>
                  <a:pt x="1079447" y="264662"/>
                  <a:pt x="1079447" y="59113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75;p6"/>
          <p:cNvSpPr/>
          <p:nvPr/>
        </p:nvSpPr>
        <p:spPr>
          <a:xfrm rot="-234973">
            <a:off x="830503" y="-417332"/>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176;p6"/>
          <p:cNvSpPr/>
          <p:nvPr/>
        </p:nvSpPr>
        <p:spPr>
          <a:xfrm rot="-234973">
            <a:off x="-1013835" y="3940451"/>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77;p6"/>
          <p:cNvSpPr/>
          <p:nvPr/>
        </p:nvSpPr>
        <p:spPr>
          <a:xfrm>
            <a:off x="-1656961" y="6279682"/>
            <a:ext cx="1079910" cy="1180568"/>
          </a:xfrm>
          <a:custGeom>
            <a:avLst/>
            <a:gdLst/>
            <a:ahLst/>
            <a:cxnLst/>
            <a:rect l="l" t="t" r="r" b="b"/>
            <a:pathLst>
              <a:path w="1079910" h="1180568" extrusionOk="0">
                <a:moveTo>
                  <a:pt x="1543" y="627688"/>
                </a:moveTo>
                <a:cubicBezTo>
                  <a:pt x="-20805" y="302032"/>
                  <a:pt x="202285" y="21457"/>
                  <a:pt x="499652" y="1176"/>
                </a:cubicBezTo>
                <a:cubicBezTo>
                  <a:pt x="797019" y="-19234"/>
                  <a:pt x="1056149" y="228400"/>
                  <a:pt x="1078368" y="554057"/>
                </a:cubicBezTo>
                <a:cubicBezTo>
                  <a:pt x="1100716" y="879714"/>
                  <a:pt x="877626" y="1160288"/>
                  <a:pt x="580259" y="1180569"/>
                </a:cubicBezTo>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78;p6"/>
          <p:cNvSpPr/>
          <p:nvPr/>
        </p:nvSpPr>
        <p:spPr>
          <a:xfrm>
            <a:off x="-231776" y="23724"/>
            <a:ext cx="5905616" cy="6982054"/>
          </a:xfrm>
          <a:custGeom>
            <a:avLst/>
            <a:gdLst/>
            <a:ahLst/>
            <a:cxnLst/>
            <a:rect l="l" t="t" r="r" b="b"/>
            <a:pathLst>
              <a:path w="5905616" h="6982054" extrusionOk="0">
                <a:moveTo>
                  <a:pt x="376553" y="6982054"/>
                </a:moveTo>
                <a:cubicBezTo>
                  <a:pt x="2219531" y="6979341"/>
                  <a:pt x="4062509" y="6976758"/>
                  <a:pt x="5905617" y="6974045"/>
                </a:cubicBezTo>
                <a:cubicBezTo>
                  <a:pt x="5742982" y="4649364"/>
                  <a:pt x="5580347" y="2324682"/>
                  <a:pt x="5417712" y="0"/>
                </a:cubicBezTo>
                <a:cubicBezTo>
                  <a:pt x="3611808" y="4650"/>
                  <a:pt x="1805904" y="9301"/>
                  <a:pt x="0" y="13951"/>
                </a:cubicBez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79;p6"/>
          <p:cNvSpPr/>
          <p:nvPr/>
        </p:nvSpPr>
        <p:spPr>
          <a:xfrm>
            <a:off x="10043016" y="23853"/>
            <a:ext cx="2148354" cy="2442362"/>
          </a:xfrm>
          <a:custGeom>
            <a:avLst/>
            <a:gdLst/>
            <a:ahLst/>
            <a:cxnLst/>
            <a:rect l="l" t="t" r="r" b="b"/>
            <a:pathLst>
              <a:path w="2148354" h="2442362" extrusionOk="0">
                <a:moveTo>
                  <a:pt x="0" y="0"/>
                </a:moveTo>
                <a:lnTo>
                  <a:pt x="2148354" y="0"/>
                </a:lnTo>
                <a:lnTo>
                  <a:pt x="2148354" y="2442363"/>
                </a:lnTo>
                <a:lnTo>
                  <a:pt x="0" y="2442363"/>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80;p6"/>
          <p:cNvSpPr/>
          <p:nvPr/>
        </p:nvSpPr>
        <p:spPr>
          <a:xfrm rot="-234973">
            <a:off x="-727685" y="1280516"/>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2"/>
                  <a:pt x="1079447" y="591138"/>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81;p6"/>
          <p:cNvSpPr/>
          <p:nvPr/>
        </p:nvSpPr>
        <p:spPr>
          <a:xfrm rot="-234973">
            <a:off x="-1617847" y="4942884"/>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82;p6"/>
          <p:cNvSpPr/>
          <p:nvPr/>
        </p:nvSpPr>
        <p:spPr>
          <a:xfrm>
            <a:off x="10161312" y="-416321"/>
            <a:ext cx="2601224" cy="2726786"/>
          </a:xfrm>
          <a:custGeom>
            <a:avLst/>
            <a:gdLst/>
            <a:ahLst/>
            <a:cxnLst/>
            <a:rect l="l" t="t" r="r" b="b"/>
            <a:pathLst>
              <a:path w="2601224" h="2726786" extrusionOk="0">
                <a:moveTo>
                  <a:pt x="1573028" y="2726749"/>
                </a:moveTo>
                <a:cubicBezTo>
                  <a:pt x="1265585" y="2729979"/>
                  <a:pt x="991986" y="2524199"/>
                  <a:pt x="753137" y="2322294"/>
                </a:cubicBezTo>
                <a:cubicBezTo>
                  <a:pt x="594378" y="2188079"/>
                  <a:pt x="437040" y="2049600"/>
                  <a:pt x="311478" y="1884640"/>
                </a:cubicBezTo>
                <a:cubicBezTo>
                  <a:pt x="33617" y="1519842"/>
                  <a:pt x="-67528" y="1031809"/>
                  <a:pt x="45373" y="601906"/>
                </a:cubicBezTo>
                <a:cubicBezTo>
                  <a:pt x="105569" y="372874"/>
                  <a:pt x="234876" y="150300"/>
                  <a:pt x="448537" y="48250"/>
                </a:cubicBezTo>
                <a:cubicBezTo>
                  <a:pt x="662196" y="-53800"/>
                  <a:pt x="966926" y="7171"/>
                  <a:pt x="1084607" y="220315"/>
                </a:cubicBezTo>
                <a:cubicBezTo>
                  <a:pt x="1203709" y="436171"/>
                  <a:pt x="1098687" y="692588"/>
                  <a:pt x="1003096" y="911415"/>
                </a:cubicBezTo>
                <a:cubicBezTo>
                  <a:pt x="907504" y="1130242"/>
                  <a:pt x="829481" y="1406424"/>
                  <a:pt x="985270" y="1598770"/>
                </a:cubicBezTo>
                <a:cubicBezTo>
                  <a:pt x="1112768" y="1756108"/>
                  <a:pt x="1354718" y="1780264"/>
                  <a:pt x="1535179" y="1702500"/>
                </a:cubicBezTo>
                <a:cubicBezTo>
                  <a:pt x="1715640" y="1624735"/>
                  <a:pt x="1846109" y="1468300"/>
                  <a:pt x="1959011" y="1309412"/>
                </a:cubicBezTo>
                <a:cubicBezTo>
                  <a:pt x="1992597" y="1262133"/>
                  <a:pt x="2027346" y="1212399"/>
                  <a:pt x="2079663" y="1186564"/>
                </a:cubicBezTo>
                <a:cubicBezTo>
                  <a:pt x="2159882" y="1146906"/>
                  <a:pt x="2260899" y="1174550"/>
                  <a:pt x="2339827" y="1222734"/>
                </a:cubicBezTo>
                <a:cubicBezTo>
                  <a:pt x="3056891" y="1660517"/>
                  <a:pt x="2130559" y="2720807"/>
                  <a:pt x="1573028" y="2726749"/>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83;p6"/>
          <p:cNvSpPr/>
          <p:nvPr/>
        </p:nvSpPr>
        <p:spPr>
          <a:xfrm>
            <a:off x="-2090105" y="-257833"/>
            <a:ext cx="2331463" cy="2409809"/>
          </a:xfrm>
          <a:custGeom>
            <a:avLst/>
            <a:gdLst/>
            <a:ahLst/>
            <a:cxnLst/>
            <a:rect l="l" t="t" r="r" b="b"/>
            <a:pathLst>
              <a:path w="2331463" h="2409809" extrusionOk="0">
                <a:moveTo>
                  <a:pt x="855781" y="580926"/>
                </a:moveTo>
                <a:cubicBezTo>
                  <a:pt x="765873" y="518348"/>
                  <a:pt x="755784" y="479907"/>
                  <a:pt x="690014" y="460113"/>
                </a:cubicBezTo>
                <a:cubicBezTo>
                  <a:pt x="626287" y="440956"/>
                  <a:pt x="551066" y="461772"/>
                  <a:pt x="524630" y="524223"/>
                </a:cubicBezTo>
                <a:cubicBezTo>
                  <a:pt x="495640" y="592675"/>
                  <a:pt x="533697" y="678496"/>
                  <a:pt x="581588" y="740179"/>
                </a:cubicBezTo>
                <a:cubicBezTo>
                  <a:pt x="629479" y="801863"/>
                  <a:pt x="689503" y="856139"/>
                  <a:pt x="716960" y="930211"/>
                </a:cubicBezTo>
                <a:cubicBezTo>
                  <a:pt x="744418" y="1004283"/>
                  <a:pt x="717088" y="1106450"/>
                  <a:pt x="646465" y="1109898"/>
                </a:cubicBezTo>
                <a:cubicBezTo>
                  <a:pt x="608024" y="1111814"/>
                  <a:pt x="572138" y="1084356"/>
                  <a:pt x="537401" y="1062646"/>
                </a:cubicBezTo>
                <a:cubicBezTo>
                  <a:pt x="415183" y="986148"/>
                  <a:pt x="265890" y="970312"/>
                  <a:pt x="141629" y="1020629"/>
                </a:cubicBezTo>
                <a:cubicBezTo>
                  <a:pt x="45464" y="1059581"/>
                  <a:pt x="-40868" y="1182182"/>
                  <a:pt x="20688" y="1281157"/>
                </a:cubicBezTo>
                <a:cubicBezTo>
                  <a:pt x="77774" y="1372852"/>
                  <a:pt x="198843" y="1353185"/>
                  <a:pt x="294753" y="1340414"/>
                </a:cubicBezTo>
                <a:cubicBezTo>
                  <a:pt x="390663" y="1327643"/>
                  <a:pt x="528461" y="1377705"/>
                  <a:pt x="519394" y="1483321"/>
                </a:cubicBezTo>
                <a:cubicBezTo>
                  <a:pt x="515946" y="1523805"/>
                  <a:pt x="489382" y="1554966"/>
                  <a:pt x="463201" y="1582040"/>
                </a:cubicBezTo>
                <a:cubicBezTo>
                  <a:pt x="361672" y="1687273"/>
                  <a:pt x="244435" y="1780629"/>
                  <a:pt x="179303" y="1917278"/>
                </a:cubicBezTo>
                <a:cubicBezTo>
                  <a:pt x="114044" y="2053927"/>
                  <a:pt x="120685" y="2253920"/>
                  <a:pt x="240348" y="2355194"/>
                </a:cubicBezTo>
                <a:cubicBezTo>
                  <a:pt x="370740" y="2465535"/>
                  <a:pt x="561027" y="2395678"/>
                  <a:pt x="652084" y="2261455"/>
                </a:cubicBezTo>
                <a:cubicBezTo>
                  <a:pt x="743141" y="2127360"/>
                  <a:pt x="765618" y="1950227"/>
                  <a:pt x="803547" y="1785099"/>
                </a:cubicBezTo>
                <a:cubicBezTo>
                  <a:pt x="833559" y="1654324"/>
                  <a:pt x="921296" y="1501200"/>
                  <a:pt x="1043003" y="1546410"/>
                </a:cubicBezTo>
                <a:cubicBezTo>
                  <a:pt x="1225627" y="1614351"/>
                  <a:pt x="1158452" y="2007441"/>
                  <a:pt x="1345291" y="2052778"/>
                </a:cubicBezTo>
                <a:cubicBezTo>
                  <a:pt x="1435326" y="2074616"/>
                  <a:pt x="1509908" y="1978068"/>
                  <a:pt x="1517060" y="1879731"/>
                </a:cubicBezTo>
                <a:cubicBezTo>
                  <a:pt x="1524212" y="1781267"/>
                  <a:pt x="1486282" y="1682803"/>
                  <a:pt x="1460741" y="1585106"/>
                </a:cubicBezTo>
                <a:cubicBezTo>
                  <a:pt x="1418979" y="1425213"/>
                  <a:pt x="1452439" y="1201338"/>
                  <a:pt x="1600838" y="1201211"/>
                </a:cubicBezTo>
                <a:cubicBezTo>
                  <a:pt x="1702111" y="1201083"/>
                  <a:pt x="1798915" y="1316277"/>
                  <a:pt x="1894825" y="1288053"/>
                </a:cubicBezTo>
                <a:cubicBezTo>
                  <a:pt x="2011168" y="1253827"/>
                  <a:pt x="1989586" y="1060858"/>
                  <a:pt x="1921133" y="942854"/>
                </a:cubicBezTo>
                <a:cubicBezTo>
                  <a:pt x="1852681" y="824851"/>
                  <a:pt x="1755111" y="694204"/>
                  <a:pt x="1792657" y="569304"/>
                </a:cubicBezTo>
                <a:cubicBezTo>
                  <a:pt x="1793807" y="565473"/>
                  <a:pt x="1795084" y="562919"/>
                  <a:pt x="1797255" y="557682"/>
                </a:cubicBezTo>
                <a:cubicBezTo>
                  <a:pt x="1826373" y="488975"/>
                  <a:pt x="1884097" y="418479"/>
                  <a:pt x="2080898" y="329338"/>
                </a:cubicBezTo>
                <a:cubicBezTo>
                  <a:pt x="2142837" y="301242"/>
                  <a:pt x="2227253" y="267526"/>
                  <a:pt x="2331464" y="238409"/>
                </a:cubicBezTo>
                <a:cubicBezTo>
                  <a:pt x="2309370" y="179279"/>
                  <a:pt x="2287149" y="120022"/>
                  <a:pt x="2265055" y="60893"/>
                </a:cubicBezTo>
                <a:cubicBezTo>
                  <a:pt x="2104780" y="112998"/>
                  <a:pt x="2002612" y="160378"/>
                  <a:pt x="1938246" y="194988"/>
                </a:cubicBezTo>
                <a:cubicBezTo>
                  <a:pt x="1917174" y="206353"/>
                  <a:pt x="1838122" y="237642"/>
                  <a:pt x="1733400" y="278127"/>
                </a:cubicBezTo>
                <a:cubicBezTo>
                  <a:pt x="1706964" y="288343"/>
                  <a:pt x="1679634" y="298688"/>
                  <a:pt x="1650772" y="296389"/>
                </a:cubicBezTo>
                <a:cubicBezTo>
                  <a:pt x="1520381" y="285789"/>
                  <a:pt x="1486538" y="55145"/>
                  <a:pt x="1360744" y="6361"/>
                </a:cubicBezTo>
                <a:cubicBezTo>
                  <a:pt x="1293569" y="-19692"/>
                  <a:pt x="1205960" y="38288"/>
                  <a:pt x="1178247" y="107506"/>
                </a:cubicBezTo>
                <a:cubicBezTo>
                  <a:pt x="1124992" y="240324"/>
                  <a:pt x="1309022" y="391915"/>
                  <a:pt x="1253340" y="550914"/>
                </a:cubicBezTo>
                <a:cubicBezTo>
                  <a:pt x="1234056" y="606084"/>
                  <a:pt x="1192423" y="643375"/>
                  <a:pt x="1154110" y="660105"/>
                </a:cubicBezTo>
                <a:cubicBezTo>
                  <a:pt x="1041215" y="710040"/>
                  <a:pt x="896264" y="609022"/>
                  <a:pt x="855781" y="580926"/>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 name="Google Shape;184;p6"/>
          <p:cNvGrpSpPr/>
          <p:nvPr/>
        </p:nvGrpSpPr>
        <p:grpSpPr>
          <a:xfrm rot="779865">
            <a:off x="10249786" y="5010549"/>
            <a:ext cx="2821484" cy="2160079"/>
            <a:chOff x="5353561" y="990453"/>
            <a:chExt cx="2821484" cy="2160079"/>
          </a:xfrm>
        </p:grpSpPr>
        <p:sp>
          <p:nvSpPr>
            <p:cNvPr id="14" name="Google Shape;185;p6"/>
            <p:cNvSpPr/>
            <p:nvPr/>
          </p:nvSpPr>
          <p:spPr>
            <a:xfrm>
              <a:off x="5970411" y="1110444"/>
              <a:ext cx="2204634" cy="2040088"/>
            </a:xfrm>
            <a:custGeom>
              <a:avLst/>
              <a:gdLst/>
              <a:ahLst/>
              <a:cxnLst/>
              <a:rect l="l" t="t" r="r" b="b"/>
              <a:pathLst>
                <a:path w="2204634" h="2040088" extrusionOk="0">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86;p6"/>
            <p:cNvSpPr/>
            <p:nvPr/>
          </p:nvSpPr>
          <p:spPr>
            <a:xfrm>
              <a:off x="5972058" y="990453"/>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87;p6"/>
            <p:cNvSpPr/>
            <p:nvPr/>
          </p:nvSpPr>
          <p:spPr>
            <a:xfrm>
              <a:off x="5603105" y="1556462"/>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88;p6"/>
            <p:cNvSpPr/>
            <p:nvPr/>
          </p:nvSpPr>
          <p:spPr>
            <a:xfrm>
              <a:off x="5353561" y="2095651"/>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 name="Google Shape;189;p6"/>
          <p:cNvSpPr/>
          <p:nvPr/>
        </p:nvSpPr>
        <p:spPr>
          <a:xfrm>
            <a:off x="508869" y="649438"/>
            <a:ext cx="11201462" cy="5909270"/>
          </a:xfrm>
          <a:prstGeom prst="rect">
            <a:avLst/>
          </a:prstGeom>
          <a:noFill/>
          <a:ln>
            <a:noFill/>
          </a:ln>
        </p:spPr>
        <p:txBody>
          <a:bodyPr spcFirstLastPara="1" wrap="square" lIns="91425" tIns="45700" rIns="91425" bIns="45700" anchor="t" anchorCtr="0">
            <a:spAutoFit/>
          </a:bodyPr>
          <a:lstStyle/>
          <a:p>
            <a:pPr algn="just"/>
            <a:r>
              <a:rPr lang="vi-VN" b="1" dirty="0">
                <a:latin typeface="#9Slide03 Arima Madurai Black" panose="00000A00000000000000" pitchFamily="2" charset="0"/>
                <a:cs typeface="#9Slide03 Arima Madurai Black" panose="00000A00000000000000" pitchFamily="2" charset="0"/>
              </a:rPr>
              <a:t>	Một trong những loài cây gắn bó với học sinh trong những năm tháng còn ngồi trên ghế nhà trường không thể không kể đến sắc đỏ rực rỡ hoa phượng, tím mộng mơ của bằng lăng và đặc biệt màu xanh tươi mát của bàng. Hình ảnh cây bàng sừng sững đã trở thành một phần kí ức trong bao thế hệ học sinh.</a:t>
            </a:r>
          </a:p>
          <a:p>
            <a:pPr algn="just"/>
            <a:r>
              <a:rPr lang="vi-VN" b="1" dirty="0">
                <a:latin typeface="#9Slide03 Arima Madurai Black" panose="00000A00000000000000" pitchFamily="2" charset="0"/>
                <a:cs typeface="#9Slide03 Arima Madurai Black" panose="00000A00000000000000" pitchFamily="2" charset="0"/>
              </a:rPr>
              <a:t>	Ngay từ giây phút đầu tiên bước chân vào trường, hình ảnh ta bắt gặp đầu tiên có lẽ là cây bàng bởi sự um tùm rộng lớn của nó. Cây bàng thường được trồng trong khuôn viên trường nhiều cũng do khả sự mát mẻ và tiện lợi nó mang lại. Đứng từ xa cây bàng trông như người khổng lồ xanh canh giữ sự yên bình cho ngôi trường. Tiến lại gần đứng dưới tán lá, ta cảm tưởng như được bàn tay to che chắn mái đầu khỏi nắng. Lá bàng to bằng trang vở học sinh, dùng để quạt mát vô cùng lại có thêm mùi dìu dịu của bàng như mang đến không khí mùa hạ. Mùa hè um tùm xanh tươi là thế, nhưng khi đông về chúng chuyển sang màu đỏ thẫm, rụng lả tả dưới sân trường khô quắt. Nhưng chỉ cần sang xuân, chồi non lộc biếc lại nhú lên mạnh mẽ dưới làn mưa xuân ban phát sự sống. Hoa bàng cũng theo đó mà đâm chồi nảy lộc. Hoa bàng mọc theo từng cụm, li ti, gió thổi qua thôi đã đủ làm hoa rụng đầy vàng đầy sân trường trông như tấm thảm được dệt từ hoa. Khi hoa rụng xuống cũng là lúc trái bàng non lấp ló dưới lá bàng. Quả bàng khi chín to, vàng xuộm, có mùi thơm nhè nhẹ nhưng ăn vào lại chát, trái ngược với sự ngon lành bên ngoài. Nhưng hạt bàng bên trong lại ngon, có vị bùi bùi ngậy ngậy, tuy chẳng thể đủ để lấp đầy chiếc bụng đói của chúng em, nhưng lại cảm thấy vui một cách kì lạ. Chúng em thường chơi đuổi bắt xung quanh cây bàng, sau đó lại mệt nhoài mà ngồi dưới bóng cây, cảm tưởng như người mẹ đang quạt mát cho đàn con thơ ngây. Làm sao có thể quên được hình ảnh cây bàng đã gắn bó với em bao năm nay, đó là những kỉ niệm của tuổi thơ.</a:t>
            </a:r>
          </a:p>
          <a:p>
            <a:pPr algn="just"/>
            <a:r>
              <a:rPr lang="vi-VN" b="1" dirty="0">
                <a:latin typeface="#9Slide03 Arima Madurai Black" panose="00000A00000000000000" pitchFamily="2" charset="0"/>
                <a:cs typeface="#9Slide03 Arima Madurai Black" panose="00000A00000000000000" pitchFamily="2" charset="0"/>
              </a:rPr>
              <a:t>	Cây bàng không chỉ làm đẹp cho khuôn viên trường học mà còn mang đến những kỉ niệm vui vẻ dưới mái trường mến yêu. Những hồi ước ấy sẽ in mãi trong trái tim em.</a:t>
            </a:r>
          </a:p>
        </p:txBody>
      </p:sp>
    </p:spTree>
    <p:extLst>
      <p:ext uri="{BB962C8B-B14F-4D97-AF65-F5344CB8AC3E}">
        <p14:creationId xmlns:p14="http://schemas.microsoft.com/office/powerpoint/2010/main" val="1248238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5">
            <a:extLst>
              <a:ext uri="{FF2B5EF4-FFF2-40B4-BE49-F238E27FC236}">
                <a16:creationId xmlns:a16="http://schemas.microsoft.com/office/drawing/2014/main" id="{A2373D85-CEB2-4CB6-A0FF-B65ECC2BB085}"/>
              </a:ext>
            </a:extLst>
          </p:cNvPr>
          <p:cNvSpPr/>
          <p:nvPr/>
        </p:nvSpPr>
        <p:spPr>
          <a:xfrm>
            <a:off x="4786449" y="1242411"/>
            <a:ext cx="7115894" cy="237153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3341BBE-7EF5-4B0F-989B-F70947463E8E}"/>
              </a:ext>
            </a:extLst>
          </p:cNvPr>
          <p:cNvSpPr/>
          <p:nvPr/>
        </p:nvSpPr>
        <p:spPr>
          <a:xfrm>
            <a:off x="3343916" y="1222900"/>
            <a:ext cx="2349199" cy="2349199"/>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8C8467E-EFA3-45A0-BCCA-7422C90A78AD}"/>
              </a:ext>
            </a:extLst>
          </p:cNvPr>
          <p:cNvSpPr txBox="1"/>
          <p:nvPr/>
        </p:nvSpPr>
        <p:spPr>
          <a:xfrm>
            <a:off x="3657806" y="1633137"/>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Ưu</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điểm</a:t>
            </a:r>
            <a:endParaRPr lang="en-US" sz="4000" b="1" dirty="0">
              <a:solidFill>
                <a:srgbClr val="00B050"/>
              </a:solidFill>
              <a:latin typeface="UTM Seagull" panose="02040603050506020204" pitchFamily="18" charset="0"/>
            </a:endParaRPr>
          </a:p>
        </p:txBody>
      </p:sp>
      <p:sp>
        <p:nvSpPr>
          <p:cNvPr id="6" name="TextBox 5">
            <a:extLst>
              <a:ext uri="{FF2B5EF4-FFF2-40B4-BE49-F238E27FC236}">
                <a16:creationId xmlns:a16="http://schemas.microsoft.com/office/drawing/2014/main" id="{07157475-0D85-4008-BA3C-DD93F8AC875F}"/>
              </a:ext>
            </a:extLst>
          </p:cNvPr>
          <p:cNvSpPr txBox="1"/>
          <p:nvPr/>
        </p:nvSpPr>
        <p:spPr>
          <a:xfrm>
            <a:off x="6126930" y="1337095"/>
            <a:ext cx="5852623" cy="523220"/>
          </a:xfrm>
          <a:prstGeom prst="rect">
            <a:avLst/>
          </a:prstGeom>
          <a:noFill/>
        </p:spPr>
        <p:txBody>
          <a:bodyPr wrap="square" rtlCol="0">
            <a:spAutoFit/>
          </a:bodyPr>
          <a:lstStyle/>
          <a:p>
            <a:pPr algn="ctr"/>
            <a:r>
              <a:rPr lang="en-US" sz="2800" b="1" dirty="0" err="1">
                <a:solidFill>
                  <a:srgbClr val="002060"/>
                </a:solidFill>
                <a:latin typeface="UTM Seagull" panose="02040603050506020204" pitchFamily="18" charset="0"/>
              </a:rPr>
              <a:t>Bài</a:t>
            </a:r>
            <a:r>
              <a:rPr lang="en-US" sz="2800" b="1" dirty="0">
                <a:solidFill>
                  <a:srgbClr val="002060"/>
                </a:solidFill>
                <a:latin typeface="UTM Seagull" panose="02040603050506020204" pitchFamily="18" charset="0"/>
              </a:rPr>
              <a:t> </a:t>
            </a:r>
            <a:r>
              <a:rPr lang="vi-VN" sz="2800" b="1" dirty="0">
                <a:solidFill>
                  <a:srgbClr val="002060"/>
                </a:solidFill>
                <a:latin typeface="UTM Seagull" panose="02040603050506020204" pitchFamily="18" charset="0"/>
              </a:rPr>
              <a:t>viết đúng yêu cầu đề chưa?</a:t>
            </a:r>
            <a:endParaRPr lang="en-US" sz="2800" b="1" dirty="0">
              <a:solidFill>
                <a:srgbClr val="002060"/>
              </a:solidFill>
              <a:latin typeface="UTM Seagull" panose="02040603050506020204" pitchFamily="18" charset="0"/>
            </a:endParaRPr>
          </a:p>
        </p:txBody>
      </p:sp>
      <p:sp>
        <p:nvSpPr>
          <p:cNvPr id="7" name="Rounded Rectangle 19">
            <a:extLst>
              <a:ext uri="{FF2B5EF4-FFF2-40B4-BE49-F238E27FC236}">
                <a16:creationId xmlns:a16="http://schemas.microsoft.com/office/drawing/2014/main" id="{39B9734F-DBE2-484F-9BAC-F71F62BE862D}"/>
              </a:ext>
            </a:extLst>
          </p:cNvPr>
          <p:cNvSpPr/>
          <p:nvPr/>
        </p:nvSpPr>
        <p:spPr>
          <a:xfrm>
            <a:off x="4786449" y="3927657"/>
            <a:ext cx="7122628" cy="2654678"/>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2">
            <a:extLst>
              <a:ext uri="{FF2B5EF4-FFF2-40B4-BE49-F238E27FC236}">
                <a16:creationId xmlns:a16="http://schemas.microsoft.com/office/drawing/2014/main" id="{C04A8856-3AE6-4117-AA92-388E7E591712}"/>
              </a:ext>
            </a:extLst>
          </p:cNvPr>
          <p:cNvPicPr>
            <a:picLocks noChangeAspect="1"/>
          </p:cNvPicPr>
          <p:nvPr/>
        </p:nvPicPr>
        <p:blipFill>
          <a:blip r:embed="rId2"/>
          <a:stretch>
            <a:fillRect/>
          </a:stretch>
        </p:blipFill>
        <p:spPr>
          <a:xfrm>
            <a:off x="967404" y="20652"/>
            <a:ext cx="1368404" cy="597415"/>
          </a:xfrm>
          <a:prstGeom prst="rect">
            <a:avLst/>
          </a:prstGeom>
        </p:spPr>
      </p:pic>
      <p:pic>
        <p:nvPicPr>
          <p:cNvPr id="9" name="图片 3">
            <a:extLst>
              <a:ext uri="{FF2B5EF4-FFF2-40B4-BE49-F238E27FC236}">
                <a16:creationId xmlns:a16="http://schemas.microsoft.com/office/drawing/2014/main" id="{5637D05C-8175-4430-9EB0-00602FC4F4AC}"/>
              </a:ext>
            </a:extLst>
          </p:cNvPr>
          <p:cNvPicPr>
            <a:picLocks noChangeAspect="1"/>
          </p:cNvPicPr>
          <p:nvPr/>
        </p:nvPicPr>
        <p:blipFill>
          <a:blip r:embed="rId3"/>
          <a:stretch>
            <a:fillRect/>
          </a:stretch>
        </p:blipFill>
        <p:spPr>
          <a:xfrm>
            <a:off x="2853332" y="1079291"/>
            <a:ext cx="844235" cy="535224"/>
          </a:xfrm>
          <a:prstGeom prst="rect">
            <a:avLst/>
          </a:prstGeom>
        </p:spPr>
      </p:pic>
      <p:pic>
        <p:nvPicPr>
          <p:cNvPr id="10" name="Picture 9">
            <a:extLst>
              <a:ext uri="{FF2B5EF4-FFF2-40B4-BE49-F238E27FC236}">
                <a16:creationId xmlns:a16="http://schemas.microsoft.com/office/drawing/2014/main" id="{030E3A91-4178-4CE8-AA57-113A487273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3397" y="1225627"/>
            <a:ext cx="617250" cy="589939"/>
          </a:xfrm>
          <a:prstGeom prst="rect">
            <a:avLst/>
          </a:prstGeom>
        </p:spPr>
      </p:pic>
      <p:sp>
        <p:nvSpPr>
          <p:cNvPr id="11" name="Oval 10">
            <a:extLst>
              <a:ext uri="{FF2B5EF4-FFF2-40B4-BE49-F238E27FC236}">
                <a16:creationId xmlns:a16="http://schemas.microsoft.com/office/drawing/2014/main" id="{7DD74619-AF2B-4EAE-B449-11A263D484AC}"/>
              </a:ext>
            </a:extLst>
          </p:cNvPr>
          <p:cNvSpPr/>
          <p:nvPr/>
        </p:nvSpPr>
        <p:spPr>
          <a:xfrm>
            <a:off x="3087329" y="4099402"/>
            <a:ext cx="2621463" cy="2349199"/>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05EC0B5-BB93-4184-BDF9-6C3E814DEDBE}"/>
              </a:ext>
            </a:extLst>
          </p:cNvPr>
          <p:cNvSpPr txBox="1"/>
          <p:nvPr/>
        </p:nvSpPr>
        <p:spPr>
          <a:xfrm>
            <a:off x="2787486" y="4633077"/>
            <a:ext cx="3214510" cy="1077218"/>
          </a:xfrm>
          <a:prstGeom prst="rect">
            <a:avLst/>
          </a:prstGeom>
          <a:noFill/>
        </p:spPr>
        <p:txBody>
          <a:bodyPr wrap="square" rtlCol="0">
            <a:spAutoFit/>
          </a:bodyPr>
          <a:lstStyle/>
          <a:p>
            <a:pPr algn="ctr"/>
            <a:r>
              <a:rPr lang="vi-VN" sz="3200" b="1" dirty="0">
                <a:solidFill>
                  <a:srgbClr val="00B050"/>
                </a:solidFill>
                <a:latin typeface="UTM Seagull" panose="02040603050506020204" pitchFamily="18" charset="0"/>
              </a:rPr>
              <a:t>Cần rút </a:t>
            </a:r>
          </a:p>
          <a:p>
            <a:pPr algn="ctr"/>
            <a:r>
              <a:rPr lang="vi-VN" sz="3200" b="1" dirty="0">
                <a:solidFill>
                  <a:srgbClr val="00B050"/>
                </a:solidFill>
                <a:latin typeface="UTM Seagull" panose="02040603050506020204" pitchFamily="18" charset="0"/>
              </a:rPr>
              <a:t>kinh nghiệm</a:t>
            </a:r>
            <a:endParaRPr lang="en-US" sz="3200" b="1" dirty="0">
              <a:solidFill>
                <a:srgbClr val="00B050"/>
              </a:solidFill>
              <a:latin typeface="UTM Seagull" panose="02040603050506020204" pitchFamily="18" charset="0"/>
            </a:endParaRPr>
          </a:p>
        </p:txBody>
      </p:sp>
      <p:sp>
        <p:nvSpPr>
          <p:cNvPr id="13" name="TextBox 12">
            <a:extLst>
              <a:ext uri="{FF2B5EF4-FFF2-40B4-BE49-F238E27FC236}">
                <a16:creationId xmlns:a16="http://schemas.microsoft.com/office/drawing/2014/main" id="{3CEB8A6E-7AF6-4EAF-9817-6D248F6B6381}"/>
              </a:ext>
            </a:extLst>
          </p:cNvPr>
          <p:cNvSpPr txBox="1"/>
          <p:nvPr/>
        </p:nvSpPr>
        <p:spPr>
          <a:xfrm>
            <a:off x="6096340" y="2065819"/>
            <a:ext cx="5852623" cy="584775"/>
          </a:xfrm>
          <a:prstGeom prst="rect">
            <a:avLst/>
          </a:prstGeom>
          <a:noFill/>
        </p:spPr>
        <p:txBody>
          <a:bodyPr wrap="square" rtlCol="0">
            <a:spAutoFit/>
          </a:bodyPr>
          <a:lstStyle/>
          <a:p>
            <a:pPr algn="ctr"/>
            <a:r>
              <a:rPr lang="en-US" sz="3200" b="1" dirty="0" err="1">
                <a:solidFill>
                  <a:srgbClr val="002060"/>
                </a:solidFill>
                <a:latin typeface="UTM Seagull" panose="02040603050506020204" pitchFamily="18" charset="0"/>
              </a:rPr>
              <a:t>Bài</a:t>
            </a:r>
            <a:r>
              <a:rPr lang="en-US" sz="3200" b="1" dirty="0">
                <a:solidFill>
                  <a:srgbClr val="002060"/>
                </a:solidFill>
                <a:latin typeface="UTM Seagull" panose="02040603050506020204" pitchFamily="18" charset="0"/>
              </a:rPr>
              <a:t> </a:t>
            </a:r>
            <a:r>
              <a:rPr lang="vi-VN" sz="3200" b="1" dirty="0">
                <a:solidFill>
                  <a:srgbClr val="002060"/>
                </a:solidFill>
                <a:latin typeface="UTM Seagull" panose="02040603050506020204" pitchFamily="18" charset="0"/>
              </a:rPr>
              <a:t>viết có đủ 3 phần chưa? </a:t>
            </a:r>
            <a:endParaRPr lang="en-US" sz="3200" b="1" dirty="0">
              <a:solidFill>
                <a:srgbClr val="002060"/>
              </a:solidFill>
              <a:latin typeface="UTM Seagull" panose="02040603050506020204" pitchFamily="18" charset="0"/>
            </a:endParaRPr>
          </a:p>
        </p:txBody>
      </p:sp>
      <p:pic>
        <p:nvPicPr>
          <p:cNvPr id="14" name="Picture 13">
            <a:extLst>
              <a:ext uri="{FF2B5EF4-FFF2-40B4-BE49-F238E27FC236}">
                <a16:creationId xmlns:a16="http://schemas.microsoft.com/office/drawing/2014/main" id="{5F344C67-B3F2-4467-987E-9CEFF9C8A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9777" y="2077285"/>
            <a:ext cx="617250" cy="589939"/>
          </a:xfrm>
          <a:prstGeom prst="rect">
            <a:avLst/>
          </a:prstGeom>
        </p:spPr>
      </p:pic>
      <p:sp>
        <p:nvSpPr>
          <p:cNvPr id="15" name="TextBox 14">
            <a:extLst>
              <a:ext uri="{FF2B5EF4-FFF2-40B4-BE49-F238E27FC236}">
                <a16:creationId xmlns:a16="http://schemas.microsoft.com/office/drawing/2014/main" id="{A286A6CE-A550-4354-8FF6-8A8C45BF01AF}"/>
              </a:ext>
            </a:extLst>
          </p:cNvPr>
          <p:cNvSpPr txBox="1"/>
          <p:nvPr/>
        </p:nvSpPr>
        <p:spPr>
          <a:xfrm>
            <a:off x="6183699" y="2955564"/>
            <a:ext cx="5852623" cy="523220"/>
          </a:xfrm>
          <a:prstGeom prst="rect">
            <a:avLst/>
          </a:prstGeom>
          <a:noFill/>
        </p:spPr>
        <p:txBody>
          <a:bodyPr wrap="square" rtlCol="0">
            <a:spAutoFit/>
          </a:bodyPr>
          <a:lstStyle/>
          <a:p>
            <a:pPr algn="ctr"/>
            <a:r>
              <a:rPr lang="vi-VN" sz="2800" b="1" dirty="0">
                <a:solidFill>
                  <a:srgbClr val="002060"/>
                </a:solidFill>
                <a:latin typeface="UTM Seagull" panose="02040603050506020204" pitchFamily="18" charset="0"/>
              </a:rPr>
              <a:t>Cách viết câu của bạn thế nào?</a:t>
            </a:r>
            <a:endParaRPr lang="en-US" sz="2800" b="1" dirty="0">
              <a:solidFill>
                <a:srgbClr val="002060"/>
              </a:solidFill>
              <a:latin typeface="UTM Seagull" panose="02040603050506020204" pitchFamily="18" charset="0"/>
            </a:endParaRPr>
          </a:p>
        </p:txBody>
      </p:sp>
      <p:pic>
        <p:nvPicPr>
          <p:cNvPr id="16" name="Picture 15">
            <a:extLst>
              <a:ext uri="{FF2B5EF4-FFF2-40B4-BE49-F238E27FC236}">
                <a16:creationId xmlns:a16="http://schemas.microsoft.com/office/drawing/2014/main" id="{393B0F99-4E9D-4EE9-83EB-FE42D3B6E5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0789" y="2835768"/>
            <a:ext cx="617250" cy="589939"/>
          </a:xfrm>
          <a:prstGeom prst="rect">
            <a:avLst/>
          </a:prstGeom>
        </p:spPr>
      </p:pic>
      <p:sp>
        <p:nvSpPr>
          <p:cNvPr id="17" name="TextBox 16">
            <a:extLst>
              <a:ext uri="{FF2B5EF4-FFF2-40B4-BE49-F238E27FC236}">
                <a16:creationId xmlns:a16="http://schemas.microsoft.com/office/drawing/2014/main" id="{A59D2A39-31BB-4567-958D-AC63E4A06B7E}"/>
              </a:ext>
            </a:extLst>
          </p:cNvPr>
          <p:cNvSpPr txBox="1"/>
          <p:nvPr/>
        </p:nvSpPr>
        <p:spPr>
          <a:xfrm>
            <a:off x="5032735" y="4241073"/>
            <a:ext cx="5852623" cy="584775"/>
          </a:xfrm>
          <a:prstGeom prst="rect">
            <a:avLst/>
          </a:prstGeom>
          <a:noFill/>
        </p:spPr>
        <p:txBody>
          <a:bodyPr wrap="square" rtlCol="0">
            <a:spAutoFit/>
          </a:bodyPr>
          <a:lstStyle/>
          <a:p>
            <a:pPr algn="ctr"/>
            <a:r>
              <a:rPr lang="vi-VN" sz="3200" b="1" dirty="0">
                <a:solidFill>
                  <a:srgbClr val="002060"/>
                </a:solidFill>
                <a:latin typeface="UTM Seagull" panose="02040603050506020204" pitchFamily="18" charset="0"/>
              </a:rPr>
              <a:t>Cách dùng từ</a:t>
            </a:r>
            <a:endParaRPr lang="en-US" sz="3200" b="1" dirty="0">
              <a:solidFill>
                <a:srgbClr val="002060"/>
              </a:solidFill>
              <a:latin typeface="UTM Seagull" panose="02040603050506020204" pitchFamily="18" charset="0"/>
            </a:endParaRPr>
          </a:p>
        </p:txBody>
      </p:sp>
      <p:pic>
        <p:nvPicPr>
          <p:cNvPr id="18" name="Picture 17">
            <a:extLst>
              <a:ext uri="{FF2B5EF4-FFF2-40B4-BE49-F238E27FC236}">
                <a16:creationId xmlns:a16="http://schemas.microsoft.com/office/drawing/2014/main" id="{1BACF53A-187F-4D00-A9BD-51200B2A295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8582" b="79433" l="19681" r="48759"/>
                    </a14:imgEffect>
                  </a14:imgLayer>
                </a14:imgProps>
              </a:ext>
              <a:ext uri="{28A0092B-C50C-407E-A947-70E740481C1C}">
                <a14:useLocalDpi xmlns:a14="http://schemas.microsoft.com/office/drawing/2010/main" val="0"/>
              </a:ext>
            </a:extLst>
          </a:blip>
          <a:srcRect l="18174" t="47674" r="54403" b="23012"/>
          <a:stretch/>
        </p:blipFill>
        <p:spPr>
          <a:xfrm>
            <a:off x="5852033" y="4325156"/>
            <a:ext cx="488614" cy="522312"/>
          </a:xfrm>
          <a:prstGeom prst="rect">
            <a:avLst/>
          </a:prstGeom>
        </p:spPr>
      </p:pic>
      <p:sp>
        <p:nvSpPr>
          <p:cNvPr id="19" name="TextBox 18">
            <a:extLst>
              <a:ext uri="{FF2B5EF4-FFF2-40B4-BE49-F238E27FC236}">
                <a16:creationId xmlns:a16="http://schemas.microsoft.com/office/drawing/2014/main" id="{910D8FEF-6467-4A60-B2FA-ABB88E4AE7B7}"/>
              </a:ext>
            </a:extLst>
          </p:cNvPr>
          <p:cNvSpPr txBox="1"/>
          <p:nvPr/>
        </p:nvSpPr>
        <p:spPr>
          <a:xfrm>
            <a:off x="5087646" y="4896107"/>
            <a:ext cx="5852623" cy="584775"/>
          </a:xfrm>
          <a:prstGeom prst="rect">
            <a:avLst/>
          </a:prstGeom>
          <a:noFill/>
        </p:spPr>
        <p:txBody>
          <a:bodyPr wrap="square" rtlCol="0">
            <a:spAutoFit/>
          </a:bodyPr>
          <a:lstStyle/>
          <a:p>
            <a:pPr algn="ctr"/>
            <a:r>
              <a:rPr lang="vi-VN" sz="3200" b="1" dirty="0">
                <a:solidFill>
                  <a:srgbClr val="002060"/>
                </a:solidFill>
                <a:latin typeface="UTM Seagull" panose="02040603050506020204" pitchFamily="18" charset="0"/>
              </a:rPr>
              <a:t>Cách viết câu</a:t>
            </a:r>
            <a:endParaRPr lang="en-US" sz="3200" b="1" dirty="0">
              <a:solidFill>
                <a:srgbClr val="002060"/>
              </a:solidFill>
              <a:latin typeface="UTM Seagull" panose="02040603050506020204" pitchFamily="18" charset="0"/>
            </a:endParaRPr>
          </a:p>
        </p:txBody>
      </p:sp>
      <p:pic>
        <p:nvPicPr>
          <p:cNvPr id="20" name="Picture 19">
            <a:extLst>
              <a:ext uri="{FF2B5EF4-FFF2-40B4-BE49-F238E27FC236}">
                <a16:creationId xmlns:a16="http://schemas.microsoft.com/office/drawing/2014/main" id="{E470E6A4-6A8E-48C8-B91A-945CBD13998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8582" b="79433" l="19681" r="48759"/>
                    </a14:imgEffect>
                  </a14:imgLayer>
                </a14:imgProps>
              </a:ext>
              <a:ext uri="{28A0092B-C50C-407E-A947-70E740481C1C}">
                <a14:useLocalDpi xmlns:a14="http://schemas.microsoft.com/office/drawing/2010/main" val="0"/>
              </a:ext>
            </a:extLst>
          </a:blip>
          <a:srcRect l="18174" t="47674" r="54403" b="23012"/>
          <a:stretch/>
        </p:blipFill>
        <p:spPr>
          <a:xfrm>
            <a:off x="5906944" y="4980190"/>
            <a:ext cx="488614" cy="522312"/>
          </a:xfrm>
          <a:prstGeom prst="rect">
            <a:avLst/>
          </a:prstGeom>
        </p:spPr>
      </p:pic>
      <p:sp>
        <p:nvSpPr>
          <p:cNvPr id="21" name="TextBox 20">
            <a:extLst>
              <a:ext uri="{FF2B5EF4-FFF2-40B4-BE49-F238E27FC236}">
                <a16:creationId xmlns:a16="http://schemas.microsoft.com/office/drawing/2014/main" id="{D4E17B02-DE40-4AB6-99B7-FD1DC94DF4ED}"/>
              </a:ext>
            </a:extLst>
          </p:cNvPr>
          <p:cNvSpPr txBox="1"/>
          <p:nvPr/>
        </p:nvSpPr>
        <p:spPr>
          <a:xfrm>
            <a:off x="5379223" y="5675335"/>
            <a:ext cx="5852623" cy="584775"/>
          </a:xfrm>
          <a:prstGeom prst="rect">
            <a:avLst/>
          </a:prstGeom>
          <a:noFill/>
        </p:spPr>
        <p:txBody>
          <a:bodyPr wrap="square" rtlCol="0">
            <a:spAutoFit/>
          </a:bodyPr>
          <a:lstStyle/>
          <a:p>
            <a:pPr algn="ctr"/>
            <a:r>
              <a:rPr lang="vi-VN" sz="3200" b="1" dirty="0">
                <a:solidFill>
                  <a:srgbClr val="002060"/>
                </a:solidFill>
                <a:latin typeface="UTM Seagull" panose="02040603050506020204" pitchFamily="18" charset="0"/>
              </a:rPr>
              <a:t>Bổ sung thêm ...</a:t>
            </a:r>
            <a:endParaRPr lang="en-US" sz="3200" b="1" dirty="0">
              <a:solidFill>
                <a:srgbClr val="002060"/>
              </a:solidFill>
              <a:latin typeface="UTM Seagull" panose="02040603050506020204" pitchFamily="18" charset="0"/>
            </a:endParaRPr>
          </a:p>
        </p:txBody>
      </p:sp>
      <p:pic>
        <p:nvPicPr>
          <p:cNvPr id="22" name="Picture 21">
            <a:extLst>
              <a:ext uri="{FF2B5EF4-FFF2-40B4-BE49-F238E27FC236}">
                <a16:creationId xmlns:a16="http://schemas.microsoft.com/office/drawing/2014/main" id="{592178A0-2741-467E-8F66-4AD63894F2F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8582" b="79433" l="19681" r="48759"/>
                    </a14:imgEffect>
                  </a14:imgLayer>
                </a14:imgProps>
              </a:ext>
              <a:ext uri="{28A0092B-C50C-407E-A947-70E740481C1C}">
                <a14:useLocalDpi xmlns:a14="http://schemas.microsoft.com/office/drawing/2010/main" val="0"/>
              </a:ext>
            </a:extLst>
          </a:blip>
          <a:srcRect l="18174" t="47674" r="54403" b="23012"/>
          <a:stretch/>
        </p:blipFill>
        <p:spPr>
          <a:xfrm>
            <a:off x="5882623" y="5713870"/>
            <a:ext cx="488614" cy="522312"/>
          </a:xfrm>
          <a:prstGeom prst="rect">
            <a:avLst/>
          </a:prstGeom>
        </p:spPr>
      </p:pic>
      <p:pic>
        <p:nvPicPr>
          <p:cNvPr id="23" name="Picture 22">
            <a:extLst>
              <a:ext uri="{FF2B5EF4-FFF2-40B4-BE49-F238E27FC236}">
                <a16:creationId xmlns:a16="http://schemas.microsoft.com/office/drawing/2014/main" id="{E0C639A3-E1B9-465A-A1B8-72579A5B65A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3859" b="89946" l="70667" r="89143"/>
                    </a14:imgEffect>
                  </a14:imgLayer>
                </a14:imgProps>
              </a:ext>
              <a:ext uri="{28A0092B-C50C-407E-A947-70E740481C1C}">
                <a14:useLocalDpi xmlns:a14="http://schemas.microsoft.com/office/drawing/2010/main" val="0"/>
              </a:ext>
            </a:extLst>
          </a:blip>
          <a:srcRect l="70396" t="62542" r="10615" b="9030"/>
          <a:stretch/>
        </p:blipFill>
        <p:spPr>
          <a:xfrm>
            <a:off x="10938362" y="5634511"/>
            <a:ext cx="949569" cy="996463"/>
          </a:xfrm>
          <a:prstGeom prst="rect">
            <a:avLst/>
          </a:prstGeom>
        </p:spPr>
      </p:pic>
      <p:pic>
        <p:nvPicPr>
          <p:cNvPr id="24" name="Picture 23">
            <a:extLst>
              <a:ext uri="{FF2B5EF4-FFF2-40B4-BE49-F238E27FC236}">
                <a16:creationId xmlns:a16="http://schemas.microsoft.com/office/drawing/2014/main" id="{F1EDB5C9-A9E8-4671-9EA2-F1B2D0E5B5D7}"/>
              </a:ext>
            </a:extLst>
          </p:cNvPr>
          <p:cNvPicPr>
            <a:picLocks noChangeAspect="1"/>
          </p:cNvPicPr>
          <p:nvPr/>
        </p:nvPicPr>
        <p:blipFill rotWithShape="1">
          <a:blip r:embed="rId9">
            <a:extLst>
              <a:ext uri="{BEBA8EAE-BF5A-486C-A8C5-ECC9F3942E4B}">
                <a14:imgProps xmlns:a14="http://schemas.microsoft.com/office/drawing/2010/main">
                  <a14:imgLayer r:embed="rId8">
                    <a14:imgEffect>
                      <a14:backgroundRemoval t="32880" b="61957" l="50667" r="70667"/>
                    </a14:imgEffect>
                  </a14:imgLayer>
                </a14:imgProps>
              </a:ext>
              <a:ext uri="{28A0092B-C50C-407E-A947-70E740481C1C}">
                <a14:useLocalDpi xmlns:a14="http://schemas.microsoft.com/office/drawing/2010/main" val="0"/>
              </a:ext>
            </a:extLst>
          </a:blip>
          <a:srcRect l="50202" t="33445" r="28685" b="38127"/>
          <a:stretch/>
        </p:blipFill>
        <p:spPr>
          <a:xfrm>
            <a:off x="10938362" y="469889"/>
            <a:ext cx="1055077" cy="996461"/>
          </a:xfrm>
          <a:prstGeom prst="rect">
            <a:avLst/>
          </a:prstGeom>
        </p:spPr>
      </p:pic>
      <p:pic>
        <p:nvPicPr>
          <p:cNvPr id="25" name="图片 2">
            <a:extLst>
              <a:ext uri="{FF2B5EF4-FFF2-40B4-BE49-F238E27FC236}">
                <a16:creationId xmlns:a16="http://schemas.microsoft.com/office/drawing/2014/main" id="{3560F718-39F8-421E-8A92-FA3177055EB4}"/>
              </a:ext>
            </a:extLst>
          </p:cNvPr>
          <p:cNvPicPr>
            <a:picLocks noChangeAspect="1"/>
          </p:cNvPicPr>
          <p:nvPr/>
        </p:nvPicPr>
        <p:blipFill>
          <a:blip r:embed="rId2"/>
          <a:stretch>
            <a:fillRect/>
          </a:stretch>
        </p:blipFill>
        <p:spPr>
          <a:xfrm>
            <a:off x="967404" y="20652"/>
            <a:ext cx="1368404" cy="597415"/>
          </a:xfrm>
          <a:prstGeom prst="rect">
            <a:avLst/>
          </a:prstGeom>
        </p:spPr>
      </p:pic>
      <p:pic>
        <p:nvPicPr>
          <p:cNvPr id="26" name="图片 3">
            <a:extLst>
              <a:ext uri="{FF2B5EF4-FFF2-40B4-BE49-F238E27FC236}">
                <a16:creationId xmlns:a16="http://schemas.microsoft.com/office/drawing/2014/main" id="{5C0C6875-B8D6-4BB5-8435-594991F29213}"/>
              </a:ext>
            </a:extLst>
          </p:cNvPr>
          <p:cNvPicPr>
            <a:picLocks noChangeAspect="1"/>
          </p:cNvPicPr>
          <p:nvPr/>
        </p:nvPicPr>
        <p:blipFill>
          <a:blip r:embed="rId3"/>
          <a:stretch>
            <a:fillRect/>
          </a:stretch>
        </p:blipFill>
        <p:spPr>
          <a:xfrm>
            <a:off x="2853332" y="1079291"/>
            <a:ext cx="844235" cy="535224"/>
          </a:xfrm>
          <a:prstGeom prst="rect">
            <a:avLst/>
          </a:prstGeom>
        </p:spPr>
      </p:pic>
      <p:pic>
        <p:nvPicPr>
          <p:cNvPr id="27" name="图片 4">
            <a:extLst>
              <a:ext uri="{FF2B5EF4-FFF2-40B4-BE49-F238E27FC236}">
                <a16:creationId xmlns:a16="http://schemas.microsoft.com/office/drawing/2014/main" id="{09273ED0-F2B8-45A6-A751-3557A8C216B2}"/>
              </a:ext>
            </a:extLst>
          </p:cNvPr>
          <p:cNvPicPr>
            <a:picLocks noChangeAspect="1"/>
          </p:cNvPicPr>
          <p:nvPr/>
        </p:nvPicPr>
        <p:blipFill>
          <a:blip r:embed="rId10"/>
          <a:stretch>
            <a:fillRect/>
          </a:stretch>
        </p:blipFill>
        <p:spPr>
          <a:xfrm>
            <a:off x="-398123" y="1548667"/>
            <a:ext cx="1129744" cy="558800"/>
          </a:xfrm>
          <a:prstGeom prst="rect">
            <a:avLst/>
          </a:prstGeom>
        </p:spPr>
      </p:pic>
      <p:pic>
        <p:nvPicPr>
          <p:cNvPr id="28" name="图片 2">
            <a:extLst>
              <a:ext uri="{FF2B5EF4-FFF2-40B4-BE49-F238E27FC236}">
                <a16:creationId xmlns:a16="http://schemas.microsoft.com/office/drawing/2014/main" id="{B60D4C2B-F101-416D-9992-A2E6777FB9EF}"/>
              </a:ext>
            </a:extLst>
          </p:cNvPr>
          <p:cNvPicPr>
            <a:picLocks noChangeAspect="1"/>
          </p:cNvPicPr>
          <p:nvPr/>
        </p:nvPicPr>
        <p:blipFill>
          <a:blip r:embed="rId2"/>
          <a:stretch>
            <a:fillRect/>
          </a:stretch>
        </p:blipFill>
        <p:spPr>
          <a:xfrm>
            <a:off x="1119804" y="173052"/>
            <a:ext cx="1368404" cy="597415"/>
          </a:xfrm>
          <a:prstGeom prst="rect">
            <a:avLst/>
          </a:prstGeom>
        </p:spPr>
      </p:pic>
      <p:pic>
        <p:nvPicPr>
          <p:cNvPr id="29" name="图片 3">
            <a:extLst>
              <a:ext uri="{FF2B5EF4-FFF2-40B4-BE49-F238E27FC236}">
                <a16:creationId xmlns:a16="http://schemas.microsoft.com/office/drawing/2014/main" id="{CAADADBE-6269-4B75-9FBC-88CB188A8CF5}"/>
              </a:ext>
            </a:extLst>
          </p:cNvPr>
          <p:cNvPicPr>
            <a:picLocks noChangeAspect="1"/>
          </p:cNvPicPr>
          <p:nvPr/>
        </p:nvPicPr>
        <p:blipFill>
          <a:blip r:embed="rId3"/>
          <a:stretch>
            <a:fillRect/>
          </a:stretch>
        </p:blipFill>
        <p:spPr>
          <a:xfrm>
            <a:off x="3005732" y="1231691"/>
            <a:ext cx="844235" cy="535224"/>
          </a:xfrm>
          <a:prstGeom prst="rect">
            <a:avLst/>
          </a:prstGeom>
        </p:spPr>
      </p:pic>
      <p:grpSp>
        <p:nvGrpSpPr>
          <p:cNvPr id="30" name="Group 29">
            <a:extLst>
              <a:ext uri="{FF2B5EF4-FFF2-40B4-BE49-F238E27FC236}">
                <a16:creationId xmlns:a16="http://schemas.microsoft.com/office/drawing/2014/main" id="{6DE870FF-5796-403C-A576-A1E78E241714}"/>
              </a:ext>
            </a:extLst>
          </p:cNvPr>
          <p:cNvGrpSpPr/>
          <p:nvPr/>
        </p:nvGrpSpPr>
        <p:grpSpPr>
          <a:xfrm>
            <a:off x="-61221" y="-788102"/>
            <a:ext cx="3878691" cy="3004180"/>
            <a:chOff x="-213621" y="-940502"/>
            <a:chExt cx="3878691" cy="3004180"/>
          </a:xfrm>
        </p:grpSpPr>
        <p:pic>
          <p:nvPicPr>
            <p:cNvPr id="31" name="Picture 30">
              <a:extLst>
                <a:ext uri="{FF2B5EF4-FFF2-40B4-BE49-F238E27FC236}">
                  <a16:creationId xmlns:a16="http://schemas.microsoft.com/office/drawing/2014/main" id="{6E516D8C-6715-4ED5-A39D-57C4F0C1710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1547" r="33731"/>
            <a:stretch/>
          </p:blipFill>
          <p:spPr>
            <a:xfrm>
              <a:off x="-213621" y="-940502"/>
              <a:ext cx="2075073" cy="3004180"/>
            </a:xfrm>
            <a:prstGeom prst="rect">
              <a:avLst/>
            </a:prstGeom>
          </p:spPr>
        </p:pic>
        <p:pic>
          <p:nvPicPr>
            <p:cNvPr id="32" name="Picture 31">
              <a:extLst>
                <a:ext uri="{FF2B5EF4-FFF2-40B4-BE49-F238E27FC236}">
                  <a16:creationId xmlns:a16="http://schemas.microsoft.com/office/drawing/2014/main" id="{37FA17BD-71D9-452A-A611-4BC95A81643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6731"/>
            <a:stretch/>
          </p:blipFill>
          <p:spPr>
            <a:xfrm>
              <a:off x="1676862" y="-940502"/>
              <a:ext cx="1988208" cy="3004180"/>
            </a:xfrm>
            <a:prstGeom prst="rect">
              <a:avLst/>
            </a:prstGeom>
          </p:spPr>
        </p:pic>
        <p:sp>
          <p:nvSpPr>
            <p:cNvPr id="33" name="TextBox 32">
              <a:extLst>
                <a:ext uri="{FF2B5EF4-FFF2-40B4-BE49-F238E27FC236}">
                  <a16:creationId xmlns:a16="http://schemas.microsoft.com/office/drawing/2014/main" id="{66709F8B-D558-4143-80BC-E94A6BC09887}"/>
                </a:ext>
              </a:extLst>
            </p:cNvPr>
            <p:cNvSpPr txBox="1"/>
            <p:nvPr/>
          </p:nvSpPr>
          <p:spPr>
            <a:xfrm>
              <a:off x="9415" y="807402"/>
              <a:ext cx="1721417" cy="707886"/>
            </a:xfrm>
            <a:prstGeom prst="rect">
              <a:avLst/>
            </a:prstGeom>
            <a:noFill/>
          </p:spPr>
          <p:txBody>
            <a:bodyPr wrap="square" rtlCol="0">
              <a:spAutoFit/>
            </a:bodyPr>
            <a:lstStyle/>
            <a:p>
              <a:pPr algn="ctr"/>
              <a:r>
                <a:rPr lang="en-US" sz="4000" b="1">
                  <a:solidFill>
                    <a:srgbClr val="E33E1D"/>
                  </a:solidFill>
                  <a:latin typeface="UTM Mother" panose="02040603050506020204" pitchFamily="18" charset="0"/>
                </a:rPr>
                <a:t>Lưu</a:t>
              </a:r>
              <a:endParaRPr lang="en-US" sz="4000" b="1" dirty="0">
                <a:solidFill>
                  <a:srgbClr val="E33E1D"/>
                </a:solidFill>
                <a:latin typeface="UTM Mother" panose="02040603050506020204" pitchFamily="18" charset="0"/>
              </a:endParaRPr>
            </a:p>
          </p:txBody>
        </p:sp>
        <p:sp>
          <p:nvSpPr>
            <p:cNvPr id="34" name="TextBox 33">
              <a:extLst>
                <a:ext uri="{FF2B5EF4-FFF2-40B4-BE49-F238E27FC236}">
                  <a16:creationId xmlns:a16="http://schemas.microsoft.com/office/drawing/2014/main" id="{29859CB9-4848-448D-A876-C69250A13500}"/>
                </a:ext>
              </a:extLst>
            </p:cNvPr>
            <p:cNvSpPr txBox="1"/>
            <p:nvPr/>
          </p:nvSpPr>
          <p:spPr>
            <a:xfrm rot="20994513">
              <a:off x="2066815" y="582021"/>
              <a:ext cx="1093062" cy="707886"/>
            </a:xfrm>
            <a:prstGeom prst="rect">
              <a:avLst/>
            </a:prstGeom>
            <a:noFill/>
          </p:spPr>
          <p:txBody>
            <a:bodyPr wrap="square" rtlCol="0">
              <a:spAutoFit/>
            </a:bodyPr>
            <a:lstStyle/>
            <a:p>
              <a:pPr algn="ctr"/>
              <a:r>
                <a:rPr lang="en-US" sz="4000" b="1">
                  <a:solidFill>
                    <a:srgbClr val="E33E1D"/>
                  </a:solidFill>
                  <a:latin typeface="UTM Mother" panose="02040603050506020204" pitchFamily="18" charset="0"/>
                </a:rPr>
                <a:t>ý</a:t>
              </a:r>
              <a:endParaRPr lang="en-US" sz="4000" b="1" dirty="0">
                <a:solidFill>
                  <a:srgbClr val="E33E1D"/>
                </a:solidFill>
                <a:latin typeface="UTM Mother" panose="02040603050506020204" pitchFamily="18" charset="0"/>
              </a:endParaRPr>
            </a:p>
          </p:txBody>
        </p:sp>
      </p:grpSp>
      <p:pic>
        <p:nvPicPr>
          <p:cNvPr id="35" name="图片 2">
            <a:extLst>
              <a:ext uri="{FF2B5EF4-FFF2-40B4-BE49-F238E27FC236}">
                <a16:creationId xmlns:a16="http://schemas.microsoft.com/office/drawing/2014/main" id="{F02E55F2-95A5-4412-8E55-F26F4280222D}"/>
              </a:ext>
            </a:extLst>
          </p:cNvPr>
          <p:cNvPicPr>
            <a:picLocks noChangeAspect="1"/>
          </p:cNvPicPr>
          <p:nvPr/>
        </p:nvPicPr>
        <p:blipFill>
          <a:blip r:embed="rId2"/>
          <a:stretch>
            <a:fillRect/>
          </a:stretch>
        </p:blipFill>
        <p:spPr>
          <a:xfrm>
            <a:off x="1119804" y="173052"/>
            <a:ext cx="1368404" cy="597415"/>
          </a:xfrm>
          <a:prstGeom prst="rect">
            <a:avLst/>
          </a:prstGeom>
        </p:spPr>
      </p:pic>
      <p:pic>
        <p:nvPicPr>
          <p:cNvPr id="36" name="图片 3">
            <a:extLst>
              <a:ext uri="{FF2B5EF4-FFF2-40B4-BE49-F238E27FC236}">
                <a16:creationId xmlns:a16="http://schemas.microsoft.com/office/drawing/2014/main" id="{7A949970-F968-4E61-BE28-0E39C1F46A0A}"/>
              </a:ext>
            </a:extLst>
          </p:cNvPr>
          <p:cNvPicPr>
            <a:picLocks noChangeAspect="1"/>
          </p:cNvPicPr>
          <p:nvPr/>
        </p:nvPicPr>
        <p:blipFill>
          <a:blip r:embed="rId3"/>
          <a:stretch>
            <a:fillRect/>
          </a:stretch>
        </p:blipFill>
        <p:spPr>
          <a:xfrm>
            <a:off x="3005732" y="1231691"/>
            <a:ext cx="844235" cy="535224"/>
          </a:xfrm>
          <a:prstGeom prst="rect">
            <a:avLst/>
          </a:prstGeom>
        </p:spPr>
      </p:pic>
      <p:pic>
        <p:nvPicPr>
          <p:cNvPr id="37" name="图片 4">
            <a:extLst>
              <a:ext uri="{FF2B5EF4-FFF2-40B4-BE49-F238E27FC236}">
                <a16:creationId xmlns:a16="http://schemas.microsoft.com/office/drawing/2014/main" id="{835D2BE6-0CB7-41AA-B4E6-BC28DF13ADA9}"/>
              </a:ext>
            </a:extLst>
          </p:cNvPr>
          <p:cNvPicPr>
            <a:picLocks noChangeAspect="1"/>
          </p:cNvPicPr>
          <p:nvPr/>
        </p:nvPicPr>
        <p:blipFill>
          <a:blip r:embed="rId10"/>
          <a:stretch>
            <a:fillRect/>
          </a:stretch>
        </p:blipFill>
        <p:spPr>
          <a:xfrm>
            <a:off x="-245723" y="1701067"/>
            <a:ext cx="1129744" cy="558800"/>
          </a:xfrm>
          <a:prstGeom prst="rect">
            <a:avLst/>
          </a:prstGeom>
        </p:spPr>
      </p:pic>
      <p:pic>
        <p:nvPicPr>
          <p:cNvPr id="38" name="图片 5">
            <a:extLst>
              <a:ext uri="{FF2B5EF4-FFF2-40B4-BE49-F238E27FC236}">
                <a16:creationId xmlns:a16="http://schemas.microsoft.com/office/drawing/2014/main" id="{43EB8895-1BBF-46F6-A0ED-75AA756B553A}"/>
              </a:ext>
            </a:extLst>
          </p:cNvPr>
          <p:cNvPicPr>
            <a:picLocks noChangeAspect="1"/>
          </p:cNvPicPr>
          <p:nvPr/>
        </p:nvPicPr>
        <p:blipFill>
          <a:blip r:embed="rId12"/>
          <a:stretch>
            <a:fillRect/>
          </a:stretch>
        </p:blipFill>
        <p:spPr>
          <a:xfrm>
            <a:off x="534220" y="3024831"/>
            <a:ext cx="2493335" cy="4226983"/>
          </a:xfrm>
          <a:prstGeom prst="rect">
            <a:avLst/>
          </a:prstGeom>
        </p:spPr>
      </p:pic>
    </p:spTree>
    <p:extLst>
      <p:ext uri="{BB962C8B-B14F-4D97-AF65-F5344CB8AC3E}">
        <p14:creationId xmlns:p14="http://schemas.microsoft.com/office/powerpoint/2010/main" val="26760008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500"/>
                                        <p:tgtEl>
                                          <p:spTgt spid="1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14" presetClass="entr" presetSubtype="1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14" presetClass="entr" presetSubtype="1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14" presetClass="entr" presetSubtype="1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randombar(horizontal)">
                                      <p:cBhvr>
                                        <p:cTn id="61" dur="500"/>
                                        <p:tgtEl>
                                          <p:spTgt spid="16"/>
                                        </p:tgtEl>
                                      </p:cBhvr>
                                    </p:animEffect>
                                  </p:childTnLst>
                                </p:cTn>
                              </p:par>
                            </p:childTnLst>
                          </p:cTn>
                        </p:par>
                        <p:par>
                          <p:cTn id="62" fill="hold">
                            <p:stCondLst>
                              <p:cond delay="500"/>
                            </p:stCondLst>
                            <p:childTnLst>
                              <p:par>
                                <p:cTn id="63" presetID="31"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1000" fill="hold"/>
                                        <p:tgtEl>
                                          <p:spTgt spid="24"/>
                                        </p:tgtEl>
                                        <p:attrNameLst>
                                          <p:attrName>ppt_w</p:attrName>
                                        </p:attrNameLst>
                                      </p:cBhvr>
                                      <p:tavLst>
                                        <p:tav tm="0">
                                          <p:val>
                                            <p:fltVal val="0"/>
                                          </p:val>
                                        </p:tav>
                                        <p:tav tm="100000">
                                          <p:val>
                                            <p:strVal val="#ppt_w"/>
                                          </p:val>
                                        </p:tav>
                                      </p:tavLst>
                                    </p:anim>
                                    <p:anim calcmode="lin" valueType="num">
                                      <p:cBhvr>
                                        <p:cTn id="66" dur="1000" fill="hold"/>
                                        <p:tgtEl>
                                          <p:spTgt spid="24"/>
                                        </p:tgtEl>
                                        <p:attrNameLst>
                                          <p:attrName>ppt_h</p:attrName>
                                        </p:attrNameLst>
                                      </p:cBhvr>
                                      <p:tavLst>
                                        <p:tav tm="0">
                                          <p:val>
                                            <p:fltVal val="0"/>
                                          </p:val>
                                        </p:tav>
                                        <p:tav tm="100000">
                                          <p:val>
                                            <p:strVal val="#ppt_h"/>
                                          </p:val>
                                        </p:tav>
                                      </p:tavLst>
                                    </p:anim>
                                    <p:anim calcmode="lin" valueType="num">
                                      <p:cBhvr>
                                        <p:cTn id="67" dur="1000" fill="hold"/>
                                        <p:tgtEl>
                                          <p:spTgt spid="24"/>
                                        </p:tgtEl>
                                        <p:attrNameLst>
                                          <p:attrName>style.rotation</p:attrName>
                                        </p:attrNameLst>
                                      </p:cBhvr>
                                      <p:tavLst>
                                        <p:tav tm="0">
                                          <p:val>
                                            <p:fltVal val="90"/>
                                          </p:val>
                                        </p:tav>
                                        <p:tav tm="100000">
                                          <p:val>
                                            <p:fltVal val="0"/>
                                          </p:val>
                                        </p:tav>
                                      </p:tavLst>
                                    </p:anim>
                                    <p:animEffect transition="in" filter="fade">
                                      <p:cBhvr>
                                        <p:cTn id="68" dur="1000"/>
                                        <p:tgtEl>
                                          <p:spTgt spid="24"/>
                                        </p:tgtEl>
                                      </p:cBhvr>
                                    </p:animEffect>
                                  </p:childTnLst>
                                </p:cTn>
                              </p:par>
                            </p:childTnLst>
                          </p:cTn>
                        </p:par>
                        <p:par>
                          <p:cTn id="69" fill="hold">
                            <p:stCondLst>
                              <p:cond delay="1500"/>
                            </p:stCondLst>
                            <p:childTnLst>
                              <p:par>
                                <p:cTn id="70" presetID="26" presetClass="emph" presetSubtype="0" repeatCount="indefinite" fill="hold" nodeType="afterEffect">
                                  <p:stCondLst>
                                    <p:cond delay="0"/>
                                  </p:stCondLst>
                                  <p:childTnLst>
                                    <p:animEffect transition="out" filter="fade">
                                      <p:cBhvr>
                                        <p:cTn id="71" dur="500" tmFilter="0, 0; .2, .5; .8, .5; 1, 0"/>
                                        <p:tgtEl>
                                          <p:spTgt spid="24"/>
                                        </p:tgtEl>
                                      </p:cBhvr>
                                    </p:animEffect>
                                    <p:animScale>
                                      <p:cBhvr>
                                        <p:cTn id="72" dur="250" autoRev="1" fill="hold"/>
                                        <p:tgtEl>
                                          <p:spTgt spid="24"/>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randombar(horizontal)">
                                      <p:cBhvr>
                                        <p:cTn id="77" dur="500"/>
                                        <p:tgtEl>
                                          <p:spTgt spid="18"/>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randombar(horizontal)">
                                      <p:cBhvr>
                                        <p:cTn id="88" dur="500"/>
                                        <p:tgtEl>
                                          <p:spTgt spid="20"/>
                                        </p:tgtEl>
                                      </p:cBhvr>
                                    </p:animEffect>
                                  </p:childTnLst>
                                </p:cTn>
                              </p:par>
                            </p:childTnLst>
                          </p:cTn>
                        </p:par>
                        <p:par>
                          <p:cTn id="89" fill="hold">
                            <p:stCondLst>
                              <p:cond delay="500"/>
                            </p:stCondLst>
                            <p:childTnLst>
                              <p:par>
                                <p:cTn id="90" presetID="53" presetClass="entr" presetSubtype="16"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randombar(horizontal)">
                                      <p:cBhvr>
                                        <p:cTn id="99" dur="500"/>
                                        <p:tgtEl>
                                          <p:spTgt spid="22"/>
                                        </p:tgtEl>
                                      </p:cBhvr>
                                    </p:animEffect>
                                  </p:childTnLst>
                                </p:cTn>
                              </p:par>
                            </p:childTnLst>
                          </p:cTn>
                        </p:par>
                        <p:par>
                          <p:cTn id="100" fill="hold">
                            <p:stCondLst>
                              <p:cond delay="500"/>
                            </p:stCondLst>
                            <p:childTnLst>
                              <p:par>
                                <p:cTn id="101" presetID="53" presetClass="entr" presetSubtype="16"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500" fill="hold"/>
                                        <p:tgtEl>
                                          <p:spTgt spid="21"/>
                                        </p:tgtEl>
                                        <p:attrNameLst>
                                          <p:attrName>ppt_w</p:attrName>
                                        </p:attrNameLst>
                                      </p:cBhvr>
                                      <p:tavLst>
                                        <p:tav tm="0">
                                          <p:val>
                                            <p:fltVal val="0"/>
                                          </p:val>
                                        </p:tav>
                                        <p:tav tm="100000">
                                          <p:val>
                                            <p:strVal val="#ppt_w"/>
                                          </p:val>
                                        </p:tav>
                                      </p:tavLst>
                                    </p:anim>
                                    <p:anim calcmode="lin" valueType="num">
                                      <p:cBhvr>
                                        <p:cTn id="104" dur="500" fill="hold"/>
                                        <p:tgtEl>
                                          <p:spTgt spid="21"/>
                                        </p:tgtEl>
                                        <p:attrNameLst>
                                          <p:attrName>ppt_h</p:attrName>
                                        </p:attrNameLst>
                                      </p:cBhvr>
                                      <p:tavLst>
                                        <p:tav tm="0">
                                          <p:val>
                                            <p:fltVal val="0"/>
                                          </p:val>
                                        </p:tav>
                                        <p:tav tm="100000">
                                          <p:val>
                                            <p:strVal val="#ppt_h"/>
                                          </p:val>
                                        </p:tav>
                                      </p:tavLst>
                                    </p:anim>
                                    <p:animEffect transition="in" filter="fade">
                                      <p:cBhvr>
                                        <p:cTn id="105" dur="500"/>
                                        <p:tgtEl>
                                          <p:spTgt spid="21"/>
                                        </p:tgtEl>
                                      </p:cBhvr>
                                    </p:animEffect>
                                  </p:childTnLst>
                                </p:cTn>
                              </p:par>
                              <p:par>
                                <p:cTn id="106" presetID="31" presetClass="entr" presetSubtype="0" fill="hold" nodeType="with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1000" fill="hold"/>
                                        <p:tgtEl>
                                          <p:spTgt spid="23"/>
                                        </p:tgtEl>
                                        <p:attrNameLst>
                                          <p:attrName>ppt_w</p:attrName>
                                        </p:attrNameLst>
                                      </p:cBhvr>
                                      <p:tavLst>
                                        <p:tav tm="0">
                                          <p:val>
                                            <p:fltVal val="0"/>
                                          </p:val>
                                        </p:tav>
                                        <p:tav tm="100000">
                                          <p:val>
                                            <p:strVal val="#ppt_w"/>
                                          </p:val>
                                        </p:tav>
                                      </p:tavLst>
                                    </p:anim>
                                    <p:anim calcmode="lin" valueType="num">
                                      <p:cBhvr>
                                        <p:cTn id="109" dur="1000" fill="hold"/>
                                        <p:tgtEl>
                                          <p:spTgt spid="23"/>
                                        </p:tgtEl>
                                        <p:attrNameLst>
                                          <p:attrName>ppt_h</p:attrName>
                                        </p:attrNameLst>
                                      </p:cBhvr>
                                      <p:tavLst>
                                        <p:tav tm="0">
                                          <p:val>
                                            <p:fltVal val="0"/>
                                          </p:val>
                                        </p:tav>
                                        <p:tav tm="100000">
                                          <p:val>
                                            <p:strVal val="#ppt_h"/>
                                          </p:val>
                                        </p:tav>
                                      </p:tavLst>
                                    </p:anim>
                                    <p:anim calcmode="lin" valueType="num">
                                      <p:cBhvr>
                                        <p:cTn id="110" dur="1000" fill="hold"/>
                                        <p:tgtEl>
                                          <p:spTgt spid="23"/>
                                        </p:tgtEl>
                                        <p:attrNameLst>
                                          <p:attrName>style.rotation</p:attrName>
                                        </p:attrNameLst>
                                      </p:cBhvr>
                                      <p:tavLst>
                                        <p:tav tm="0">
                                          <p:val>
                                            <p:fltVal val="90"/>
                                          </p:val>
                                        </p:tav>
                                        <p:tav tm="100000">
                                          <p:val>
                                            <p:fltVal val="0"/>
                                          </p:val>
                                        </p:tav>
                                      </p:tavLst>
                                    </p:anim>
                                    <p:animEffect transition="in" filter="fade">
                                      <p:cBhvr>
                                        <p:cTn id="111" dur="1000"/>
                                        <p:tgtEl>
                                          <p:spTgt spid="23"/>
                                        </p:tgtEl>
                                      </p:cBhvr>
                                    </p:animEffect>
                                  </p:childTnLst>
                                </p:cTn>
                              </p:par>
                            </p:childTnLst>
                          </p:cTn>
                        </p:par>
                        <p:par>
                          <p:cTn id="112" fill="hold">
                            <p:stCondLst>
                              <p:cond delay="1500"/>
                            </p:stCondLst>
                            <p:childTnLst>
                              <p:par>
                                <p:cTn id="113" presetID="26" presetClass="emph" presetSubtype="0" repeatCount="indefinite" fill="hold" nodeType="afterEffect">
                                  <p:stCondLst>
                                    <p:cond delay="0"/>
                                  </p:stCondLst>
                                  <p:childTnLst>
                                    <p:animEffect transition="out" filter="fade">
                                      <p:cBhvr>
                                        <p:cTn id="114" dur="500" tmFilter="0, 0; .2, .5; .8, .5; 1, 0"/>
                                        <p:tgtEl>
                                          <p:spTgt spid="23"/>
                                        </p:tgtEl>
                                      </p:cBhvr>
                                    </p:animEffect>
                                    <p:animScale>
                                      <p:cBhvr>
                                        <p:cTn id="115" dur="250" autoRev="1" fill="hold"/>
                                        <p:tgtEl>
                                          <p:spTgt spid="23"/>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1000"/>
                                        <p:tgtEl>
                                          <p:spTgt spid="38"/>
                                        </p:tgtEl>
                                      </p:cBhvr>
                                    </p:animEffect>
                                    <p:anim calcmode="lin" valueType="num">
                                      <p:cBhvr>
                                        <p:cTn id="121" dur="1000" fill="hold"/>
                                        <p:tgtEl>
                                          <p:spTgt spid="38"/>
                                        </p:tgtEl>
                                        <p:attrNameLst>
                                          <p:attrName>ppt_x</p:attrName>
                                        </p:attrNameLst>
                                      </p:cBhvr>
                                      <p:tavLst>
                                        <p:tav tm="0">
                                          <p:val>
                                            <p:strVal val="#ppt_x"/>
                                          </p:val>
                                        </p:tav>
                                        <p:tav tm="100000">
                                          <p:val>
                                            <p:strVal val="#ppt_x"/>
                                          </p:val>
                                        </p:tav>
                                      </p:tavLst>
                                    </p:anim>
                                    <p:anim calcmode="lin" valueType="num">
                                      <p:cBhvr>
                                        <p:cTn id="12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11" grpId="0" animBg="1"/>
      <p:bldP spid="12" grpId="0"/>
      <p:bldP spid="13" grpId="0"/>
      <p:bldP spid="15" grpId="0"/>
      <p:bldP spid="17"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51">
            <a:extLst>
              <a:ext uri="{FF2B5EF4-FFF2-40B4-BE49-F238E27FC236}">
                <a16:creationId xmlns:a16="http://schemas.microsoft.com/office/drawing/2014/main" id="{03658B64-7E0A-4F7D-BB0C-D7B463BCF8B2}"/>
              </a:ext>
            </a:extLst>
          </p:cNvPr>
          <p:cNvGrpSpPr>
            <a:grpSpLocks noGrp="1" noUngrp="1" noRot="1" noMove="1" noResize="1"/>
          </p:cNvGrpSpPr>
          <p:nvPr/>
        </p:nvGrpSpPr>
        <p:grpSpPr>
          <a:xfrm>
            <a:off x="-800314" y="-1169927"/>
            <a:ext cx="14197880" cy="5802020"/>
            <a:chOff x="-1281005" y="-2959342"/>
            <a:chExt cx="14197880" cy="5802020"/>
          </a:xfrm>
        </p:grpSpPr>
        <p:grpSp>
          <p:nvGrpSpPr>
            <p:cNvPr id="21" name="组合 21">
              <a:extLst>
                <a:ext uri="{FF2B5EF4-FFF2-40B4-BE49-F238E27FC236}">
                  <a16:creationId xmlns:a16="http://schemas.microsoft.com/office/drawing/2014/main" id="{A23D074F-E1E6-490D-8790-381701E82EFF}"/>
                </a:ext>
              </a:extLst>
            </p:cNvPr>
            <p:cNvGrpSpPr>
              <a:grpSpLocks noGrp="1" noUngrp="1" noRot="1" noMove="1" noResize="1"/>
            </p:cNvGrpSpPr>
            <p:nvPr/>
          </p:nvGrpSpPr>
          <p:grpSpPr>
            <a:xfrm>
              <a:off x="439213" y="-2959342"/>
              <a:ext cx="5376255" cy="5802020"/>
              <a:chOff x="8777255" y="-1107494"/>
              <a:chExt cx="4165673" cy="4495567"/>
            </a:xfrm>
          </p:grpSpPr>
          <p:pic>
            <p:nvPicPr>
              <p:cNvPr id="29" name="图片 29">
                <a:extLst>
                  <a:ext uri="{FF2B5EF4-FFF2-40B4-BE49-F238E27FC236}">
                    <a16:creationId xmlns:a16="http://schemas.microsoft.com/office/drawing/2014/main" id="{50FCCCBB-A7F3-4EFB-B767-F697B856639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0" name="图片 32">
                <a:extLst>
                  <a:ext uri="{FF2B5EF4-FFF2-40B4-BE49-F238E27FC236}">
                    <a16:creationId xmlns:a16="http://schemas.microsoft.com/office/drawing/2014/main" id="{F66CE99B-EFB4-4CAE-806A-F5415855CC9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22" name="图片 37">
              <a:extLst>
                <a:ext uri="{FF2B5EF4-FFF2-40B4-BE49-F238E27FC236}">
                  <a16:creationId xmlns:a16="http://schemas.microsoft.com/office/drawing/2014/main" id="{99365B82-34C7-4DE7-A34F-057B4FF7628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23" name="图片 45">
              <a:extLst>
                <a:ext uri="{FF2B5EF4-FFF2-40B4-BE49-F238E27FC236}">
                  <a16:creationId xmlns:a16="http://schemas.microsoft.com/office/drawing/2014/main" id="{4984E808-284E-4AC7-B326-48D22880256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24" name="图片 46">
              <a:extLst>
                <a:ext uri="{FF2B5EF4-FFF2-40B4-BE49-F238E27FC236}">
                  <a16:creationId xmlns:a16="http://schemas.microsoft.com/office/drawing/2014/main" id="{20028B34-FE8C-443A-926A-755A2CA6DE1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25" name="组合 47">
              <a:extLst>
                <a:ext uri="{FF2B5EF4-FFF2-40B4-BE49-F238E27FC236}">
                  <a16:creationId xmlns:a16="http://schemas.microsoft.com/office/drawing/2014/main" id="{C3AB33B0-2772-436E-99F7-EEEF6953EB62}"/>
                </a:ext>
              </a:extLst>
            </p:cNvPr>
            <p:cNvGrpSpPr>
              <a:grpSpLocks noGrp="1" noUngrp="1" noRot="1" noMove="1" noResize="1"/>
            </p:cNvGrpSpPr>
            <p:nvPr/>
          </p:nvGrpSpPr>
          <p:grpSpPr>
            <a:xfrm>
              <a:off x="4837446" y="-1914234"/>
              <a:ext cx="3352818" cy="3618339"/>
              <a:chOff x="8777255" y="-1107494"/>
              <a:chExt cx="4165673" cy="4495567"/>
            </a:xfrm>
          </p:grpSpPr>
          <p:pic>
            <p:nvPicPr>
              <p:cNvPr id="27" name="图片 48">
                <a:extLst>
                  <a:ext uri="{FF2B5EF4-FFF2-40B4-BE49-F238E27FC236}">
                    <a16:creationId xmlns:a16="http://schemas.microsoft.com/office/drawing/2014/main" id="{4359D35A-D7C7-45F3-B95E-C4BDD8E9BB5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28" name="图片 49">
                <a:extLst>
                  <a:ext uri="{FF2B5EF4-FFF2-40B4-BE49-F238E27FC236}">
                    <a16:creationId xmlns:a16="http://schemas.microsoft.com/office/drawing/2014/main" id="{D5495DB4-1E8C-45B9-BE97-6888572BBA3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26" name="图片 50">
              <a:extLst>
                <a:ext uri="{FF2B5EF4-FFF2-40B4-BE49-F238E27FC236}">
                  <a16:creationId xmlns:a16="http://schemas.microsoft.com/office/drawing/2014/main" id="{FCF895E4-AE54-495B-98D5-B740E292A59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sp>
        <p:nvSpPr>
          <p:cNvPr id="2" name="Google Shape;194;p7"/>
          <p:cNvSpPr/>
          <p:nvPr/>
        </p:nvSpPr>
        <p:spPr>
          <a:xfrm>
            <a:off x="3708701" y="7937"/>
            <a:ext cx="8414997" cy="6861799"/>
          </a:xfrm>
          <a:custGeom>
            <a:avLst/>
            <a:gdLst/>
            <a:ahLst/>
            <a:cxnLst/>
            <a:rect l="l" t="t" r="r" b="b"/>
            <a:pathLst>
              <a:path w="8414997" h="6861799" extrusionOk="0">
                <a:moveTo>
                  <a:pt x="8414998" y="6861800"/>
                </a:moveTo>
                <a:lnTo>
                  <a:pt x="3648624" y="6861800"/>
                </a:lnTo>
                <a:cubicBezTo>
                  <a:pt x="1536309" y="6860523"/>
                  <a:pt x="-13701" y="5099792"/>
                  <a:pt x="91" y="3356047"/>
                </a:cubicBezTo>
                <a:cubicBezTo>
                  <a:pt x="11713" y="1883939"/>
                  <a:pt x="1136195" y="633791"/>
                  <a:pt x="2197844" y="193193"/>
                </a:cubicBezTo>
                <a:cubicBezTo>
                  <a:pt x="2753125" y="-37322"/>
                  <a:pt x="3213518" y="2651"/>
                  <a:pt x="3648624" y="2651"/>
                </a:cubicBezTo>
                <a:cubicBezTo>
                  <a:pt x="5237331" y="2651"/>
                  <a:pt x="6826164" y="2651"/>
                  <a:pt x="8414870" y="2651"/>
                </a:cubicBezTo>
                <a:lnTo>
                  <a:pt x="8414870" y="686180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95;p7"/>
          <p:cNvSpPr/>
          <p:nvPr/>
        </p:nvSpPr>
        <p:spPr>
          <a:xfrm>
            <a:off x="17983409" y="654876"/>
            <a:ext cx="2727559" cy="1795509"/>
          </a:xfrm>
          <a:custGeom>
            <a:avLst/>
            <a:gdLst/>
            <a:ahLst/>
            <a:cxnLst/>
            <a:rect l="l" t="t" r="r" b="b"/>
            <a:pathLst>
              <a:path w="2727559" h="1795509" extrusionOk="0">
                <a:moveTo>
                  <a:pt x="1467056" y="1472995"/>
                </a:moveTo>
                <a:cubicBezTo>
                  <a:pt x="1561689" y="1351671"/>
                  <a:pt x="1557858" y="1153466"/>
                  <a:pt x="1688760" y="1068156"/>
                </a:cubicBezTo>
                <a:cubicBezTo>
                  <a:pt x="1827964" y="977610"/>
                  <a:pt x="2050689" y="1055257"/>
                  <a:pt x="2237656" y="1054746"/>
                </a:cubicBezTo>
                <a:cubicBezTo>
                  <a:pt x="2575830" y="1053852"/>
                  <a:pt x="2799195" y="745306"/>
                  <a:pt x="2706477" y="407259"/>
                </a:cubicBezTo>
                <a:cubicBezTo>
                  <a:pt x="2680041" y="310711"/>
                  <a:pt x="2629340" y="211480"/>
                  <a:pt x="2548756" y="135876"/>
                </a:cubicBezTo>
                <a:cubicBezTo>
                  <a:pt x="2379286" y="-22994"/>
                  <a:pt x="2131018" y="-29252"/>
                  <a:pt x="1964612" y="48906"/>
                </a:cubicBezTo>
                <a:cubicBezTo>
                  <a:pt x="1798207" y="126937"/>
                  <a:pt x="1684418" y="269333"/>
                  <a:pt x="1539468" y="374821"/>
                </a:cubicBezTo>
                <a:cubicBezTo>
                  <a:pt x="1104872" y="691029"/>
                  <a:pt x="898877" y="542503"/>
                  <a:pt x="395957" y="940702"/>
                </a:cubicBezTo>
                <a:cubicBezTo>
                  <a:pt x="135685" y="1146697"/>
                  <a:pt x="-70822" y="1422677"/>
                  <a:pt x="23045" y="1604280"/>
                </a:cubicBezTo>
                <a:cubicBezTo>
                  <a:pt x="33900" y="1625225"/>
                  <a:pt x="54589" y="1661749"/>
                  <a:pt x="91753" y="1691761"/>
                </a:cubicBezTo>
                <a:cubicBezTo>
                  <a:pt x="225465" y="1799293"/>
                  <a:pt x="410516" y="1827133"/>
                  <a:pt x="524049" y="1756893"/>
                </a:cubicBezTo>
                <a:cubicBezTo>
                  <a:pt x="606933" y="1705554"/>
                  <a:pt x="648694" y="1612581"/>
                  <a:pt x="717529" y="1545789"/>
                </a:cubicBezTo>
                <a:cubicBezTo>
                  <a:pt x="918544" y="1351032"/>
                  <a:pt x="1256847" y="1742079"/>
                  <a:pt x="1467056" y="1472995"/>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 name="Google Shape;196;p7"/>
          <p:cNvGrpSpPr/>
          <p:nvPr/>
        </p:nvGrpSpPr>
        <p:grpSpPr>
          <a:xfrm>
            <a:off x="284676" y="4140060"/>
            <a:ext cx="2821484" cy="2160079"/>
            <a:chOff x="5353561" y="990453"/>
            <a:chExt cx="2821484" cy="2160079"/>
          </a:xfrm>
        </p:grpSpPr>
        <p:sp>
          <p:nvSpPr>
            <p:cNvPr id="5" name="Google Shape;197;p7"/>
            <p:cNvSpPr/>
            <p:nvPr/>
          </p:nvSpPr>
          <p:spPr>
            <a:xfrm>
              <a:off x="5970411" y="1110444"/>
              <a:ext cx="2204634" cy="2040088"/>
            </a:xfrm>
            <a:custGeom>
              <a:avLst/>
              <a:gdLst/>
              <a:ahLst/>
              <a:cxnLst/>
              <a:rect l="l" t="t" r="r" b="b"/>
              <a:pathLst>
                <a:path w="2204634" h="2040088" extrusionOk="0">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98;p7"/>
            <p:cNvSpPr/>
            <p:nvPr/>
          </p:nvSpPr>
          <p:spPr>
            <a:xfrm>
              <a:off x="5972058" y="990453"/>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99;p7"/>
            <p:cNvSpPr/>
            <p:nvPr/>
          </p:nvSpPr>
          <p:spPr>
            <a:xfrm>
              <a:off x="5603105" y="1556462"/>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200;p7"/>
            <p:cNvSpPr/>
            <p:nvPr/>
          </p:nvSpPr>
          <p:spPr>
            <a:xfrm>
              <a:off x="5353561" y="2095651"/>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 name="Google Shape;201;p7"/>
          <p:cNvSpPr/>
          <p:nvPr/>
        </p:nvSpPr>
        <p:spPr>
          <a:xfrm>
            <a:off x="6298626" y="10218557"/>
            <a:ext cx="2331463" cy="2409809"/>
          </a:xfrm>
          <a:custGeom>
            <a:avLst/>
            <a:gdLst/>
            <a:ahLst/>
            <a:cxnLst/>
            <a:rect l="l" t="t" r="r" b="b"/>
            <a:pathLst>
              <a:path w="2331463" h="2409809" extrusionOk="0">
                <a:moveTo>
                  <a:pt x="855781" y="580926"/>
                </a:moveTo>
                <a:cubicBezTo>
                  <a:pt x="765873" y="518348"/>
                  <a:pt x="755784" y="479907"/>
                  <a:pt x="690014" y="460113"/>
                </a:cubicBezTo>
                <a:cubicBezTo>
                  <a:pt x="626287" y="440956"/>
                  <a:pt x="551066" y="461772"/>
                  <a:pt x="524630" y="524223"/>
                </a:cubicBezTo>
                <a:cubicBezTo>
                  <a:pt x="495640" y="592675"/>
                  <a:pt x="533697" y="678496"/>
                  <a:pt x="581588" y="740179"/>
                </a:cubicBezTo>
                <a:cubicBezTo>
                  <a:pt x="629479" y="801863"/>
                  <a:pt x="689503" y="856139"/>
                  <a:pt x="716960" y="930211"/>
                </a:cubicBezTo>
                <a:cubicBezTo>
                  <a:pt x="744418" y="1004283"/>
                  <a:pt x="717088" y="1106450"/>
                  <a:pt x="646465" y="1109898"/>
                </a:cubicBezTo>
                <a:cubicBezTo>
                  <a:pt x="608024" y="1111814"/>
                  <a:pt x="572138" y="1084356"/>
                  <a:pt x="537401" y="1062646"/>
                </a:cubicBezTo>
                <a:cubicBezTo>
                  <a:pt x="415183" y="986148"/>
                  <a:pt x="265890" y="970312"/>
                  <a:pt x="141629" y="1020629"/>
                </a:cubicBezTo>
                <a:cubicBezTo>
                  <a:pt x="45464" y="1059581"/>
                  <a:pt x="-40868" y="1182182"/>
                  <a:pt x="20688" y="1281157"/>
                </a:cubicBezTo>
                <a:cubicBezTo>
                  <a:pt x="77774" y="1372852"/>
                  <a:pt x="198843" y="1353185"/>
                  <a:pt x="294753" y="1340414"/>
                </a:cubicBezTo>
                <a:cubicBezTo>
                  <a:pt x="390663" y="1327643"/>
                  <a:pt x="528461" y="1377705"/>
                  <a:pt x="519394" y="1483321"/>
                </a:cubicBezTo>
                <a:cubicBezTo>
                  <a:pt x="515946" y="1523805"/>
                  <a:pt x="489382" y="1554966"/>
                  <a:pt x="463201" y="1582040"/>
                </a:cubicBezTo>
                <a:cubicBezTo>
                  <a:pt x="361672" y="1687273"/>
                  <a:pt x="244435" y="1780629"/>
                  <a:pt x="179303" y="1917278"/>
                </a:cubicBezTo>
                <a:cubicBezTo>
                  <a:pt x="114044" y="2053927"/>
                  <a:pt x="120685" y="2253920"/>
                  <a:pt x="240348" y="2355194"/>
                </a:cubicBezTo>
                <a:cubicBezTo>
                  <a:pt x="370740" y="2465535"/>
                  <a:pt x="561027" y="2395678"/>
                  <a:pt x="652084" y="2261455"/>
                </a:cubicBezTo>
                <a:cubicBezTo>
                  <a:pt x="743141" y="2127360"/>
                  <a:pt x="765618" y="1950227"/>
                  <a:pt x="803547" y="1785099"/>
                </a:cubicBezTo>
                <a:cubicBezTo>
                  <a:pt x="833559" y="1654324"/>
                  <a:pt x="921296" y="1501200"/>
                  <a:pt x="1043003" y="1546410"/>
                </a:cubicBezTo>
                <a:cubicBezTo>
                  <a:pt x="1225627" y="1614351"/>
                  <a:pt x="1158452" y="2007441"/>
                  <a:pt x="1345291" y="2052778"/>
                </a:cubicBezTo>
                <a:cubicBezTo>
                  <a:pt x="1435326" y="2074616"/>
                  <a:pt x="1509908" y="1978068"/>
                  <a:pt x="1517060" y="1879731"/>
                </a:cubicBezTo>
                <a:cubicBezTo>
                  <a:pt x="1524212" y="1781267"/>
                  <a:pt x="1486282" y="1682803"/>
                  <a:pt x="1460741" y="1585106"/>
                </a:cubicBezTo>
                <a:cubicBezTo>
                  <a:pt x="1418979" y="1425213"/>
                  <a:pt x="1452439" y="1201338"/>
                  <a:pt x="1600838" y="1201211"/>
                </a:cubicBezTo>
                <a:cubicBezTo>
                  <a:pt x="1702111" y="1201083"/>
                  <a:pt x="1798915" y="1316277"/>
                  <a:pt x="1894825" y="1288053"/>
                </a:cubicBezTo>
                <a:cubicBezTo>
                  <a:pt x="2011168" y="1253827"/>
                  <a:pt x="1989586" y="1060858"/>
                  <a:pt x="1921133" y="942854"/>
                </a:cubicBezTo>
                <a:cubicBezTo>
                  <a:pt x="1852681" y="824851"/>
                  <a:pt x="1755111" y="694204"/>
                  <a:pt x="1792657" y="569304"/>
                </a:cubicBezTo>
                <a:cubicBezTo>
                  <a:pt x="1793807" y="565473"/>
                  <a:pt x="1795084" y="562919"/>
                  <a:pt x="1797255" y="557682"/>
                </a:cubicBezTo>
                <a:cubicBezTo>
                  <a:pt x="1826373" y="488975"/>
                  <a:pt x="1884097" y="418479"/>
                  <a:pt x="2080898" y="329338"/>
                </a:cubicBezTo>
                <a:cubicBezTo>
                  <a:pt x="2142837" y="301242"/>
                  <a:pt x="2227253" y="267526"/>
                  <a:pt x="2331464" y="238409"/>
                </a:cubicBezTo>
                <a:cubicBezTo>
                  <a:pt x="2309370" y="179279"/>
                  <a:pt x="2287149" y="120022"/>
                  <a:pt x="2265055" y="60893"/>
                </a:cubicBezTo>
                <a:cubicBezTo>
                  <a:pt x="2104780" y="112998"/>
                  <a:pt x="2002612" y="160378"/>
                  <a:pt x="1938246" y="194988"/>
                </a:cubicBezTo>
                <a:cubicBezTo>
                  <a:pt x="1917174" y="206353"/>
                  <a:pt x="1838122" y="237642"/>
                  <a:pt x="1733400" y="278127"/>
                </a:cubicBezTo>
                <a:cubicBezTo>
                  <a:pt x="1706964" y="288343"/>
                  <a:pt x="1679634" y="298688"/>
                  <a:pt x="1650772" y="296389"/>
                </a:cubicBezTo>
                <a:cubicBezTo>
                  <a:pt x="1520381" y="285789"/>
                  <a:pt x="1486538" y="55145"/>
                  <a:pt x="1360744" y="6361"/>
                </a:cubicBezTo>
                <a:cubicBezTo>
                  <a:pt x="1293569" y="-19692"/>
                  <a:pt x="1205960" y="38288"/>
                  <a:pt x="1178247" y="107506"/>
                </a:cubicBezTo>
                <a:cubicBezTo>
                  <a:pt x="1124992" y="240324"/>
                  <a:pt x="1309022" y="391915"/>
                  <a:pt x="1253340" y="550914"/>
                </a:cubicBezTo>
                <a:cubicBezTo>
                  <a:pt x="1234056" y="606084"/>
                  <a:pt x="1192423" y="643375"/>
                  <a:pt x="1154110" y="660105"/>
                </a:cubicBezTo>
                <a:cubicBezTo>
                  <a:pt x="1041215" y="710040"/>
                  <a:pt x="896264" y="609022"/>
                  <a:pt x="855781" y="580926"/>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202;p7"/>
          <p:cNvSpPr/>
          <p:nvPr/>
        </p:nvSpPr>
        <p:spPr>
          <a:xfrm rot="-2876066">
            <a:off x="3164050" y="5261899"/>
            <a:ext cx="1168831" cy="1067171"/>
          </a:xfrm>
          <a:custGeom>
            <a:avLst/>
            <a:gdLst/>
            <a:ahLst/>
            <a:cxnLst/>
            <a:rect l="l" t="t" r="r" b="b"/>
            <a:pathLst>
              <a:path w="1168831" h="1067171" extrusionOk="0">
                <a:moveTo>
                  <a:pt x="1168831" y="533586"/>
                </a:moveTo>
                <a:cubicBezTo>
                  <a:pt x="1168831" y="828277"/>
                  <a:pt x="907179" y="1067171"/>
                  <a:pt x="584415" y="1067171"/>
                </a:cubicBezTo>
                <a:cubicBezTo>
                  <a:pt x="261652" y="1067171"/>
                  <a:pt x="0" y="828277"/>
                  <a:pt x="0" y="533586"/>
                </a:cubicBezTo>
                <a:cubicBezTo>
                  <a:pt x="0" y="238894"/>
                  <a:pt x="261652" y="0"/>
                  <a:pt x="584415" y="0"/>
                </a:cubicBezTo>
                <a:cubicBezTo>
                  <a:pt x="907179" y="0"/>
                  <a:pt x="1168831" y="238894"/>
                  <a:pt x="1168831" y="533586"/>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203;p7"/>
          <p:cNvSpPr/>
          <p:nvPr/>
        </p:nvSpPr>
        <p:spPr>
          <a:xfrm>
            <a:off x="5298081" y="1222685"/>
            <a:ext cx="662501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a:solidFill>
                  <a:schemeClr val="accent6">
                    <a:lumMod val="50000"/>
                  </a:schemeClr>
                </a:solidFill>
                <a:latin typeface="UTM Davida" panose="02040603050506020204" pitchFamily="18" charset="0"/>
                <a:ea typeface="Calibri"/>
                <a:cs typeface="Calibri"/>
                <a:sym typeface="Calibri"/>
              </a:rPr>
              <a:t>Cùng luyện viết</a:t>
            </a:r>
            <a:endParaRPr sz="5400" b="1" cap="none">
              <a:solidFill>
                <a:schemeClr val="accent6">
                  <a:lumMod val="50000"/>
                </a:schemeClr>
              </a:solidFill>
              <a:latin typeface="UTM Davida" panose="02040603050506020204" pitchFamily="18" charset="0"/>
              <a:ea typeface="Calibri"/>
              <a:cs typeface="Calibri"/>
              <a:sym typeface="Calibri"/>
            </a:endParaRPr>
          </a:p>
        </p:txBody>
      </p:sp>
      <p:sp>
        <p:nvSpPr>
          <p:cNvPr id="12" name="Google Shape;204;p7" descr="Công Cụ] Những Trang Fanpage Dân Content Cần Follow Ngay - YBOX"/>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 name="Google Shape;205;p7"/>
          <p:cNvPicPr preferRelativeResize="0"/>
          <p:nvPr/>
        </p:nvPicPr>
        <p:blipFill rotWithShape="1">
          <a:blip r:embed="rId4">
            <a:alphaModFix/>
          </a:blip>
          <a:srcRect/>
          <a:stretch/>
        </p:blipFill>
        <p:spPr>
          <a:xfrm>
            <a:off x="6096000" y="2689481"/>
            <a:ext cx="5509039" cy="3454721"/>
          </a:xfrm>
          <a:prstGeom prst="rect">
            <a:avLst/>
          </a:prstGeom>
          <a:noFill/>
          <a:ln>
            <a:noFill/>
          </a:ln>
        </p:spPr>
      </p:pic>
      <p:grpSp>
        <p:nvGrpSpPr>
          <p:cNvPr id="14" name="Google Shape;196;p7"/>
          <p:cNvGrpSpPr/>
          <p:nvPr/>
        </p:nvGrpSpPr>
        <p:grpSpPr>
          <a:xfrm flipH="1">
            <a:off x="2855129" y="3226059"/>
            <a:ext cx="2163720" cy="2168232"/>
            <a:chOff x="5353561" y="990453"/>
            <a:chExt cx="2821484" cy="2160079"/>
          </a:xfrm>
        </p:grpSpPr>
        <p:sp>
          <p:nvSpPr>
            <p:cNvPr id="15" name="Google Shape;197;p7"/>
            <p:cNvSpPr/>
            <p:nvPr/>
          </p:nvSpPr>
          <p:spPr>
            <a:xfrm>
              <a:off x="5970411" y="1110444"/>
              <a:ext cx="2204634" cy="2040088"/>
            </a:xfrm>
            <a:custGeom>
              <a:avLst/>
              <a:gdLst/>
              <a:ahLst/>
              <a:cxnLst/>
              <a:rect l="l" t="t" r="r" b="b"/>
              <a:pathLst>
                <a:path w="2204634" h="2040088" extrusionOk="0">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98;p7"/>
            <p:cNvSpPr/>
            <p:nvPr/>
          </p:nvSpPr>
          <p:spPr>
            <a:xfrm>
              <a:off x="5972058" y="990453"/>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99;p7"/>
            <p:cNvSpPr/>
            <p:nvPr/>
          </p:nvSpPr>
          <p:spPr>
            <a:xfrm>
              <a:off x="5603105" y="1556462"/>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200;p7"/>
            <p:cNvSpPr/>
            <p:nvPr/>
          </p:nvSpPr>
          <p:spPr>
            <a:xfrm>
              <a:off x="5353561" y="2095651"/>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9" name="图片 5"/>
          <p:cNvPicPr>
            <a:picLocks noChangeAspect="1"/>
          </p:cNvPicPr>
          <p:nvPr/>
        </p:nvPicPr>
        <p:blipFill>
          <a:blip r:embed="rId5"/>
          <a:stretch>
            <a:fillRect/>
          </a:stretch>
        </p:blipFill>
        <p:spPr>
          <a:xfrm>
            <a:off x="534220" y="1268287"/>
            <a:ext cx="3529454" cy="5983528"/>
          </a:xfrm>
          <a:prstGeom prst="rect">
            <a:avLst/>
          </a:prstGeom>
        </p:spPr>
      </p:pic>
    </p:spTree>
    <p:extLst>
      <p:ext uri="{BB962C8B-B14F-4D97-AF65-F5344CB8AC3E}">
        <p14:creationId xmlns:p14="http://schemas.microsoft.com/office/powerpoint/2010/main" val="1868696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p1"/>
          <p:cNvSpPr/>
          <p:nvPr/>
        </p:nvSpPr>
        <p:spPr>
          <a:xfrm>
            <a:off x="662111" y="464738"/>
            <a:ext cx="11153044" cy="6266410"/>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 name="TextBox 5"/>
          <p:cNvSpPr txBox="1"/>
          <p:nvPr/>
        </p:nvSpPr>
        <p:spPr>
          <a:xfrm>
            <a:off x="2432976" y="2168954"/>
            <a:ext cx="7326048" cy="1569660"/>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600" b="0" i="0" u="none" strike="noStrike" kern="0" cap="none" spc="0" normalizeH="0" baseline="0" noProof="0">
                <a:ln>
                  <a:solidFill>
                    <a:srgbClr val="FFC000"/>
                  </a:solidFill>
                </a:ln>
                <a:solidFill>
                  <a:srgbClr val="E5532B"/>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DẶN</a:t>
            </a:r>
            <a:r>
              <a:rPr kumimoji="0" lang="en-US" sz="9600" b="0" i="0" u="none" strike="noStrike" kern="0" cap="none" spc="0" normalizeH="0" noProof="0">
                <a:ln>
                  <a:solidFill>
                    <a:srgbClr val="FFC000"/>
                  </a:solidFill>
                </a:ln>
                <a:solidFill>
                  <a:srgbClr val="E5532B"/>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rPr>
              <a:t> DÒ</a:t>
            </a:r>
            <a:endParaRPr kumimoji="0" lang="en-US" sz="9600" b="0" i="0" u="none" strike="noStrike" kern="0" cap="none" spc="0" normalizeH="0" baseline="0" noProof="0" dirty="0">
              <a:ln>
                <a:solidFill>
                  <a:srgbClr val="FFC000"/>
                </a:solidFill>
              </a:ln>
              <a:solidFill>
                <a:srgbClr val="ED7D31"/>
              </a:solidFill>
              <a:effectLst>
                <a:glow rad="63500">
                  <a:srgbClr val="FFC000">
                    <a:satMod val="175000"/>
                    <a:alpha val="40000"/>
                  </a:srgbClr>
                </a:glow>
                <a:outerShdw blurRad="50800" dist="38100" dir="2700000" algn="tl" rotWithShape="0">
                  <a:prstClr val="black">
                    <a:alpha val="40000"/>
                  </a:prstClr>
                </a:outerShdw>
                <a:reflection blurRad="6350" stA="55000" endA="300" endPos="45500" dir="5400000" sy="-100000" algn="bl" rotWithShape="0"/>
              </a:effectLst>
              <a:uLnTx/>
              <a:uFillTx/>
              <a:latin typeface="UTM Showcard" panose="02040603050506020204" pitchFamily="18" charset="0"/>
              <a:cs typeface="Arial"/>
              <a:sym typeface="Arial"/>
            </a:endParaRPr>
          </a:p>
        </p:txBody>
      </p:sp>
      <p:grpSp>
        <p:nvGrpSpPr>
          <p:cNvPr id="7" name="Google Shape;92;p1"/>
          <p:cNvGrpSpPr/>
          <p:nvPr/>
        </p:nvGrpSpPr>
        <p:grpSpPr>
          <a:xfrm>
            <a:off x="2543175" y="3998417"/>
            <a:ext cx="7746694" cy="2796621"/>
            <a:chOff x="1548265" y="3628625"/>
            <a:chExt cx="8930255" cy="3597449"/>
          </a:xfrm>
        </p:grpSpPr>
        <p:pic>
          <p:nvPicPr>
            <p:cNvPr id="8" name="Google Shape;93;p1"/>
            <p:cNvPicPr preferRelativeResize="0"/>
            <p:nvPr/>
          </p:nvPicPr>
          <p:blipFill rotWithShape="1">
            <a:blip r:embed="rId2">
              <a:alphaModFix/>
            </a:blip>
            <a:srcRect/>
            <a:stretch/>
          </p:blipFill>
          <p:spPr>
            <a:xfrm>
              <a:off x="1548265" y="3628625"/>
              <a:ext cx="1549862" cy="3597449"/>
            </a:xfrm>
            <a:prstGeom prst="rect">
              <a:avLst/>
            </a:prstGeom>
            <a:noFill/>
            <a:ln>
              <a:noFill/>
            </a:ln>
          </p:spPr>
        </p:pic>
        <p:pic>
          <p:nvPicPr>
            <p:cNvPr id="9" name="Google Shape;94;p1"/>
            <p:cNvPicPr preferRelativeResize="0"/>
            <p:nvPr/>
          </p:nvPicPr>
          <p:blipFill rotWithShape="1">
            <a:blip r:embed="rId3">
              <a:alphaModFix/>
            </a:blip>
            <a:srcRect/>
            <a:stretch/>
          </p:blipFill>
          <p:spPr>
            <a:xfrm>
              <a:off x="3515565" y="3845153"/>
              <a:ext cx="1304450" cy="3380921"/>
            </a:xfrm>
            <a:prstGeom prst="rect">
              <a:avLst/>
            </a:prstGeom>
            <a:noFill/>
            <a:ln>
              <a:noFill/>
            </a:ln>
          </p:spPr>
        </p:pic>
        <p:pic>
          <p:nvPicPr>
            <p:cNvPr id="10" name="Google Shape;95;p1"/>
            <p:cNvPicPr preferRelativeResize="0"/>
            <p:nvPr/>
          </p:nvPicPr>
          <p:blipFill rotWithShape="1">
            <a:blip r:embed="rId4">
              <a:alphaModFix/>
            </a:blip>
            <a:srcRect/>
            <a:stretch/>
          </p:blipFill>
          <p:spPr>
            <a:xfrm>
              <a:off x="5237453" y="3628625"/>
              <a:ext cx="1307437" cy="3554690"/>
            </a:xfrm>
            <a:prstGeom prst="rect">
              <a:avLst/>
            </a:prstGeom>
            <a:noFill/>
            <a:ln>
              <a:noFill/>
            </a:ln>
          </p:spPr>
        </p:pic>
        <p:pic>
          <p:nvPicPr>
            <p:cNvPr id="11" name="Google Shape;96;p1"/>
            <p:cNvPicPr preferRelativeResize="0"/>
            <p:nvPr/>
          </p:nvPicPr>
          <p:blipFill rotWithShape="1">
            <a:blip r:embed="rId5">
              <a:alphaModFix/>
            </a:blip>
            <a:srcRect/>
            <a:stretch/>
          </p:blipFill>
          <p:spPr>
            <a:xfrm>
              <a:off x="6962328" y="4022292"/>
              <a:ext cx="1158635" cy="3203782"/>
            </a:xfrm>
            <a:prstGeom prst="rect">
              <a:avLst/>
            </a:prstGeom>
            <a:noFill/>
            <a:ln>
              <a:noFill/>
            </a:ln>
          </p:spPr>
        </p:pic>
        <p:pic>
          <p:nvPicPr>
            <p:cNvPr id="12" name="Google Shape;97;p1"/>
            <p:cNvPicPr preferRelativeResize="0"/>
            <p:nvPr/>
          </p:nvPicPr>
          <p:blipFill rotWithShape="1">
            <a:blip r:embed="rId6">
              <a:alphaModFix/>
            </a:blip>
            <a:srcRect/>
            <a:stretch/>
          </p:blipFill>
          <p:spPr>
            <a:xfrm>
              <a:off x="8538400" y="3845153"/>
              <a:ext cx="1940120" cy="3359542"/>
            </a:xfrm>
            <a:prstGeom prst="rect">
              <a:avLst/>
            </a:prstGeom>
            <a:noFill/>
            <a:ln>
              <a:noFill/>
            </a:ln>
          </p:spPr>
        </p:pic>
      </p:grpSp>
      <p:pic>
        <p:nvPicPr>
          <p:cNvPr id="14" name="Google Shape;459;p19"/>
          <p:cNvPicPr preferRelativeResize="0"/>
          <p:nvPr/>
        </p:nvPicPr>
        <p:blipFill rotWithShape="1">
          <a:blip r:embed="rId7">
            <a:alphaModFix/>
          </a:blip>
          <a:srcRect l="11812" t="28873" r="11151" b="29401"/>
          <a:stretch/>
        </p:blipFill>
        <p:spPr>
          <a:xfrm rot="21156348">
            <a:off x="275266" y="788486"/>
            <a:ext cx="3246079" cy="1512590"/>
          </a:xfrm>
          <a:prstGeom prst="rect">
            <a:avLst/>
          </a:prstGeom>
          <a:noFill/>
          <a:ln>
            <a:noFill/>
          </a:ln>
        </p:spPr>
      </p:pic>
      <p:sp>
        <p:nvSpPr>
          <p:cNvPr id="15" name="Google Shape;109;p2"/>
          <p:cNvSpPr/>
          <p:nvPr/>
        </p:nvSpPr>
        <p:spPr>
          <a:xfrm>
            <a:off x="8893617" y="302116"/>
            <a:ext cx="2024208" cy="2013625"/>
          </a:xfrm>
          <a:custGeom>
            <a:avLst/>
            <a:gdLst/>
            <a:ahLst/>
            <a:cxnLst/>
            <a:rect l="l" t="t" r="r" b="b"/>
            <a:pathLst>
              <a:path w="2024208" h="2013625" extrusionOk="0">
                <a:moveTo>
                  <a:pt x="10943" y="347386"/>
                </a:moveTo>
                <a:cubicBezTo>
                  <a:pt x="-3633" y="257332"/>
                  <a:pt x="-12872" y="154784"/>
                  <a:pt x="45559" y="84641"/>
                </a:cubicBezTo>
                <a:cubicBezTo>
                  <a:pt x="95011" y="25299"/>
                  <a:pt x="178428" y="8121"/>
                  <a:pt x="255468" y="2785"/>
                </a:cubicBezTo>
                <a:cubicBezTo>
                  <a:pt x="758575" y="-32482"/>
                  <a:pt x="1224072" y="272297"/>
                  <a:pt x="1583769" y="625877"/>
                </a:cubicBezTo>
                <a:cubicBezTo>
                  <a:pt x="1783268" y="821863"/>
                  <a:pt x="1970924" y="1051032"/>
                  <a:pt x="2020636" y="1326271"/>
                </a:cubicBezTo>
                <a:cubicBezTo>
                  <a:pt x="2025711" y="1354250"/>
                  <a:pt x="2028054" y="1386524"/>
                  <a:pt x="2008794" y="1407345"/>
                </a:cubicBezTo>
                <a:cubicBezTo>
                  <a:pt x="1993437" y="1423873"/>
                  <a:pt x="1969232" y="1427777"/>
                  <a:pt x="1946719" y="1430249"/>
                </a:cubicBezTo>
                <a:cubicBezTo>
                  <a:pt x="1749302" y="1451982"/>
                  <a:pt x="1547851" y="1435715"/>
                  <a:pt x="1356551" y="1382620"/>
                </a:cubicBezTo>
                <a:cubicBezTo>
                  <a:pt x="1356811" y="1438578"/>
                  <a:pt x="1357071" y="1534879"/>
                  <a:pt x="1357202" y="1657467"/>
                </a:cubicBezTo>
                <a:cubicBezTo>
                  <a:pt x="1357332" y="1770556"/>
                  <a:pt x="1356681" y="1827555"/>
                  <a:pt x="1326099" y="1847726"/>
                </a:cubicBezTo>
                <a:cubicBezTo>
                  <a:pt x="1302154" y="1863473"/>
                  <a:pt x="1263113" y="1861911"/>
                  <a:pt x="1148333" y="1801268"/>
                </a:cubicBezTo>
                <a:cubicBezTo>
                  <a:pt x="1072854" y="1761316"/>
                  <a:pt x="966012" y="1696508"/>
                  <a:pt x="847979" y="1593440"/>
                </a:cubicBezTo>
                <a:cubicBezTo>
                  <a:pt x="840170" y="1886117"/>
                  <a:pt x="795143" y="1996993"/>
                  <a:pt x="735671" y="2011828"/>
                </a:cubicBezTo>
                <a:cubicBezTo>
                  <a:pt x="603713" y="2044753"/>
                  <a:pt x="367906" y="1617515"/>
                  <a:pt x="277722" y="1370387"/>
                </a:cubicBezTo>
                <a:cubicBezTo>
                  <a:pt x="156955" y="1038800"/>
                  <a:pt x="67422" y="695761"/>
                  <a:pt x="10943" y="347386"/>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11;p2"/>
          <p:cNvSpPr/>
          <p:nvPr/>
        </p:nvSpPr>
        <p:spPr>
          <a:xfrm>
            <a:off x="10657439" y="504124"/>
            <a:ext cx="812643" cy="696093"/>
          </a:xfrm>
          <a:custGeom>
            <a:avLst/>
            <a:gdLst/>
            <a:ahLst/>
            <a:cxnLst/>
            <a:rect l="l" t="t" r="r" b="b"/>
            <a:pathLst>
              <a:path w="812643" h="696093" extrusionOk="0">
                <a:moveTo>
                  <a:pt x="115096" y="2228"/>
                </a:moveTo>
                <a:cubicBezTo>
                  <a:pt x="79309" y="3790"/>
                  <a:pt x="39097" y="8475"/>
                  <a:pt x="16844" y="36584"/>
                </a:cubicBezTo>
                <a:cubicBezTo>
                  <a:pt x="-2026" y="60399"/>
                  <a:pt x="-1896" y="93714"/>
                  <a:pt x="2268" y="123775"/>
                </a:cubicBezTo>
                <a:cubicBezTo>
                  <a:pt x="29076" y="319891"/>
                  <a:pt x="183548" y="474362"/>
                  <a:pt x="348170" y="584197"/>
                </a:cubicBezTo>
                <a:cubicBezTo>
                  <a:pt x="439526" y="645101"/>
                  <a:pt x="542594" y="698847"/>
                  <a:pt x="652299" y="695984"/>
                </a:cubicBezTo>
                <a:cubicBezTo>
                  <a:pt x="663490" y="695724"/>
                  <a:pt x="676114" y="694032"/>
                  <a:pt x="682490" y="684923"/>
                </a:cubicBezTo>
                <a:cubicBezTo>
                  <a:pt x="687565" y="677765"/>
                  <a:pt x="687175" y="668005"/>
                  <a:pt x="686264" y="659286"/>
                </a:cubicBezTo>
                <a:cubicBezTo>
                  <a:pt x="678716" y="581725"/>
                  <a:pt x="656333" y="505595"/>
                  <a:pt x="620675" y="436363"/>
                </a:cubicBezTo>
                <a:cubicBezTo>
                  <a:pt x="642148" y="431938"/>
                  <a:pt x="679237" y="424390"/>
                  <a:pt x="726346" y="414630"/>
                </a:cubicBezTo>
                <a:cubicBezTo>
                  <a:pt x="769812" y="405651"/>
                  <a:pt x="791674" y="400835"/>
                  <a:pt x="797010" y="387431"/>
                </a:cubicBezTo>
                <a:cubicBezTo>
                  <a:pt x="801175" y="377021"/>
                  <a:pt x="797400" y="362055"/>
                  <a:pt x="764866" y="322884"/>
                </a:cubicBezTo>
                <a:cubicBezTo>
                  <a:pt x="743524" y="297117"/>
                  <a:pt x="709949" y="261199"/>
                  <a:pt x="660888" y="224110"/>
                </a:cubicBezTo>
                <a:cubicBezTo>
                  <a:pt x="772675" y="197693"/>
                  <a:pt x="811716" y="171405"/>
                  <a:pt x="812626" y="147330"/>
                </a:cubicBezTo>
                <a:cubicBezTo>
                  <a:pt x="814709" y="93974"/>
                  <a:pt x="631607" y="37625"/>
                  <a:pt x="529450" y="22790"/>
                </a:cubicBezTo>
                <a:cubicBezTo>
                  <a:pt x="392547" y="2879"/>
                  <a:pt x="253561" y="-4018"/>
                  <a:pt x="115096" y="222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2910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1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0-#ppt_w/2"/>
                                          </p:val>
                                        </p:tav>
                                        <p:tav tm="100000">
                                          <p:val>
                                            <p:strVal val="#ppt_x"/>
                                          </p:val>
                                        </p:tav>
                                      </p:tavLst>
                                    </p:anim>
                                    <p:anim calcmode="lin" valueType="num">
                                      <p:cBhvr additive="base">
                                        <p:cTn id="24"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p:cNvPicPr>
            <a:picLocks noChangeAspect="1"/>
          </p:cNvPicPr>
          <p:nvPr/>
        </p:nvPicPr>
        <p:blipFill>
          <a:blip r:embed="rId2"/>
          <a:stretch>
            <a:fillRect/>
          </a:stretch>
        </p:blipFill>
        <p:spPr>
          <a:xfrm>
            <a:off x="-88439" y="187779"/>
            <a:ext cx="8370494" cy="4884493"/>
          </a:xfrm>
          <a:prstGeom prst="rect">
            <a:avLst/>
          </a:prstGeom>
        </p:spPr>
      </p:pic>
      <p:pic>
        <p:nvPicPr>
          <p:cNvPr id="2" name="Google Shape;210;p8"/>
          <p:cNvPicPr preferRelativeResize="0"/>
          <p:nvPr/>
        </p:nvPicPr>
        <p:blipFill rotWithShape="1">
          <a:blip r:embed="rId3">
            <a:alphaModFix/>
          </a:blip>
          <a:srcRect/>
          <a:stretch/>
        </p:blipFill>
        <p:spPr>
          <a:xfrm>
            <a:off x="6641664" y="1416456"/>
            <a:ext cx="4257675" cy="3886200"/>
          </a:xfrm>
          <a:prstGeom prst="rect">
            <a:avLst/>
          </a:prstGeom>
          <a:noFill/>
          <a:ln>
            <a:noFill/>
          </a:ln>
        </p:spPr>
      </p:pic>
      <p:sp>
        <p:nvSpPr>
          <p:cNvPr id="3" name="Google Shape;211;p8"/>
          <p:cNvSpPr txBox="1"/>
          <p:nvPr/>
        </p:nvSpPr>
        <p:spPr>
          <a:xfrm>
            <a:off x="1292661" y="1416456"/>
            <a:ext cx="5161538" cy="34162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i="0">
                <a:solidFill>
                  <a:schemeClr val="accent6">
                    <a:lumMod val="50000"/>
                  </a:schemeClr>
                </a:solidFill>
                <a:latin typeface="#9Slide03 Arima Madurai Black" panose="00000A00000000000000" pitchFamily="2" charset="0"/>
                <a:ea typeface="Arial"/>
                <a:cs typeface="#9Slide03 Arima Madurai Black" panose="00000A00000000000000" pitchFamily="2" charset="0"/>
                <a:sym typeface="Arial"/>
              </a:rPr>
              <a:t>Chúc các em học ngoan!</a:t>
            </a:r>
            <a:endParaRPr sz="7200">
              <a:solidFill>
                <a:schemeClr val="accent6">
                  <a:lumMod val="50000"/>
                </a:schemeClr>
              </a:solidFill>
              <a:latin typeface="#9Slide03 Arima Madurai Black" panose="00000A00000000000000" pitchFamily="2" charset="0"/>
              <a:ea typeface="Arial"/>
              <a:cs typeface="#9Slide03 Arima Madurai Black" panose="00000A00000000000000" pitchFamily="2" charset="0"/>
              <a:sym typeface="Arial"/>
            </a:endParaRPr>
          </a:p>
        </p:txBody>
      </p:sp>
      <p:pic>
        <p:nvPicPr>
          <p:cNvPr id="4" name="Google Shape;212;p8"/>
          <p:cNvPicPr preferRelativeResize="0"/>
          <p:nvPr/>
        </p:nvPicPr>
        <p:blipFill rotWithShape="1">
          <a:blip r:embed="rId4">
            <a:alphaModFix/>
          </a:blip>
          <a:srcRect/>
          <a:stretch/>
        </p:blipFill>
        <p:spPr>
          <a:xfrm>
            <a:off x="0" y="-1"/>
            <a:ext cx="2540000" cy="3359557"/>
          </a:xfrm>
          <a:prstGeom prst="rect">
            <a:avLst/>
          </a:prstGeom>
          <a:noFill/>
          <a:ln>
            <a:noFill/>
          </a:ln>
        </p:spPr>
      </p:pic>
      <p:pic>
        <p:nvPicPr>
          <p:cNvPr id="5" name="Google Shape;213;p8" descr="3 Em Bé Học Bài, Đọc Sách - KhoThietKe.Net"/>
          <p:cNvPicPr preferRelativeResize="0"/>
          <p:nvPr/>
        </p:nvPicPr>
        <p:blipFill rotWithShape="1">
          <a:blip r:embed="rId5">
            <a:alphaModFix/>
          </a:blip>
          <a:srcRect/>
          <a:stretch/>
        </p:blipFill>
        <p:spPr>
          <a:xfrm>
            <a:off x="7043833" y="1679777"/>
            <a:ext cx="5193322" cy="5193323"/>
          </a:xfrm>
          <a:prstGeom prst="rect">
            <a:avLst/>
          </a:prstGeom>
          <a:noFill/>
          <a:ln>
            <a:noFill/>
          </a:ln>
        </p:spPr>
      </p:pic>
    </p:spTree>
    <p:extLst>
      <p:ext uri="{BB962C8B-B14F-4D97-AF65-F5344CB8AC3E}">
        <p14:creationId xmlns:p14="http://schemas.microsoft.com/office/powerpoint/2010/main" val="143364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0675-96F0-4802-A105-303F0940893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46D06C5-992A-4C67-9DA3-D6A25044AA4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4400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2A0AD4-4E9E-462F-9868-FF804C35EEFB}"/>
              </a:ext>
            </a:extLst>
          </p:cNvPr>
          <p:cNvGrpSpPr/>
          <p:nvPr/>
        </p:nvGrpSpPr>
        <p:grpSpPr>
          <a:xfrm>
            <a:off x="5812590" y="-1635643"/>
            <a:ext cx="9740418" cy="7837604"/>
            <a:chOff x="-9501750" y="-7549793"/>
            <a:chExt cx="9736217" cy="9933940"/>
          </a:xfrm>
        </p:grpSpPr>
        <p:pic>
          <p:nvPicPr>
            <p:cNvPr id="9" name="图片 29">
              <a:extLst>
                <a:ext uri="{FF2B5EF4-FFF2-40B4-BE49-F238E27FC236}">
                  <a16:creationId xmlns:a16="http://schemas.microsoft.com/office/drawing/2014/main" id="{AEB334C9-8394-436E-B71C-775A25985278}"/>
                </a:ext>
              </a:extLst>
            </p:cNvPr>
            <p:cNvPicPr>
              <a:picLocks noChangeAspect="1"/>
            </p:cNvPicPr>
            <p:nvPr/>
          </p:nvPicPr>
          <p:blipFill>
            <a:blip r:embed="rId2"/>
            <a:stretch>
              <a:fillRect/>
            </a:stretch>
          </p:blipFill>
          <p:spPr>
            <a:xfrm>
              <a:off x="-9288310" y="-4473791"/>
              <a:ext cx="9522777" cy="5145470"/>
            </a:xfrm>
            <a:prstGeom prst="rect">
              <a:avLst/>
            </a:prstGeom>
          </p:spPr>
        </p:pic>
        <p:pic>
          <p:nvPicPr>
            <p:cNvPr id="10" name="图片 29">
              <a:extLst>
                <a:ext uri="{FF2B5EF4-FFF2-40B4-BE49-F238E27FC236}">
                  <a16:creationId xmlns:a16="http://schemas.microsoft.com/office/drawing/2014/main" id="{B59E33F1-A2D2-4A0A-AB38-86F93FC8A2F7}"/>
                </a:ext>
              </a:extLst>
            </p:cNvPr>
            <p:cNvPicPr>
              <a:picLocks noChangeAspect="1"/>
            </p:cNvPicPr>
            <p:nvPr/>
          </p:nvPicPr>
          <p:blipFill>
            <a:blip r:embed="rId2"/>
            <a:stretch>
              <a:fillRect/>
            </a:stretch>
          </p:blipFill>
          <p:spPr>
            <a:xfrm rot="14045462">
              <a:off x="-11690403" y="-4949977"/>
              <a:ext cx="9522777" cy="5145471"/>
            </a:xfrm>
            <a:prstGeom prst="rect">
              <a:avLst/>
            </a:prstGeom>
          </p:spPr>
        </p:pic>
        <p:pic>
          <p:nvPicPr>
            <p:cNvPr id="11" name="图片 29">
              <a:extLst>
                <a:ext uri="{FF2B5EF4-FFF2-40B4-BE49-F238E27FC236}">
                  <a16:creationId xmlns:a16="http://schemas.microsoft.com/office/drawing/2014/main" id="{AD24BDE9-44D8-4847-8FD5-9500AFCF5548}"/>
                </a:ext>
              </a:extLst>
            </p:cNvPr>
            <p:cNvPicPr>
              <a:picLocks noChangeAspect="1"/>
            </p:cNvPicPr>
            <p:nvPr/>
          </p:nvPicPr>
          <p:blipFill>
            <a:blip r:embed="rId2"/>
            <a:stretch>
              <a:fillRect/>
            </a:stretch>
          </p:blipFill>
          <p:spPr>
            <a:xfrm rot="7224693">
              <a:off x="-7272010" y="-5361139"/>
              <a:ext cx="9522777" cy="5145470"/>
            </a:xfrm>
            <a:prstGeom prst="rect">
              <a:avLst/>
            </a:prstGeom>
          </p:spPr>
        </p:pic>
      </p:grpSp>
      <p:sp>
        <p:nvSpPr>
          <p:cNvPr id="2" name="Google Shape;109;p2"/>
          <p:cNvSpPr/>
          <p:nvPr/>
        </p:nvSpPr>
        <p:spPr>
          <a:xfrm>
            <a:off x="419088" y="138189"/>
            <a:ext cx="2024208" cy="2013625"/>
          </a:xfrm>
          <a:custGeom>
            <a:avLst/>
            <a:gdLst/>
            <a:ahLst/>
            <a:cxnLst/>
            <a:rect l="l" t="t" r="r" b="b"/>
            <a:pathLst>
              <a:path w="2024208" h="2013625" extrusionOk="0">
                <a:moveTo>
                  <a:pt x="10943" y="347386"/>
                </a:moveTo>
                <a:cubicBezTo>
                  <a:pt x="-3633" y="257332"/>
                  <a:pt x="-12872" y="154784"/>
                  <a:pt x="45559" y="84641"/>
                </a:cubicBezTo>
                <a:cubicBezTo>
                  <a:pt x="95011" y="25299"/>
                  <a:pt x="178428" y="8121"/>
                  <a:pt x="255468" y="2785"/>
                </a:cubicBezTo>
                <a:cubicBezTo>
                  <a:pt x="758575" y="-32482"/>
                  <a:pt x="1224072" y="272297"/>
                  <a:pt x="1583769" y="625877"/>
                </a:cubicBezTo>
                <a:cubicBezTo>
                  <a:pt x="1783268" y="821863"/>
                  <a:pt x="1970924" y="1051032"/>
                  <a:pt x="2020636" y="1326271"/>
                </a:cubicBezTo>
                <a:cubicBezTo>
                  <a:pt x="2025711" y="1354250"/>
                  <a:pt x="2028054" y="1386524"/>
                  <a:pt x="2008794" y="1407345"/>
                </a:cubicBezTo>
                <a:cubicBezTo>
                  <a:pt x="1993437" y="1423873"/>
                  <a:pt x="1969232" y="1427777"/>
                  <a:pt x="1946719" y="1430249"/>
                </a:cubicBezTo>
                <a:cubicBezTo>
                  <a:pt x="1749302" y="1451982"/>
                  <a:pt x="1547851" y="1435715"/>
                  <a:pt x="1356551" y="1382620"/>
                </a:cubicBezTo>
                <a:cubicBezTo>
                  <a:pt x="1356811" y="1438578"/>
                  <a:pt x="1357071" y="1534879"/>
                  <a:pt x="1357202" y="1657467"/>
                </a:cubicBezTo>
                <a:cubicBezTo>
                  <a:pt x="1357332" y="1770556"/>
                  <a:pt x="1356681" y="1827555"/>
                  <a:pt x="1326099" y="1847726"/>
                </a:cubicBezTo>
                <a:cubicBezTo>
                  <a:pt x="1302154" y="1863473"/>
                  <a:pt x="1263113" y="1861911"/>
                  <a:pt x="1148333" y="1801268"/>
                </a:cubicBezTo>
                <a:cubicBezTo>
                  <a:pt x="1072854" y="1761316"/>
                  <a:pt x="966012" y="1696508"/>
                  <a:pt x="847979" y="1593440"/>
                </a:cubicBezTo>
                <a:cubicBezTo>
                  <a:pt x="840170" y="1886117"/>
                  <a:pt x="795143" y="1996993"/>
                  <a:pt x="735671" y="2011828"/>
                </a:cubicBezTo>
                <a:cubicBezTo>
                  <a:pt x="603713" y="2044753"/>
                  <a:pt x="367906" y="1617515"/>
                  <a:pt x="277722" y="1370387"/>
                </a:cubicBezTo>
                <a:cubicBezTo>
                  <a:pt x="156955" y="1038800"/>
                  <a:pt x="67422" y="695761"/>
                  <a:pt x="10943" y="347386"/>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1;p2"/>
          <p:cNvSpPr/>
          <p:nvPr/>
        </p:nvSpPr>
        <p:spPr>
          <a:xfrm>
            <a:off x="2182910" y="340197"/>
            <a:ext cx="812643" cy="696093"/>
          </a:xfrm>
          <a:custGeom>
            <a:avLst/>
            <a:gdLst/>
            <a:ahLst/>
            <a:cxnLst/>
            <a:rect l="l" t="t" r="r" b="b"/>
            <a:pathLst>
              <a:path w="812643" h="696093" extrusionOk="0">
                <a:moveTo>
                  <a:pt x="115096" y="2228"/>
                </a:moveTo>
                <a:cubicBezTo>
                  <a:pt x="79309" y="3790"/>
                  <a:pt x="39097" y="8475"/>
                  <a:pt x="16844" y="36584"/>
                </a:cubicBezTo>
                <a:cubicBezTo>
                  <a:pt x="-2026" y="60399"/>
                  <a:pt x="-1896" y="93714"/>
                  <a:pt x="2268" y="123775"/>
                </a:cubicBezTo>
                <a:cubicBezTo>
                  <a:pt x="29076" y="319891"/>
                  <a:pt x="183548" y="474362"/>
                  <a:pt x="348170" y="584197"/>
                </a:cubicBezTo>
                <a:cubicBezTo>
                  <a:pt x="439526" y="645101"/>
                  <a:pt x="542594" y="698847"/>
                  <a:pt x="652299" y="695984"/>
                </a:cubicBezTo>
                <a:cubicBezTo>
                  <a:pt x="663490" y="695724"/>
                  <a:pt x="676114" y="694032"/>
                  <a:pt x="682490" y="684923"/>
                </a:cubicBezTo>
                <a:cubicBezTo>
                  <a:pt x="687565" y="677765"/>
                  <a:pt x="687175" y="668005"/>
                  <a:pt x="686264" y="659286"/>
                </a:cubicBezTo>
                <a:cubicBezTo>
                  <a:pt x="678716" y="581725"/>
                  <a:pt x="656333" y="505595"/>
                  <a:pt x="620675" y="436363"/>
                </a:cubicBezTo>
                <a:cubicBezTo>
                  <a:pt x="642148" y="431938"/>
                  <a:pt x="679237" y="424390"/>
                  <a:pt x="726346" y="414630"/>
                </a:cubicBezTo>
                <a:cubicBezTo>
                  <a:pt x="769812" y="405651"/>
                  <a:pt x="791674" y="400835"/>
                  <a:pt x="797010" y="387431"/>
                </a:cubicBezTo>
                <a:cubicBezTo>
                  <a:pt x="801175" y="377021"/>
                  <a:pt x="797400" y="362055"/>
                  <a:pt x="764866" y="322884"/>
                </a:cubicBezTo>
                <a:cubicBezTo>
                  <a:pt x="743524" y="297117"/>
                  <a:pt x="709949" y="261199"/>
                  <a:pt x="660888" y="224110"/>
                </a:cubicBezTo>
                <a:cubicBezTo>
                  <a:pt x="772675" y="197693"/>
                  <a:pt x="811716" y="171405"/>
                  <a:pt x="812626" y="147330"/>
                </a:cubicBezTo>
                <a:cubicBezTo>
                  <a:pt x="814709" y="93974"/>
                  <a:pt x="631607" y="37625"/>
                  <a:pt x="529450" y="22790"/>
                </a:cubicBezTo>
                <a:cubicBezTo>
                  <a:pt x="392547" y="2879"/>
                  <a:pt x="253561" y="-4018"/>
                  <a:pt x="115096" y="222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15;p2"/>
          <p:cNvSpPr/>
          <p:nvPr/>
        </p:nvSpPr>
        <p:spPr>
          <a:xfrm>
            <a:off x="2374284" y="0"/>
            <a:ext cx="929368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cap="none" dirty="0" err="1">
                <a:solidFill>
                  <a:schemeClr val="accent6">
                    <a:lumMod val="50000"/>
                  </a:schemeClr>
                </a:solidFill>
                <a:latin typeface="UTM Loko" panose="02040603050506020204" pitchFamily="18" charset="0"/>
                <a:ea typeface="Calibri"/>
                <a:cs typeface="Calibri"/>
                <a:sym typeface="Calibri"/>
              </a:rPr>
              <a:t>Chính</a:t>
            </a:r>
            <a:r>
              <a:rPr lang="en-US" sz="4000" b="1" cap="none" dirty="0">
                <a:solidFill>
                  <a:schemeClr val="accent6">
                    <a:lumMod val="50000"/>
                  </a:schemeClr>
                </a:solidFill>
                <a:latin typeface="UTM Loko" panose="02040603050506020204" pitchFamily="18" charset="0"/>
                <a:ea typeface="Calibri"/>
                <a:cs typeface="Calibri"/>
                <a:sym typeface="Calibri"/>
              </a:rPr>
              <a:t> </a:t>
            </a:r>
            <a:r>
              <a:rPr lang="en-US" sz="4000" b="1" cap="none" dirty="0" err="1">
                <a:solidFill>
                  <a:schemeClr val="accent6">
                    <a:lumMod val="50000"/>
                  </a:schemeClr>
                </a:solidFill>
                <a:latin typeface="UTM Loko" panose="02040603050506020204" pitchFamily="18" charset="0"/>
                <a:ea typeface="Calibri"/>
                <a:cs typeface="Calibri"/>
                <a:sym typeface="Calibri"/>
              </a:rPr>
              <a:t>tả</a:t>
            </a:r>
            <a:r>
              <a:rPr lang="en-US" sz="4000" b="1" cap="none" dirty="0">
                <a:solidFill>
                  <a:schemeClr val="accent6">
                    <a:lumMod val="50000"/>
                  </a:schemeClr>
                </a:solidFill>
                <a:latin typeface="UTM Loko" panose="02040603050506020204" pitchFamily="18" charset="0"/>
                <a:ea typeface="Calibri"/>
                <a:cs typeface="Calibri"/>
                <a:sym typeface="Calibri"/>
              </a:rPr>
              <a:t> </a:t>
            </a:r>
            <a:r>
              <a:rPr lang="en-US" sz="4000" b="1" cap="none">
                <a:solidFill>
                  <a:schemeClr val="accent6">
                    <a:lumMod val="50000"/>
                  </a:schemeClr>
                </a:solidFill>
                <a:latin typeface="UTM Loko" panose="02040603050506020204" pitchFamily="18" charset="0"/>
                <a:ea typeface="Calibri"/>
                <a:cs typeface="Calibri"/>
                <a:sym typeface="Calibri"/>
              </a:rPr>
              <a:t>( Nhớ - viết)</a:t>
            </a:r>
            <a:endParaRPr sz="4000" dirty="0">
              <a:solidFill>
                <a:schemeClr val="accent6">
                  <a:lumMod val="50000"/>
                </a:schemeClr>
              </a:solidFill>
              <a:latin typeface="UTM Loko" panose="02040603050506020204" pitchFamily="18" charset="0"/>
            </a:endParaRPr>
          </a:p>
          <a:p>
            <a:pPr marL="0" marR="0" lvl="0" indent="0" algn="ctr" rtl="0">
              <a:spcBef>
                <a:spcPts val="0"/>
              </a:spcBef>
              <a:spcAft>
                <a:spcPts val="0"/>
              </a:spcAft>
              <a:buNone/>
            </a:pPr>
            <a:r>
              <a:rPr lang="vi-VN" sz="4000" b="1" dirty="0">
                <a:solidFill>
                  <a:srgbClr val="FF0000"/>
                </a:solidFill>
                <a:latin typeface="#9Slide03 AmpleSoft Bold" panose="02000000000000000000" pitchFamily="2" charset="0"/>
                <a:ea typeface="Calibri"/>
                <a:cs typeface="Calibri"/>
                <a:sym typeface="Calibri"/>
              </a:rPr>
              <a:t>Đoàn thuyền đánh cá</a:t>
            </a:r>
            <a:endParaRPr sz="4000" b="1" cap="none" dirty="0">
              <a:solidFill>
                <a:srgbClr val="FF0000"/>
              </a:solidFill>
              <a:latin typeface="UTM Loko" panose="02040603050506020204" pitchFamily="18" charset="0"/>
              <a:ea typeface="Calibri"/>
              <a:cs typeface="Calibri"/>
              <a:sym typeface="Calibri"/>
            </a:endParaRPr>
          </a:p>
        </p:txBody>
      </p:sp>
      <p:sp>
        <p:nvSpPr>
          <p:cNvPr id="5" name="Google Shape;116;p2"/>
          <p:cNvSpPr txBox="1"/>
          <p:nvPr/>
        </p:nvSpPr>
        <p:spPr>
          <a:xfrm>
            <a:off x="0" y="1677686"/>
            <a:ext cx="6940407"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200" dirty="0">
                <a:solidFill>
                  <a:srgbClr val="002060"/>
                </a:solidFill>
                <a:latin typeface="#9Slide03 Arima Madurai Black" panose="00000A00000000000000" pitchFamily="2" charset="0"/>
                <a:ea typeface="Calibri"/>
                <a:cs typeface="#9Slide03 Arima Madurai Black" panose="00000A00000000000000" pitchFamily="2" charset="0"/>
                <a:sym typeface="Calibri"/>
              </a:rPr>
              <a:t>Mặt trời xuống biển như hòn lửa</a:t>
            </a:r>
          </a:p>
          <a:p>
            <a:pPr marL="0" marR="0" lvl="0" indent="0" algn="just" rtl="0">
              <a:spcBef>
                <a:spcPts val="0"/>
              </a:spcBef>
              <a:spcAft>
                <a:spcPts val="0"/>
              </a:spcAft>
              <a:buNone/>
            </a:pPr>
            <a:r>
              <a:rPr lang="vi-VN" sz="3200" dirty="0">
                <a:solidFill>
                  <a:srgbClr val="002060"/>
                </a:solidFill>
                <a:latin typeface="#9Slide03 Arima Madurai Black" panose="00000A00000000000000" pitchFamily="2" charset="0"/>
                <a:cs typeface="#9Slide03 Arima Madurai Black" panose="00000A00000000000000" pitchFamily="2" charset="0"/>
                <a:sym typeface="Calibri"/>
              </a:rPr>
              <a:t>Sóng đã cài then, đêm sập cửa</a:t>
            </a:r>
          </a:p>
          <a:p>
            <a:pPr marL="0" marR="0" lvl="0" indent="0" algn="just" rtl="0">
              <a:spcBef>
                <a:spcPts val="0"/>
              </a:spcBef>
              <a:spcAft>
                <a:spcPts val="0"/>
              </a:spcAft>
              <a:buNone/>
            </a:pPr>
            <a:r>
              <a:rPr lang="vi-VN" sz="3200" dirty="0">
                <a:solidFill>
                  <a:srgbClr val="002060"/>
                </a:solidFill>
                <a:latin typeface="#9Slide03 Arima Madurai Black" panose="00000A00000000000000" pitchFamily="2" charset="0"/>
                <a:cs typeface="#9Slide03 Arima Madurai Black" panose="00000A00000000000000" pitchFamily="2" charset="0"/>
                <a:sym typeface="Calibri"/>
              </a:rPr>
              <a:t>Đoàn thuyền đánh cá lại ra khơi,</a:t>
            </a:r>
          </a:p>
          <a:p>
            <a:pPr marL="0" marR="0" lvl="0" indent="0" algn="just" rtl="0">
              <a:spcBef>
                <a:spcPts val="0"/>
              </a:spcBef>
              <a:spcAft>
                <a:spcPts val="0"/>
              </a:spcAft>
              <a:buNone/>
            </a:pPr>
            <a:r>
              <a:rPr lang="vi-VN" sz="3200" dirty="0">
                <a:solidFill>
                  <a:srgbClr val="002060"/>
                </a:solidFill>
                <a:latin typeface="#9Slide03 Arima Madurai Black" panose="00000A00000000000000" pitchFamily="2" charset="0"/>
                <a:cs typeface="#9Slide03 Arima Madurai Black" panose="00000A00000000000000" pitchFamily="2" charset="0"/>
                <a:sym typeface="Calibri"/>
              </a:rPr>
              <a:t>Câu hát căng buồm cùng gió khơi.</a:t>
            </a:r>
          </a:p>
          <a:p>
            <a:pPr marL="0" marR="0" lvl="0" indent="0" algn="just" rtl="0">
              <a:spcBef>
                <a:spcPts val="0"/>
              </a:spcBef>
              <a:spcAft>
                <a:spcPts val="0"/>
              </a:spcAft>
              <a:buNone/>
            </a:pPr>
            <a:endParaRPr lang="vi-VN" sz="3200" dirty="0">
              <a:solidFill>
                <a:srgbClr val="002060"/>
              </a:solidFill>
              <a:latin typeface="#9Slide03 Arima Madurai Black" panose="00000A00000000000000" pitchFamily="2" charset="0"/>
              <a:cs typeface="#9Slide03 Arima Madurai Black" panose="00000A00000000000000" pitchFamily="2" charset="0"/>
              <a:sym typeface="Calibri"/>
            </a:endParaRPr>
          </a:p>
          <a:p>
            <a:pPr marL="0" marR="0" lvl="0" indent="0" algn="just" rtl="0">
              <a:spcBef>
                <a:spcPts val="0"/>
              </a:spcBef>
              <a:spcAft>
                <a:spcPts val="0"/>
              </a:spcAft>
              <a:buNone/>
            </a:pPr>
            <a:r>
              <a:rPr lang="vi-VN" sz="3200" dirty="0">
                <a:solidFill>
                  <a:srgbClr val="C00000"/>
                </a:solidFill>
                <a:latin typeface="#9Slide03 Arima Madurai Black" panose="00000A00000000000000" pitchFamily="2" charset="0"/>
                <a:cs typeface="#9Slide03 Arima Madurai Black" panose="00000A00000000000000" pitchFamily="2" charset="0"/>
                <a:sym typeface="Calibri"/>
              </a:rPr>
              <a:t>Hát rằng: cá bạc Biển Đông lặng,</a:t>
            </a:r>
          </a:p>
          <a:p>
            <a:pPr marL="0" marR="0" lvl="0" indent="0" algn="just" rtl="0">
              <a:spcBef>
                <a:spcPts val="0"/>
              </a:spcBef>
              <a:spcAft>
                <a:spcPts val="0"/>
              </a:spcAft>
              <a:buNone/>
            </a:pPr>
            <a:r>
              <a:rPr lang="vi-VN" sz="3200" dirty="0">
                <a:solidFill>
                  <a:srgbClr val="C00000"/>
                </a:solidFill>
                <a:latin typeface="#9Slide03 Arima Madurai Black" panose="00000A00000000000000" pitchFamily="2" charset="0"/>
                <a:cs typeface="#9Slide03 Arima Madurai Black" panose="00000A00000000000000" pitchFamily="2" charset="0"/>
                <a:sym typeface="Calibri"/>
              </a:rPr>
              <a:t>Cá thu Biển Đông như đoàn thoi</a:t>
            </a:r>
          </a:p>
          <a:p>
            <a:pPr marL="0" marR="0" lvl="0" indent="0" algn="just" rtl="0">
              <a:spcBef>
                <a:spcPts val="0"/>
              </a:spcBef>
              <a:spcAft>
                <a:spcPts val="0"/>
              </a:spcAft>
              <a:buNone/>
            </a:pPr>
            <a:r>
              <a:rPr lang="vi-VN" sz="3200" dirty="0">
                <a:solidFill>
                  <a:srgbClr val="C00000"/>
                </a:solidFill>
                <a:latin typeface="#9Slide03 Arima Madurai Black" panose="00000A00000000000000" pitchFamily="2" charset="0"/>
                <a:cs typeface="#9Slide03 Arima Madurai Black" panose="00000A00000000000000" pitchFamily="2" charset="0"/>
                <a:sym typeface="Calibri"/>
              </a:rPr>
              <a:t>Đêm ngày dệt biển muôn luồng sáng</a:t>
            </a:r>
          </a:p>
          <a:p>
            <a:pPr marL="0" marR="0" lvl="0" indent="0" algn="just" rtl="0">
              <a:spcBef>
                <a:spcPts val="0"/>
              </a:spcBef>
              <a:spcAft>
                <a:spcPts val="0"/>
              </a:spcAft>
              <a:buNone/>
            </a:pPr>
            <a:r>
              <a:rPr lang="vi-VN" sz="3200" dirty="0">
                <a:solidFill>
                  <a:srgbClr val="C00000"/>
                </a:solidFill>
                <a:latin typeface="#9Slide03 Arima Madurai Black" panose="00000A00000000000000" pitchFamily="2" charset="0"/>
                <a:cs typeface="#9Slide03 Arima Madurai Black" panose="00000A00000000000000" pitchFamily="2" charset="0"/>
                <a:sym typeface="Calibri"/>
              </a:rPr>
              <a:t>Đến dệt lưới ta, đoàn cá ơi!</a:t>
            </a:r>
          </a:p>
        </p:txBody>
      </p:sp>
      <p:sp>
        <p:nvSpPr>
          <p:cNvPr id="6" name="Rectangle 5"/>
          <p:cNvSpPr/>
          <p:nvPr/>
        </p:nvSpPr>
        <p:spPr>
          <a:xfrm>
            <a:off x="6280898" y="2862896"/>
            <a:ext cx="6096000" cy="2554545"/>
          </a:xfrm>
          <a:prstGeom prst="rect">
            <a:avLst/>
          </a:prstGeom>
        </p:spPr>
        <p:txBody>
          <a:bodyPr>
            <a:spAutoFit/>
          </a:bodyPr>
          <a:lstStyle/>
          <a:p>
            <a:pPr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Ta hát bài ca gọi cá vào,</a:t>
            </a:r>
          </a:p>
          <a:p>
            <a:pPr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Gõ thuyền đã có nhịp trăng cao,</a:t>
            </a:r>
          </a:p>
          <a:p>
            <a:pPr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Biển cho ta cá như lòng mẹ</a:t>
            </a:r>
          </a:p>
          <a:p>
            <a:pPr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Nuôi lớn đời ta tự buổi nào.</a:t>
            </a:r>
          </a:p>
          <a:p>
            <a:pPr lvl="6" algn="just"/>
            <a:r>
              <a:rPr lang="vi-VN"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sym typeface="Calibri"/>
              </a:rPr>
              <a:t>Huy Cận</a:t>
            </a:r>
            <a:endParaRPr lang="en-US" sz="3200" dirty="0">
              <a:solidFill>
                <a:schemeClr val="accent6">
                  <a:lumMod val="50000"/>
                </a:schemeClr>
              </a:solidFill>
              <a:latin typeface="#9Slide03 Arima Madurai Black" panose="00000A00000000000000" pitchFamily="2" charset="0"/>
              <a:ea typeface="Calibri"/>
              <a:cs typeface="#9Slide03 Arima Madurai Black" panose="00000A00000000000000" pitchFamily="2" charset="0"/>
            </a:endParaRPr>
          </a:p>
        </p:txBody>
      </p:sp>
      <p:pic>
        <p:nvPicPr>
          <p:cNvPr id="12" name="图片 30">
            <a:extLst>
              <a:ext uri="{FF2B5EF4-FFF2-40B4-BE49-F238E27FC236}">
                <a16:creationId xmlns:a16="http://schemas.microsoft.com/office/drawing/2014/main" id="{8B9B8720-7F4B-4B21-A25D-6850EBEA943F}"/>
              </a:ext>
            </a:extLst>
          </p:cNvPr>
          <p:cNvPicPr>
            <a:picLocks noChangeAspect="1"/>
          </p:cNvPicPr>
          <p:nvPr/>
        </p:nvPicPr>
        <p:blipFill>
          <a:blip r:embed="rId3"/>
          <a:stretch>
            <a:fillRect/>
          </a:stretch>
        </p:blipFill>
        <p:spPr>
          <a:xfrm>
            <a:off x="9713390" y="0"/>
            <a:ext cx="1954574" cy="1954574"/>
          </a:xfrm>
          <a:prstGeom prst="rect">
            <a:avLst/>
          </a:prstGeom>
        </p:spPr>
      </p:pic>
      <p:pic>
        <p:nvPicPr>
          <p:cNvPr id="13" name="Picture 12">
            <a:extLst>
              <a:ext uri="{FF2B5EF4-FFF2-40B4-BE49-F238E27FC236}">
                <a16:creationId xmlns:a16="http://schemas.microsoft.com/office/drawing/2014/main" id="{7B1417BD-5C60-4F78-805C-8A4F3DCAA7A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9302" y1="72025" x2="16860" y2="75365"/>
                        <a14:foregroundMark x1="33256" y1="19415" x2="26744" y2="18163"/>
                        <a14:foregroundMark x1="10465" y1="73695" x2="5814" y2="76931"/>
                        <a14:foregroundMark x1="39419" y1="78810" x2="67907" y2="77557"/>
                      </a14:backgroundRemoval>
                    </a14:imgEffect>
                  </a14:imgLayer>
                </a14:imgProps>
              </a:ext>
              <a:ext uri="{28A0092B-C50C-407E-A947-70E740481C1C}">
                <a14:useLocalDpi xmlns:a14="http://schemas.microsoft.com/office/drawing/2010/main" val="0"/>
              </a:ext>
            </a:extLst>
          </a:blip>
          <a:stretch>
            <a:fillRect/>
          </a:stretch>
        </p:blipFill>
        <p:spPr>
          <a:xfrm>
            <a:off x="10148048" y="4827745"/>
            <a:ext cx="2169456" cy="2416673"/>
          </a:xfrm>
          <a:prstGeom prst="rect">
            <a:avLst/>
          </a:prstGeom>
        </p:spPr>
      </p:pic>
    </p:spTree>
    <p:extLst>
      <p:ext uri="{BB962C8B-B14F-4D97-AF65-F5344CB8AC3E}">
        <p14:creationId xmlns:p14="http://schemas.microsoft.com/office/powerpoint/2010/main" val="17108125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0;p1">
            <a:extLst>
              <a:ext uri="{FF2B5EF4-FFF2-40B4-BE49-F238E27FC236}">
                <a16:creationId xmlns:a16="http://schemas.microsoft.com/office/drawing/2014/main" id="{7D9FFF23-48F7-4C73-A070-59E4EB7865B3}"/>
              </a:ext>
            </a:extLst>
          </p:cNvPr>
          <p:cNvSpPr/>
          <p:nvPr/>
        </p:nvSpPr>
        <p:spPr>
          <a:xfrm>
            <a:off x="-449581" y="-101664"/>
            <a:ext cx="13965905" cy="7243115"/>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5" name="Group 24">
            <a:extLst>
              <a:ext uri="{FF2B5EF4-FFF2-40B4-BE49-F238E27FC236}">
                <a16:creationId xmlns:a16="http://schemas.microsoft.com/office/drawing/2014/main" id="{CEF176CA-1919-4795-866A-87587965011A}"/>
              </a:ext>
            </a:extLst>
          </p:cNvPr>
          <p:cNvGrpSpPr/>
          <p:nvPr/>
        </p:nvGrpSpPr>
        <p:grpSpPr>
          <a:xfrm>
            <a:off x="5812590" y="-1635643"/>
            <a:ext cx="9740418" cy="7837604"/>
            <a:chOff x="-9501750" y="-7549793"/>
            <a:chExt cx="9736217" cy="9933940"/>
          </a:xfrm>
        </p:grpSpPr>
        <p:pic>
          <p:nvPicPr>
            <p:cNvPr id="26" name="图片 29">
              <a:extLst>
                <a:ext uri="{FF2B5EF4-FFF2-40B4-BE49-F238E27FC236}">
                  <a16:creationId xmlns:a16="http://schemas.microsoft.com/office/drawing/2014/main" id="{4B615015-975D-497B-9D96-9C1CEE2F71FC}"/>
                </a:ext>
              </a:extLst>
            </p:cNvPr>
            <p:cNvPicPr>
              <a:picLocks noChangeAspect="1"/>
            </p:cNvPicPr>
            <p:nvPr/>
          </p:nvPicPr>
          <p:blipFill>
            <a:blip r:embed="rId2"/>
            <a:stretch>
              <a:fillRect/>
            </a:stretch>
          </p:blipFill>
          <p:spPr>
            <a:xfrm>
              <a:off x="-9288310" y="-4473791"/>
              <a:ext cx="9522777" cy="5145470"/>
            </a:xfrm>
            <a:prstGeom prst="rect">
              <a:avLst/>
            </a:prstGeom>
          </p:spPr>
        </p:pic>
        <p:pic>
          <p:nvPicPr>
            <p:cNvPr id="27" name="图片 29">
              <a:extLst>
                <a:ext uri="{FF2B5EF4-FFF2-40B4-BE49-F238E27FC236}">
                  <a16:creationId xmlns:a16="http://schemas.microsoft.com/office/drawing/2014/main" id="{D1F91D1E-F342-4429-B436-1764977D97A9}"/>
                </a:ext>
              </a:extLst>
            </p:cNvPr>
            <p:cNvPicPr>
              <a:picLocks noChangeAspect="1"/>
            </p:cNvPicPr>
            <p:nvPr/>
          </p:nvPicPr>
          <p:blipFill>
            <a:blip r:embed="rId2"/>
            <a:stretch>
              <a:fillRect/>
            </a:stretch>
          </p:blipFill>
          <p:spPr>
            <a:xfrm rot="14045462">
              <a:off x="-11690403" y="-4949977"/>
              <a:ext cx="9522777" cy="5145471"/>
            </a:xfrm>
            <a:prstGeom prst="rect">
              <a:avLst/>
            </a:prstGeom>
          </p:spPr>
        </p:pic>
        <p:pic>
          <p:nvPicPr>
            <p:cNvPr id="28" name="图片 29">
              <a:extLst>
                <a:ext uri="{FF2B5EF4-FFF2-40B4-BE49-F238E27FC236}">
                  <a16:creationId xmlns:a16="http://schemas.microsoft.com/office/drawing/2014/main" id="{7A08C8E6-7426-4424-A455-EA78F7967677}"/>
                </a:ext>
              </a:extLst>
            </p:cNvPr>
            <p:cNvPicPr>
              <a:picLocks noChangeAspect="1"/>
            </p:cNvPicPr>
            <p:nvPr/>
          </p:nvPicPr>
          <p:blipFill>
            <a:blip r:embed="rId2"/>
            <a:stretch>
              <a:fillRect/>
            </a:stretch>
          </p:blipFill>
          <p:spPr>
            <a:xfrm rot="7224693">
              <a:off x="-7272010" y="-5361139"/>
              <a:ext cx="9522777" cy="5145470"/>
            </a:xfrm>
            <a:prstGeom prst="rect">
              <a:avLst/>
            </a:prstGeom>
          </p:spPr>
        </p:pic>
      </p:grpSp>
      <p:pic>
        <p:nvPicPr>
          <p:cNvPr id="24" name="Picture 23">
            <a:extLst>
              <a:ext uri="{FF2B5EF4-FFF2-40B4-BE49-F238E27FC236}">
                <a16:creationId xmlns:a16="http://schemas.microsoft.com/office/drawing/2014/main" id="{35059560-8668-4D8A-83BC-AEE1BA0965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49302" y1="72025" x2="16860" y2="75365"/>
                        <a14:foregroundMark x1="33256" y1="19415" x2="26744" y2="18163"/>
                        <a14:foregroundMark x1="10465" y1="73695" x2="5814" y2="76931"/>
                        <a14:foregroundMark x1="39419" y1="78810" x2="67907" y2="77557"/>
                      </a14:backgroundRemoval>
                    </a14:imgEffect>
                  </a14:imgLayer>
                </a14:imgProps>
              </a:ext>
              <a:ext uri="{28A0092B-C50C-407E-A947-70E740481C1C}">
                <a14:useLocalDpi xmlns:a14="http://schemas.microsoft.com/office/drawing/2010/main" val="0"/>
              </a:ext>
            </a:extLst>
          </a:blip>
          <a:stretch>
            <a:fillRect/>
          </a:stretch>
        </p:blipFill>
        <p:spPr>
          <a:xfrm>
            <a:off x="3757005" y="2401567"/>
            <a:ext cx="4538234" cy="5055381"/>
          </a:xfrm>
          <a:prstGeom prst="rect">
            <a:avLst/>
          </a:prstGeom>
        </p:spPr>
      </p:pic>
      <p:sp>
        <p:nvSpPr>
          <p:cNvPr id="2" name="Rectangle 1">
            <a:extLst>
              <a:ext uri="{FF2B5EF4-FFF2-40B4-BE49-F238E27FC236}">
                <a16:creationId xmlns:a16="http://schemas.microsoft.com/office/drawing/2014/main" id="{F3B7125A-407B-4FE2-8FDF-40C36EC74949}"/>
              </a:ext>
            </a:extLst>
          </p:cNvPr>
          <p:cNvSpPr/>
          <p:nvPr/>
        </p:nvSpPr>
        <p:spPr>
          <a:xfrm>
            <a:off x="367765" y="2060718"/>
            <a:ext cx="11264226" cy="800219"/>
          </a:xfrm>
          <a:prstGeom prst="rect">
            <a:avLst/>
          </a:prstGeom>
          <a:noFill/>
        </p:spPr>
        <p:txBody>
          <a:bodyPr wrap="square" lIns="60960" tIns="30480" rIns="60960" bIns="30480">
            <a:spAutoFit/>
          </a:bodyPr>
          <a:lstStyle/>
          <a:p>
            <a:pPr algn="ctr" defTabSz="609630">
              <a:defRPr/>
            </a:pPr>
            <a:r>
              <a:rPr lang="en-US" sz="4800" b="1">
                <a:ln w="0"/>
                <a:solidFill>
                  <a:prstClr val="black"/>
                </a:solidFill>
                <a:latin typeface="#9Slide03 Arima Madurai Black" panose="00000A00000000000000" pitchFamily="2" charset="0"/>
                <a:cs typeface="#9Slide03 Arima Madurai Black" panose="00000A00000000000000" pitchFamily="2" charset="0"/>
              </a:rPr>
              <a:t>Đoàn thuyền ra khơi đánh cá vào lúc....</a:t>
            </a:r>
            <a:endParaRPr lang="vi-VN" sz="4800" b="1">
              <a:ln w="0"/>
              <a:solidFill>
                <a:prstClr val="black"/>
              </a:solidFill>
              <a:latin typeface="#9Slide03 Arima Madurai Black" panose="00000A00000000000000" pitchFamily="2" charset="0"/>
              <a:cs typeface="#9Slide03 Arima Madurai Black" panose="00000A00000000000000" pitchFamily="2" charset="0"/>
            </a:endParaRPr>
          </a:p>
        </p:txBody>
      </p:sp>
      <p:sp>
        <p:nvSpPr>
          <p:cNvPr id="4" name="Rectangle: Rounded Corners 3">
            <a:extLst>
              <a:ext uri="{FF2B5EF4-FFF2-40B4-BE49-F238E27FC236}">
                <a16:creationId xmlns:a16="http://schemas.microsoft.com/office/drawing/2014/main" id="{98D73652-79D1-4145-9495-A1BE4758CA21}"/>
              </a:ext>
            </a:extLst>
          </p:cNvPr>
          <p:cNvSpPr/>
          <p:nvPr/>
        </p:nvSpPr>
        <p:spPr>
          <a:xfrm>
            <a:off x="767400" y="4573059"/>
            <a:ext cx="4349783" cy="1260694"/>
          </a:xfrm>
          <a:prstGeom prst="roundRect">
            <a:avLst/>
          </a:prstGeom>
          <a:solidFill>
            <a:schemeClr val="accent2">
              <a:lumMod val="60000"/>
              <a:lumOff val="40000"/>
              <a:alpha val="65000"/>
            </a:schemeClr>
          </a:solidFill>
          <a:ln w="19050">
            <a:solidFill>
              <a:schemeClr val="accent6">
                <a:lumMod val="50000"/>
              </a:schemeClr>
            </a:solidFill>
            <a:prstDash val="dash"/>
            <a:extLst>
              <a:ext uri="{C807C97D-BFC1-408E-A445-0C87EB9F89A2}">
                <ask:lineSketchStyleProps xmlns:ask="http://schemas.microsoft.com/office/drawing/2018/sketchyshapes" sd="3413492038">
                  <a:custGeom>
                    <a:avLst/>
                    <a:gdLst>
                      <a:gd name="connsiteX0" fmla="*/ 0 w 4349783"/>
                      <a:gd name="connsiteY0" fmla="*/ 210120 h 1260694"/>
                      <a:gd name="connsiteX1" fmla="*/ 210120 w 4349783"/>
                      <a:gd name="connsiteY1" fmla="*/ 0 h 1260694"/>
                      <a:gd name="connsiteX2" fmla="*/ 825748 w 4349783"/>
                      <a:gd name="connsiteY2" fmla="*/ 0 h 1260694"/>
                      <a:gd name="connsiteX3" fmla="*/ 1519968 w 4349783"/>
                      <a:gd name="connsiteY3" fmla="*/ 0 h 1260694"/>
                      <a:gd name="connsiteX4" fmla="*/ 2057005 w 4349783"/>
                      <a:gd name="connsiteY4" fmla="*/ 0 h 1260694"/>
                      <a:gd name="connsiteX5" fmla="*/ 2633338 w 4349783"/>
                      <a:gd name="connsiteY5" fmla="*/ 0 h 1260694"/>
                      <a:gd name="connsiteX6" fmla="*/ 3327557 w 4349783"/>
                      <a:gd name="connsiteY6" fmla="*/ 0 h 1260694"/>
                      <a:gd name="connsiteX7" fmla="*/ 4139663 w 4349783"/>
                      <a:gd name="connsiteY7" fmla="*/ 0 h 1260694"/>
                      <a:gd name="connsiteX8" fmla="*/ 4349783 w 4349783"/>
                      <a:gd name="connsiteY8" fmla="*/ 210120 h 1260694"/>
                      <a:gd name="connsiteX9" fmla="*/ 4349783 w 4349783"/>
                      <a:gd name="connsiteY9" fmla="*/ 605133 h 1260694"/>
                      <a:gd name="connsiteX10" fmla="*/ 4349783 w 4349783"/>
                      <a:gd name="connsiteY10" fmla="*/ 1050574 h 1260694"/>
                      <a:gd name="connsiteX11" fmla="*/ 4139663 w 4349783"/>
                      <a:gd name="connsiteY11" fmla="*/ 1260694 h 1260694"/>
                      <a:gd name="connsiteX12" fmla="*/ 3445444 w 4349783"/>
                      <a:gd name="connsiteY12" fmla="*/ 1260694 h 1260694"/>
                      <a:gd name="connsiteX13" fmla="*/ 2829815 w 4349783"/>
                      <a:gd name="connsiteY13" fmla="*/ 1260694 h 1260694"/>
                      <a:gd name="connsiteX14" fmla="*/ 2096301 w 4349783"/>
                      <a:gd name="connsiteY14" fmla="*/ 1260694 h 1260694"/>
                      <a:gd name="connsiteX15" fmla="*/ 1402081 w 4349783"/>
                      <a:gd name="connsiteY15" fmla="*/ 1260694 h 1260694"/>
                      <a:gd name="connsiteX16" fmla="*/ 210120 w 4349783"/>
                      <a:gd name="connsiteY16" fmla="*/ 1260694 h 1260694"/>
                      <a:gd name="connsiteX17" fmla="*/ 0 w 4349783"/>
                      <a:gd name="connsiteY17" fmla="*/ 1050574 h 1260694"/>
                      <a:gd name="connsiteX18" fmla="*/ 0 w 4349783"/>
                      <a:gd name="connsiteY18" fmla="*/ 655561 h 1260694"/>
                      <a:gd name="connsiteX19" fmla="*/ 0 w 4349783"/>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9783" h="1260694" fill="none" extrusionOk="0">
                        <a:moveTo>
                          <a:pt x="0" y="210120"/>
                        </a:moveTo>
                        <a:cubicBezTo>
                          <a:pt x="-20230" y="75041"/>
                          <a:pt x="90427" y="3667"/>
                          <a:pt x="210120" y="0"/>
                        </a:cubicBezTo>
                        <a:cubicBezTo>
                          <a:pt x="341540" y="17682"/>
                          <a:pt x="622056" y="-5275"/>
                          <a:pt x="825748" y="0"/>
                        </a:cubicBezTo>
                        <a:cubicBezTo>
                          <a:pt x="1029440" y="5275"/>
                          <a:pt x="1294981" y="6772"/>
                          <a:pt x="1519968" y="0"/>
                        </a:cubicBezTo>
                        <a:cubicBezTo>
                          <a:pt x="1744955" y="-6772"/>
                          <a:pt x="1938568" y="8889"/>
                          <a:pt x="2057005" y="0"/>
                        </a:cubicBezTo>
                        <a:cubicBezTo>
                          <a:pt x="2175442" y="-8889"/>
                          <a:pt x="2483442" y="-6723"/>
                          <a:pt x="2633338" y="0"/>
                        </a:cubicBezTo>
                        <a:cubicBezTo>
                          <a:pt x="2783234" y="6723"/>
                          <a:pt x="3167899" y="19045"/>
                          <a:pt x="3327557" y="0"/>
                        </a:cubicBezTo>
                        <a:cubicBezTo>
                          <a:pt x="3487215" y="-19045"/>
                          <a:pt x="3862107" y="36940"/>
                          <a:pt x="4139663" y="0"/>
                        </a:cubicBezTo>
                        <a:cubicBezTo>
                          <a:pt x="4245040" y="11860"/>
                          <a:pt x="4356785" y="87321"/>
                          <a:pt x="4349783" y="210120"/>
                        </a:cubicBezTo>
                        <a:cubicBezTo>
                          <a:pt x="4365413" y="407143"/>
                          <a:pt x="4360133" y="422304"/>
                          <a:pt x="4349783" y="605133"/>
                        </a:cubicBezTo>
                        <a:cubicBezTo>
                          <a:pt x="4339433" y="787962"/>
                          <a:pt x="4338520" y="927351"/>
                          <a:pt x="4349783" y="1050574"/>
                        </a:cubicBezTo>
                        <a:cubicBezTo>
                          <a:pt x="4328954" y="1163784"/>
                          <a:pt x="4274923" y="1273159"/>
                          <a:pt x="4139663" y="1260694"/>
                        </a:cubicBezTo>
                        <a:cubicBezTo>
                          <a:pt x="3940182" y="1259462"/>
                          <a:pt x="3750289" y="1271158"/>
                          <a:pt x="3445444" y="1260694"/>
                        </a:cubicBezTo>
                        <a:cubicBezTo>
                          <a:pt x="3140599" y="1250230"/>
                          <a:pt x="3118322" y="1248749"/>
                          <a:pt x="2829815" y="1260694"/>
                        </a:cubicBezTo>
                        <a:cubicBezTo>
                          <a:pt x="2541308" y="1272639"/>
                          <a:pt x="2384651" y="1239209"/>
                          <a:pt x="2096301" y="1260694"/>
                        </a:cubicBezTo>
                        <a:cubicBezTo>
                          <a:pt x="1807951" y="1282179"/>
                          <a:pt x="1653564" y="1254923"/>
                          <a:pt x="1402081" y="1260694"/>
                        </a:cubicBezTo>
                        <a:cubicBezTo>
                          <a:pt x="1150598" y="1266465"/>
                          <a:pt x="559039" y="1201618"/>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49783" h="1260694" stroke="0" extrusionOk="0">
                        <a:moveTo>
                          <a:pt x="0" y="210120"/>
                        </a:moveTo>
                        <a:cubicBezTo>
                          <a:pt x="-5178" y="92562"/>
                          <a:pt x="92118" y="12415"/>
                          <a:pt x="210120" y="0"/>
                        </a:cubicBezTo>
                        <a:cubicBezTo>
                          <a:pt x="427894" y="-13911"/>
                          <a:pt x="687046" y="-6338"/>
                          <a:pt x="825748" y="0"/>
                        </a:cubicBezTo>
                        <a:cubicBezTo>
                          <a:pt x="964450" y="6338"/>
                          <a:pt x="1336122" y="-6956"/>
                          <a:pt x="1480672" y="0"/>
                        </a:cubicBezTo>
                        <a:cubicBezTo>
                          <a:pt x="1625222" y="6956"/>
                          <a:pt x="1829991" y="23855"/>
                          <a:pt x="2057005" y="0"/>
                        </a:cubicBezTo>
                        <a:cubicBezTo>
                          <a:pt x="2284019" y="-23855"/>
                          <a:pt x="2460413" y="-26086"/>
                          <a:pt x="2751224" y="0"/>
                        </a:cubicBezTo>
                        <a:cubicBezTo>
                          <a:pt x="3042035" y="26086"/>
                          <a:pt x="3201252" y="-4485"/>
                          <a:pt x="3327557" y="0"/>
                        </a:cubicBezTo>
                        <a:cubicBezTo>
                          <a:pt x="3453862" y="4485"/>
                          <a:pt x="3918213" y="32381"/>
                          <a:pt x="4139663" y="0"/>
                        </a:cubicBezTo>
                        <a:cubicBezTo>
                          <a:pt x="4232368" y="-2634"/>
                          <a:pt x="4356227" y="102043"/>
                          <a:pt x="4349783" y="210120"/>
                        </a:cubicBezTo>
                        <a:cubicBezTo>
                          <a:pt x="4348111" y="335045"/>
                          <a:pt x="4359009" y="469041"/>
                          <a:pt x="4349783" y="613538"/>
                        </a:cubicBezTo>
                        <a:cubicBezTo>
                          <a:pt x="4340557" y="758035"/>
                          <a:pt x="4340639" y="919509"/>
                          <a:pt x="4349783" y="1050574"/>
                        </a:cubicBezTo>
                        <a:cubicBezTo>
                          <a:pt x="4377235" y="1158872"/>
                          <a:pt x="4243482" y="1264164"/>
                          <a:pt x="4139663" y="1260694"/>
                        </a:cubicBezTo>
                        <a:cubicBezTo>
                          <a:pt x="3870077" y="1277416"/>
                          <a:pt x="3792439" y="1287936"/>
                          <a:pt x="3445444" y="1260694"/>
                        </a:cubicBezTo>
                        <a:cubicBezTo>
                          <a:pt x="3098449" y="1233452"/>
                          <a:pt x="3102716" y="1266105"/>
                          <a:pt x="2829815" y="1260694"/>
                        </a:cubicBezTo>
                        <a:cubicBezTo>
                          <a:pt x="2556914" y="1255283"/>
                          <a:pt x="2502865" y="1255173"/>
                          <a:pt x="2214187" y="1260694"/>
                        </a:cubicBezTo>
                        <a:cubicBezTo>
                          <a:pt x="1925509" y="1266215"/>
                          <a:pt x="1834913" y="1283589"/>
                          <a:pt x="1598559" y="1260694"/>
                        </a:cubicBezTo>
                        <a:cubicBezTo>
                          <a:pt x="1362205" y="1237799"/>
                          <a:pt x="1094475" y="1258708"/>
                          <a:pt x="943635" y="1260694"/>
                        </a:cubicBezTo>
                        <a:cubicBezTo>
                          <a:pt x="792795" y="1262680"/>
                          <a:pt x="411792" y="1282960"/>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en-US" sz="4800" b="1">
                <a:solidFill>
                  <a:prstClr val="black"/>
                </a:solidFill>
                <a:latin typeface="#9Slide03 Arima Madurai Black" panose="00000A00000000000000" pitchFamily="2" charset="0"/>
                <a:cs typeface="#9Slide03 Arima Madurai Black" panose="00000A00000000000000" pitchFamily="2" charset="0"/>
              </a:rPr>
              <a:t>Bình minh</a:t>
            </a:r>
          </a:p>
        </p:txBody>
      </p:sp>
      <p:sp>
        <p:nvSpPr>
          <p:cNvPr id="7" name="Rectangle: Rounded Corners 6">
            <a:extLst>
              <a:ext uri="{FF2B5EF4-FFF2-40B4-BE49-F238E27FC236}">
                <a16:creationId xmlns:a16="http://schemas.microsoft.com/office/drawing/2014/main" id="{CD6F9F97-1F79-4799-8007-8A0940239076}"/>
              </a:ext>
            </a:extLst>
          </p:cNvPr>
          <p:cNvSpPr/>
          <p:nvPr/>
        </p:nvSpPr>
        <p:spPr>
          <a:xfrm>
            <a:off x="6093533" y="5131982"/>
            <a:ext cx="4392798" cy="1260694"/>
          </a:xfrm>
          <a:prstGeom prst="roundRect">
            <a:avLst/>
          </a:prstGeom>
          <a:solidFill>
            <a:schemeClr val="accent2">
              <a:lumMod val="60000"/>
              <a:lumOff val="40000"/>
              <a:alpha val="65000"/>
            </a:schemeClr>
          </a:solidFill>
          <a:ln w="19050">
            <a:solidFill>
              <a:schemeClr val="accent6">
                <a:lumMod val="50000"/>
              </a:schemeClr>
            </a:solidFill>
            <a:prstDash val="dash"/>
            <a:extLst>
              <a:ext uri="{C807C97D-BFC1-408E-A445-0C87EB9F89A2}">
                <ask:lineSketchStyleProps xmlns:ask="http://schemas.microsoft.com/office/drawing/2018/sketchyshapes" sd="3413492038">
                  <a:custGeom>
                    <a:avLst/>
                    <a:gdLst>
                      <a:gd name="connsiteX0" fmla="*/ 0 w 4392798"/>
                      <a:gd name="connsiteY0" fmla="*/ 210120 h 1260694"/>
                      <a:gd name="connsiteX1" fmla="*/ 210120 w 4392798"/>
                      <a:gd name="connsiteY1" fmla="*/ 0 h 1260694"/>
                      <a:gd name="connsiteX2" fmla="*/ 832487 w 4392798"/>
                      <a:gd name="connsiteY2" fmla="*/ 0 h 1260694"/>
                      <a:gd name="connsiteX3" fmla="*/ 1534306 w 4392798"/>
                      <a:gd name="connsiteY3" fmla="*/ 0 h 1260694"/>
                      <a:gd name="connsiteX4" fmla="*/ 2077222 w 4392798"/>
                      <a:gd name="connsiteY4" fmla="*/ 0 h 1260694"/>
                      <a:gd name="connsiteX5" fmla="*/ 2659864 w 4392798"/>
                      <a:gd name="connsiteY5" fmla="*/ 0 h 1260694"/>
                      <a:gd name="connsiteX6" fmla="*/ 3361683 w 4392798"/>
                      <a:gd name="connsiteY6" fmla="*/ 0 h 1260694"/>
                      <a:gd name="connsiteX7" fmla="*/ 4182678 w 4392798"/>
                      <a:gd name="connsiteY7" fmla="*/ 0 h 1260694"/>
                      <a:gd name="connsiteX8" fmla="*/ 4392798 w 4392798"/>
                      <a:gd name="connsiteY8" fmla="*/ 210120 h 1260694"/>
                      <a:gd name="connsiteX9" fmla="*/ 4392798 w 4392798"/>
                      <a:gd name="connsiteY9" fmla="*/ 605133 h 1260694"/>
                      <a:gd name="connsiteX10" fmla="*/ 4392798 w 4392798"/>
                      <a:gd name="connsiteY10" fmla="*/ 1050574 h 1260694"/>
                      <a:gd name="connsiteX11" fmla="*/ 4182678 w 4392798"/>
                      <a:gd name="connsiteY11" fmla="*/ 1260694 h 1260694"/>
                      <a:gd name="connsiteX12" fmla="*/ 3480859 w 4392798"/>
                      <a:gd name="connsiteY12" fmla="*/ 1260694 h 1260694"/>
                      <a:gd name="connsiteX13" fmla="*/ 2858492 w 4392798"/>
                      <a:gd name="connsiteY13" fmla="*/ 1260694 h 1260694"/>
                      <a:gd name="connsiteX14" fmla="*/ 2116948 w 4392798"/>
                      <a:gd name="connsiteY14" fmla="*/ 1260694 h 1260694"/>
                      <a:gd name="connsiteX15" fmla="*/ 1415129 w 4392798"/>
                      <a:gd name="connsiteY15" fmla="*/ 1260694 h 1260694"/>
                      <a:gd name="connsiteX16" fmla="*/ 210120 w 4392798"/>
                      <a:gd name="connsiteY16" fmla="*/ 1260694 h 1260694"/>
                      <a:gd name="connsiteX17" fmla="*/ 0 w 4392798"/>
                      <a:gd name="connsiteY17" fmla="*/ 1050574 h 1260694"/>
                      <a:gd name="connsiteX18" fmla="*/ 0 w 4392798"/>
                      <a:gd name="connsiteY18" fmla="*/ 655561 h 1260694"/>
                      <a:gd name="connsiteX19" fmla="*/ 0 w 4392798"/>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92798" h="1260694" fill="none" extrusionOk="0">
                        <a:moveTo>
                          <a:pt x="0" y="210120"/>
                        </a:moveTo>
                        <a:cubicBezTo>
                          <a:pt x="-20230" y="75041"/>
                          <a:pt x="90427" y="3667"/>
                          <a:pt x="210120" y="0"/>
                        </a:cubicBezTo>
                        <a:cubicBezTo>
                          <a:pt x="368842" y="-22426"/>
                          <a:pt x="669057" y="592"/>
                          <a:pt x="832487" y="0"/>
                        </a:cubicBezTo>
                        <a:cubicBezTo>
                          <a:pt x="995917" y="-592"/>
                          <a:pt x="1290563" y="3907"/>
                          <a:pt x="1534306" y="0"/>
                        </a:cubicBezTo>
                        <a:cubicBezTo>
                          <a:pt x="1778049" y="-3907"/>
                          <a:pt x="1832389" y="-5247"/>
                          <a:pt x="2077222" y="0"/>
                        </a:cubicBezTo>
                        <a:cubicBezTo>
                          <a:pt x="2322055" y="5247"/>
                          <a:pt x="2428912" y="-16879"/>
                          <a:pt x="2659864" y="0"/>
                        </a:cubicBezTo>
                        <a:cubicBezTo>
                          <a:pt x="2890816" y="16879"/>
                          <a:pt x="3058787" y="-9691"/>
                          <a:pt x="3361683" y="0"/>
                        </a:cubicBezTo>
                        <a:cubicBezTo>
                          <a:pt x="3664579" y="9691"/>
                          <a:pt x="3936035" y="8475"/>
                          <a:pt x="4182678" y="0"/>
                        </a:cubicBezTo>
                        <a:cubicBezTo>
                          <a:pt x="4288055" y="11860"/>
                          <a:pt x="4399800" y="87321"/>
                          <a:pt x="4392798" y="210120"/>
                        </a:cubicBezTo>
                        <a:cubicBezTo>
                          <a:pt x="4408428" y="407143"/>
                          <a:pt x="4403148" y="422304"/>
                          <a:pt x="4392798" y="605133"/>
                        </a:cubicBezTo>
                        <a:cubicBezTo>
                          <a:pt x="4382448" y="787962"/>
                          <a:pt x="4381535" y="927351"/>
                          <a:pt x="4392798" y="1050574"/>
                        </a:cubicBezTo>
                        <a:cubicBezTo>
                          <a:pt x="4371969" y="1163784"/>
                          <a:pt x="4317938" y="1273159"/>
                          <a:pt x="4182678" y="1260694"/>
                        </a:cubicBezTo>
                        <a:cubicBezTo>
                          <a:pt x="3977526" y="1284120"/>
                          <a:pt x="3724033" y="1276388"/>
                          <a:pt x="3480859" y="1260694"/>
                        </a:cubicBezTo>
                        <a:cubicBezTo>
                          <a:pt x="3237685" y="1245000"/>
                          <a:pt x="3065037" y="1239596"/>
                          <a:pt x="2858492" y="1260694"/>
                        </a:cubicBezTo>
                        <a:cubicBezTo>
                          <a:pt x="2651947" y="1281792"/>
                          <a:pt x="2269769" y="1297178"/>
                          <a:pt x="2116948" y="1260694"/>
                        </a:cubicBezTo>
                        <a:cubicBezTo>
                          <a:pt x="1964127" y="1224210"/>
                          <a:pt x="1615513" y="1273627"/>
                          <a:pt x="1415129" y="1260694"/>
                        </a:cubicBezTo>
                        <a:cubicBezTo>
                          <a:pt x="1214745" y="1247761"/>
                          <a:pt x="453247" y="1292779"/>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92798" h="1260694" stroke="0" extrusionOk="0">
                        <a:moveTo>
                          <a:pt x="0" y="210120"/>
                        </a:moveTo>
                        <a:cubicBezTo>
                          <a:pt x="-5178" y="92562"/>
                          <a:pt x="92118" y="12415"/>
                          <a:pt x="210120" y="0"/>
                        </a:cubicBezTo>
                        <a:cubicBezTo>
                          <a:pt x="352986" y="-14578"/>
                          <a:pt x="616142" y="4825"/>
                          <a:pt x="832487" y="0"/>
                        </a:cubicBezTo>
                        <a:cubicBezTo>
                          <a:pt x="1048832" y="-4825"/>
                          <a:pt x="1317074" y="-7848"/>
                          <a:pt x="1494580" y="0"/>
                        </a:cubicBezTo>
                        <a:cubicBezTo>
                          <a:pt x="1672086" y="7848"/>
                          <a:pt x="1863911" y="-17872"/>
                          <a:pt x="2077222" y="0"/>
                        </a:cubicBezTo>
                        <a:cubicBezTo>
                          <a:pt x="2290533" y="17872"/>
                          <a:pt x="2477101" y="16431"/>
                          <a:pt x="2779041" y="0"/>
                        </a:cubicBezTo>
                        <a:cubicBezTo>
                          <a:pt x="3080981" y="-16431"/>
                          <a:pt x="3193300" y="19130"/>
                          <a:pt x="3361683" y="0"/>
                        </a:cubicBezTo>
                        <a:cubicBezTo>
                          <a:pt x="3530066" y="-19130"/>
                          <a:pt x="3853755" y="2732"/>
                          <a:pt x="4182678" y="0"/>
                        </a:cubicBezTo>
                        <a:cubicBezTo>
                          <a:pt x="4275383" y="-2634"/>
                          <a:pt x="4399242" y="102043"/>
                          <a:pt x="4392798" y="210120"/>
                        </a:cubicBezTo>
                        <a:cubicBezTo>
                          <a:pt x="4391126" y="335045"/>
                          <a:pt x="4402024" y="469041"/>
                          <a:pt x="4392798" y="613538"/>
                        </a:cubicBezTo>
                        <a:cubicBezTo>
                          <a:pt x="4383572" y="758035"/>
                          <a:pt x="4383654" y="919509"/>
                          <a:pt x="4392798" y="1050574"/>
                        </a:cubicBezTo>
                        <a:cubicBezTo>
                          <a:pt x="4420250" y="1158872"/>
                          <a:pt x="4286497" y="1264164"/>
                          <a:pt x="4182678" y="1260694"/>
                        </a:cubicBezTo>
                        <a:cubicBezTo>
                          <a:pt x="3863154" y="1234673"/>
                          <a:pt x="3638701" y="1240085"/>
                          <a:pt x="3480859" y="1260694"/>
                        </a:cubicBezTo>
                        <a:cubicBezTo>
                          <a:pt x="3323017" y="1281303"/>
                          <a:pt x="3105074" y="1243235"/>
                          <a:pt x="2858492" y="1260694"/>
                        </a:cubicBezTo>
                        <a:cubicBezTo>
                          <a:pt x="2611910" y="1278153"/>
                          <a:pt x="2453804" y="1243743"/>
                          <a:pt x="2236125" y="1260694"/>
                        </a:cubicBezTo>
                        <a:cubicBezTo>
                          <a:pt x="2018446" y="1277645"/>
                          <a:pt x="1882605" y="1255165"/>
                          <a:pt x="1613757" y="1260694"/>
                        </a:cubicBezTo>
                        <a:cubicBezTo>
                          <a:pt x="1344909" y="1266223"/>
                          <a:pt x="1272063" y="1279248"/>
                          <a:pt x="951664" y="1260694"/>
                        </a:cubicBezTo>
                        <a:cubicBezTo>
                          <a:pt x="631265" y="1242140"/>
                          <a:pt x="533087" y="1234626"/>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en-US" sz="4800" b="1">
                <a:solidFill>
                  <a:prstClr val="black"/>
                </a:solidFill>
                <a:latin typeface="#9Slide03 Arima Madurai Black" panose="00000A00000000000000" pitchFamily="2" charset="0"/>
                <a:cs typeface="#9Slide03 Arima Madurai Black" panose="00000A00000000000000" pitchFamily="2" charset="0"/>
              </a:rPr>
              <a:t>Hoàng hôn</a:t>
            </a:r>
          </a:p>
        </p:txBody>
      </p:sp>
      <p:pic>
        <p:nvPicPr>
          <p:cNvPr id="29" name="图片 30">
            <a:extLst>
              <a:ext uri="{FF2B5EF4-FFF2-40B4-BE49-F238E27FC236}">
                <a16:creationId xmlns:a16="http://schemas.microsoft.com/office/drawing/2014/main" id="{7BFE94AB-FEAA-4A4C-96CF-1F48DC7B5054}"/>
              </a:ext>
            </a:extLst>
          </p:cNvPr>
          <p:cNvPicPr>
            <a:picLocks noChangeAspect="1"/>
          </p:cNvPicPr>
          <p:nvPr/>
        </p:nvPicPr>
        <p:blipFill>
          <a:blip r:embed="rId5"/>
          <a:stretch>
            <a:fillRect/>
          </a:stretch>
        </p:blipFill>
        <p:spPr>
          <a:xfrm>
            <a:off x="9713390" y="0"/>
            <a:ext cx="1954574" cy="1954574"/>
          </a:xfrm>
          <a:prstGeom prst="rect">
            <a:avLst/>
          </a:prstGeom>
        </p:spPr>
      </p:pic>
    </p:spTree>
    <p:extLst>
      <p:ext uri="{BB962C8B-B14F-4D97-AF65-F5344CB8AC3E}">
        <p14:creationId xmlns:p14="http://schemas.microsoft.com/office/powerpoint/2010/main" val="500128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500"/>
                            </p:stCondLst>
                            <p:childTnLst>
                              <p:par>
                                <p:cTn id="21" presetID="32" presetClass="emph" presetSubtype="0" fill="hold" grpId="1" nodeType="afterEffect">
                                  <p:stCondLst>
                                    <p:cond delay="0"/>
                                  </p:stCondLst>
                                  <p:childTnLst>
                                    <p:animRot by="120000">
                                      <p:cBhvr>
                                        <p:cTn id="22" dur="100" fill="hold">
                                          <p:stCondLst>
                                            <p:cond delay="0"/>
                                          </p:stCondLst>
                                        </p:cTn>
                                        <p:tgtEl>
                                          <p:spTgt spid="7"/>
                                        </p:tgtEl>
                                        <p:attrNameLst>
                                          <p:attrName>r</p:attrName>
                                        </p:attrNameLst>
                                      </p:cBhvr>
                                    </p:animRot>
                                    <p:animRot by="-240000">
                                      <p:cBhvr>
                                        <p:cTn id="23" dur="200" fill="hold">
                                          <p:stCondLst>
                                            <p:cond delay="200"/>
                                          </p:stCondLst>
                                        </p:cTn>
                                        <p:tgtEl>
                                          <p:spTgt spid="7"/>
                                        </p:tgtEl>
                                        <p:attrNameLst>
                                          <p:attrName>r</p:attrName>
                                        </p:attrNameLst>
                                      </p:cBhvr>
                                    </p:animRot>
                                    <p:animRot by="240000">
                                      <p:cBhvr>
                                        <p:cTn id="24" dur="200" fill="hold">
                                          <p:stCondLst>
                                            <p:cond delay="400"/>
                                          </p:stCondLst>
                                        </p:cTn>
                                        <p:tgtEl>
                                          <p:spTgt spid="7"/>
                                        </p:tgtEl>
                                        <p:attrNameLst>
                                          <p:attrName>r</p:attrName>
                                        </p:attrNameLst>
                                      </p:cBhvr>
                                    </p:animRot>
                                    <p:animRot by="-240000">
                                      <p:cBhvr>
                                        <p:cTn id="25" dur="200" fill="hold">
                                          <p:stCondLst>
                                            <p:cond delay="600"/>
                                          </p:stCondLst>
                                        </p:cTn>
                                        <p:tgtEl>
                                          <p:spTgt spid="7"/>
                                        </p:tgtEl>
                                        <p:attrNameLst>
                                          <p:attrName>r</p:attrName>
                                        </p:attrNameLst>
                                      </p:cBhvr>
                                    </p:animRot>
                                    <p:animRot by="120000">
                                      <p:cBhvr>
                                        <p:cTn id="2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087F7DF-2208-47D3-B80E-041C217657EC}"/>
              </a:ext>
            </a:extLst>
          </p:cNvPr>
          <p:cNvGrpSpPr/>
          <p:nvPr/>
        </p:nvGrpSpPr>
        <p:grpSpPr>
          <a:xfrm>
            <a:off x="5080446" y="-2230355"/>
            <a:ext cx="9740418" cy="7837604"/>
            <a:chOff x="-9501750" y="-7549793"/>
            <a:chExt cx="9736217" cy="9933940"/>
          </a:xfrm>
        </p:grpSpPr>
        <p:pic>
          <p:nvPicPr>
            <p:cNvPr id="27" name="图片 29">
              <a:extLst>
                <a:ext uri="{FF2B5EF4-FFF2-40B4-BE49-F238E27FC236}">
                  <a16:creationId xmlns:a16="http://schemas.microsoft.com/office/drawing/2014/main" id="{17BC5068-287E-46CC-929A-41FDE81B6BD6}"/>
                </a:ext>
              </a:extLst>
            </p:cNvPr>
            <p:cNvPicPr>
              <a:picLocks noChangeAspect="1"/>
            </p:cNvPicPr>
            <p:nvPr/>
          </p:nvPicPr>
          <p:blipFill>
            <a:blip r:embed="rId2"/>
            <a:stretch>
              <a:fillRect/>
            </a:stretch>
          </p:blipFill>
          <p:spPr>
            <a:xfrm>
              <a:off x="-9288310" y="-4473791"/>
              <a:ext cx="9522777" cy="5145470"/>
            </a:xfrm>
            <a:prstGeom prst="rect">
              <a:avLst/>
            </a:prstGeom>
          </p:spPr>
        </p:pic>
        <p:pic>
          <p:nvPicPr>
            <p:cNvPr id="28" name="图片 29">
              <a:extLst>
                <a:ext uri="{FF2B5EF4-FFF2-40B4-BE49-F238E27FC236}">
                  <a16:creationId xmlns:a16="http://schemas.microsoft.com/office/drawing/2014/main" id="{C264D2BC-8416-4786-BB39-152156CDC5DA}"/>
                </a:ext>
              </a:extLst>
            </p:cNvPr>
            <p:cNvPicPr>
              <a:picLocks noChangeAspect="1"/>
            </p:cNvPicPr>
            <p:nvPr/>
          </p:nvPicPr>
          <p:blipFill>
            <a:blip r:embed="rId2"/>
            <a:stretch>
              <a:fillRect/>
            </a:stretch>
          </p:blipFill>
          <p:spPr>
            <a:xfrm rot="14045462">
              <a:off x="-11690403" y="-4949977"/>
              <a:ext cx="9522777" cy="5145471"/>
            </a:xfrm>
            <a:prstGeom prst="rect">
              <a:avLst/>
            </a:prstGeom>
          </p:spPr>
        </p:pic>
        <p:pic>
          <p:nvPicPr>
            <p:cNvPr id="29" name="图片 29">
              <a:extLst>
                <a:ext uri="{FF2B5EF4-FFF2-40B4-BE49-F238E27FC236}">
                  <a16:creationId xmlns:a16="http://schemas.microsoft.com/office/drawing/2014/main" id="{F80070DF-F8B8-4E4B-9DE8-691A728F055D}"/>
                </a:ext>
              </a:extLst>
            </p:cNvPr>
            <p:cNvPicPr>
              <a:picLocks noChangeAspect="1"/>
            </p:cNvPicPr>
            <p:nvPr/>
          </p:nvPicPr>
          <p:blipFill>
            <a:blip r:embed="rId2"/>
            <a:stretch>
              <a:fillRect/>
            </a:stretch>
          </p:blipFill>
          <p:spPr>
            <a:xfrm rot="7224693">
              <a:off x="-7272010" y="-5361139"/>
              <a:ext cx="9522777" cy="5145470"/>
            </a:xfrm>
            <a:prstGeom prst="rect">
              <a:avLst/>
            </a:prstGeom>
          </p:spPr>
        </p:pic>
      </p:grpSp>
      <p:sp>
        <p:nvSpPr>
          <p:cNvPr id="23" name="Google Shape;90;p1">
            <a:extLst>
              <a:ext uri="{FF2B5EF4-FFF2-40B4-BE49-F238E27FC236}">
                <a16:creationId xmlns:a16="http://schemas.microsoft.com/office/drawing/2014/main" id="{7D9FFF23-48F7-4C73-A070-59E4EB7865B3}"/>
              </a:ext>
            </a:extLst>
          </p:cNvPr>
          <p:cNvSpPr/>
          <p:nvPr/>
        </p:nvSpPr>
        <p:spPr>
          <a:xfrm>
            <a:off x="-713461" y="-26937"/>
            <a:ext cx="13965905" cy="7243115"/>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0" name="图片 30">
            <a:extLst>
              <a:ext uri="{FF2B5EF4-FFF2-40B4-BE49-F238E27FC236}">
                <a16:creationId xmlns:a16="http://schemas.microsoft.com/office/drawing/2014/main" id="{AA33D509-28FB-42BA-92D6-C8BF35A8AD37}"/>
              </a:ext>
            </a:extLst>
          </p:cNvPr>
          <p:cNvPicPr>
            <a:picLocks noChangeAspect="1"/>
          </p:cNvPicPr>
          <p:nvPr/>
        </p:nvPicPr>
        <p:blipFill>
          <a:blip r:embed="rId3"/>
          <a:stretch>
            <a:fillRect/>
          </a:stretch>
        </p:blipFill>
        <p:spPr>
          <a:xfrm>
            <a:off x="8971595" y="-209065"/>
            <a:ext cx="1954574" cy="1954574"/>
          </a:xfrm>
          <a:prstGeom prst="rect">
            <a:avLst/>
          </a:prstGeom>
        </p:spPr>
      </p:pic>
      <p:pic>
        <p:nvPicPr>
          <p:cNvPr id="33" name="Picture 32" descr="A stack of books&#10;&#10;Description automatically generated with medium confidence">
            <a:extLst>
              <a:ext uri="{FF2B5EF4-FFF2-40B4-BE49-F238E27FC236}">
                <a16:creationId xmlns:a16="http://schemas.microsoft.com/office/drawing/2014/main" id="{5B4F5D7C-076E-48A3-96B6-043E3C05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50" y="2338717"/>
            <a:ext cx="4357574" cy="4686856"/>
          </a:xfrm>
          <a:prstGeom prst="rect">
            <a:avLst/>
          </a:prstGeom>
        </p:spPr>
      </p:pic>
      <p:sp>
        <p:nvSpPr>
          <p:cNvPr id="2" name="Rectangle 1">
            <a:extLst>
              <a:ext uri="{FF2B5EF4-FFF2-40B4-BE49-F238E27FC236}">
                <a16:creationId xmlns:a16="http://schemas.microsoft.com/office/drawing/2014/main" id="{F3B7125A-407B-4FE2-8FDF-40C36EC74949}"/>
              </a:ext>
            </a:extLst>
          </p:cNvPr>
          <p:cNvSpPr/>
          <p:nvPr/>
        </p:nvSpPr>
        <p:spPr>
          <a:xfrm>
            <a:off x="461420" y="1024247"/>
            <a:ext cx="11264226" cy="800219"/>
          </a:xfrm>
          <a:prstGeom prst="rect">
            <a:avLst/>
          </a:prstGeom>
          <a:noFill/>
        </p:spPr>
        <p:txBody>
          <a:bodyPr wrap="square" lIns="60960" tIns="30480" rIns="60960" bIns="30480">
            <a:spAutoFit/>
          </a:bodyPr>
          <a:lstStyle/>
          <a:p>
            <a:pPr algn="ctr" defTabSz="609630">
              <a:defRPr/>
            </a:pPr>
            <a:r>
              <a:rPr lang="en-US" sz="4800" b="1">
                <a:ln w="0"/>
                <a:solidFill>
                  <a:prstClr val="black"/>
                </a:solidFill>
                <a:latin typeface="#9Slide03 Arima Madurai Black" panose="00000A00000000000000" pitchFamily="2" charset="0"/>
                <a:cs typeface="#9Slide03 Arima Madurai Black" panose="00000A00000000000000" pitchFamily="2" charset="0"/>
              </a:rPr>
              <a:t>Ý nghĩa của bài thơ?</a:t>
            </a:r>
            <a:endParaRPr lang="vi-VN" sz="4800" b="1">
              <a:ln w="0"/>
              <a:solidFill>
                <a:prstClr val="black"/>
              </a:solidFill>
              <a:latin typeface="#9Slide03 Arima Madurai Black" panose="00000A00000000000000" pitchFamily="2" charset="0"/>
              <a:cs typeface="#9Slide03 Arima Madurai Black" panose="00000A00000000000000" pitchFamily="2" charset="0"/>
            </a:endParaRPr>
          </a:p>
        </p:txBody>
      </p:sp>
      <p:sp>
        <p:nvSpPr>
          <p:cNvPr id="35" name="Rectangle: Rounded Corners 34">
            <a:extLst>
              <a:ext uri="{FF2B5EF4-FFF2-40B4-BE49-F238E27FC236}">
                <a16:creationId xmlns:a16="http://schemas.microsoft.com/office/drawing/2014/main" id="{B440AA10-9496-477F-8390-95A8F6D3F206}"/>
              </a:ext>
            </a:extLst>
          </p:cNvPr>
          <p:cNvSpPr/>
          <p:nvPr/>
        </p:nvSpPr>
        <p:spPr>
          <a:xfrm>
            <a:off x="3971944" y="3908859"/>
            <a:ext cx="6143660" cy="1260694"/>
          </a:xfrm>
          <a:prstGeom prst="roundRect">
            <a:avLst/>
          </a:prstGeom>
          <a:solidFill>
            <a:srgbClr val="0070C0">
              <a:alpha val="53000"/>
            </a:srgbClr>
          </a:solidFill>
          <a:ln w="19050">
            <a:solidFill>
              <a:schemeClr val="accent6">
                <a:lumMod val="50000"/>
              </a:schemeClr>
            </a:solidFill>
            <a:prstDash val="dash"/>
            <a:extLst>
              <a:ext uri="{C807C97D-BFC1-408E-A445-0C87EB9F89A2}">
                <ask:lineSketchStyleProps xmlns:ask="http://schemas.microsoft.com/office/drawing/2018/sketchyshapes" sd="3413492038">
                  <a:custGeom>
                    <a:avLst/>
                    <a:gdLst>
                      <a:gd name="connsiteX0" fmla="*/ 0 w 4349783"/>
                      <a:gd name="connsiteY0" fmla="*/ 210120 h 1260694"/>
                      <a:gd name="connsiteX1" fmla="*/ 210120 w 4349783"/>
                      <a:gd name="connsiteY1" fmla="*/ 0 h 1260694"/>
                      <a:gd name="connsiteX2" fmla="*/ 825748 w 4349783"/>
                      <a:gd name="connsiteY2" fmla="*/ 0 h 1260694"/>
                      <a:gd name="connsiteX3" fmla="*/ 1519968 w 4349783"/>
                      <a:gd name="connsiteY3" fmla="*/ 0 h 1260694"/>
                      <a:gd name="connsiteX4" fmla="*/ 2057005 w 4349783"/>
                      <a:gd name="connsiteY4" fmla="*/ 0 h 1260694"/>
                      <a:gd name="connsiteX5" fmla="*/ 2633338 w 4349783"/>
                      <a:gd name="connsiteY5" fmla="*/ 0 h 1260694"/>
                      <a:gd name="connsiteX6" fmla="*/ 3327557 w 4349783"/>
                      <a:gd name="connsiteY6" fmla="*/ 0 h 1260694"/>
                      <a:gd name="connsiteX7" fmla="*/ 4139663 w 4349783"/>
                      <a:gd name="connsiteY7" fmla="*/ 0 h 1260694"/>
                      <a:gd name="connsiteX8" fmla="*/ 4349783 w 4349783"/>
                      <a:gd name="connsiteY8" fmla="*/ 210120 h 1260694"/>
                      <a:gd name="connsiteX9" fmla="*/ 4349783 w 4349783"/>
                      <a:gd name="connsiteY9" fmla="*/ 605133 h 1260694"/>
                      <a:gd name="connsiteX10" fmla="*/ 4349783 w 4349783"/>
                      <a:gd name="connsiteY10" fmla="*/ 1050574 h 1260694"/>
                      <a:gd name="connsiteX11" fmla="*/ 4139663 w 4349783"/>
                      <a:gd name="connsiteY11" fmla="*/ 1260694 h 1260694"/>
                      <a:gd name="connsiteX12" fmla="*/ 3445444 w 4349783"/>
                      <a:gd name="connsiteY12" fmla="*/ 1260694 h 1260694"/>
                      <a:gd name="connsiteX13" fmla="*/ 2829815 w 4349783"/>
                      <a:gd name="connsiteY13" fmla="*/ 1260694 h 1260694"/>
                      <a:gd name="connsiteX14" fmla="*/ 2096301 w 4349783"/>
                      <a:gd name="connsiteY14" fmla="*/ 1260694 h 1260694"/>
                      <a:gd name="connsiteX15" fmla="*/ 1402081 w 4349783"/>
                      <a:gd name="connsiteY15" fmla="*/ 1260694 h 1260694"/>
                      <a:gd name="connsiteX16" fmla="*/ 210120 w 4349783"/>
                      <a:gd name="connsiteY16" fmla="*/ 1260694 h 1260694"/>
                      <a:gd name="connsiteX17" fmla="*/ 0 w 4349783"/>
                      <a:gd name="connsiteY17" fmla="*/ 1050574 h 1260694"/>
                      <a:gd name="connsiteX18" fmla="*/ 0 w 4349783"/>
                      <a:gd name="connsiteY18" fmla="*/ 655561 h 1260694"/>
                      <a:gd name="connsiteX19" fmla="*/ 0 w 4349783"/>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9783" h="1260694" fill="none" extrusionOk="0">
                        <a:moveTo>
                          <a:pt x="0" y="210120"/>
                        </a:moveTo>
                        <a:cubicBezTo>
                          <a:pt x="-20230" y="75041"/>
                          <a:pt x="90427" y="3667"/>
                          <a:pt x="210120" y="0"/>
                        </a:cubicBezTo>
                        <a:cubicBezTo>
                          <a:pt x="341540" y="17682"/>
                          <a:pt x="622056" y="-5275"/>
                          <a:pt x="825748" y="0"/>
                        </a:cubicBezTo>
                        <a:cubicBezTo>
                          <a:pt x="1029440" y="5275"/>
                          <a:pt x="1294981" y="6772"/>
                          <a:pt x="1519968" y="0"/>
                        </a:cubicBezTo>
                        <a:cubicBezTo>
                          <a:pt x="1744955" y="-6772"/>
                          <a:pt x="1938568" y="8889"/>
                          <a:pt x="2057005" y="0"/>
                        </a:cubicBezTo>
                        <a:cubicBezTo>
                          <a:pt x="2175442" y="-8889"/>
                          <a:pt x="2483442" y="-6723"/>
                          <a:pt x="2633338" y="0"/>
                        </a:cubicBezTo>
                        <a:cubicBezTo>
                          <a:pt x="2783234" y="6723"/>
                          <a:pt x="3167899" y="19045"/>
                          <a:pt x="3327557" y="0"/>
                        </a:cubicBezTo>
                        <a:cubicBezTo>
                          <a:pt x="3487215" y="-19045"/>
                          <a:pt x="3862107" y="36940"/>
                          <a:pt x="4139663" y="0"/>
                        </a:cubicBezTo>
                        <a:cubicBezTo>
                          <a:pt x="4245040" y="11860"/>
                          <a:pt x="4356785" y="87321"/>
                          <a:pt x="4349783" y="210120"/>
                        </a:cubicBezTo>
                        <a:cubicBezTo>
                          <a:pt x="4365413" y="407143"/>
                          <a:pt x="4360133" y="422304"/>
                          <a:pt x="4349783" y="605133"/>
                        </a:cubicBezTo>
                        <a:cubicBezTo>
                          <a:pt x="4339433" y="787962"/>
                          <a:pt x="4338520" y="927351"/>
                          <a:pt x="4349783" y="1050574"/>
                        </a:cubicBezTo>
                        <a:cubicBezTo>
                          <a:pt x="4328954" y="1163784"/>
                          <a:pt x="4274923" y="1273159"/>
                          <a:pt x="4139663" y="1260694"/>
                        </a:cubicBezTo>
                        <a:cubicBezTo>
                          <a:pt x="3940182" y="1259462"/>
                          <a:pt x="3750289" y="1271158"/>
                          <a:pt x="3445444" y="1260694"/>
                        </a:cubicBezTo>
                        <a:cubicBezTo>
                          <a:pt x="3140599" y="1250230"/>
                          <a:pt x="3118322" y="1248749"/>
                          <a:pt x="2829815" y="1260694"/>
                        </a:cubicBezTo>
                        <a:cubicBezTo>
                          <a:pt x="2541308" y="1272639"/>
                          <a:pt x="2384651" y="1239209"/>
                          <a:pt x="2096301" y="1260694"/>
                        </a:cubicBezTo>
                        <a:cubicBezTo>
                          <a:pt x="1807951" y="1282179"/>
                          <a:pt x="1653564" y="1254923"/>
                          <a:pt x="1402081" y="1260694"/>
                        </a:cubicBezTo>
                        <a:cubicBezTo>
                          <a:pt x="1150598" y="1266465"/>
                          <a:pt x="559039" y="1201618"/>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49783" h="1260694" stroke="0" extrusionOk="0">
                        <a:moveTo>
                          <a:pt x="0" y="210120"/>
                        </a:moveTo>
                        <a:cubicBezTo>
                          <a:pt x="-5178" y="92562"/>
                          <a:pt x="92118" y="12415"/>
                          <a:pt x="210120" y="0"/>
                        </a:cubicBezTo>
                        <a:cubicBezTo>
                          <a:pt x="427894" y="-13911"/>
                          <a:pt x="687046" y="-6338"/>
                          <a:pt x="825748" y="0"/>
                        </a:cubicBezTo>
                        <a:cubicBezTo>
                          <a:pt x="964450" y="6338"/>
                          <a:pt x="1336122" y="-6956"/>
                          <a:pt x="1480672" y="0"/>
                        </a:cubicBezTo>
                        <a:cubicBezTo>
                          <a:pt x="1625222" y="6956"/>
                          <a:pt x="1829991" y="23855"/>
                          <a:pt x="2057005" y="0"/>
                        </a:cubicBezTo>
                        <a:cubicBezTo>
                          <a:pt x="2284019" y="-23855"/>
                          <a:pt x="2460413" y="-26086"/>
                          <a:pt x="2751224" y="0"/>
                        </a:cubicBezTo>
                        <a:cubicBezTo>
                          <a:pt x="3042035" y="26086"/>
                          <a:pt x="3201252" y="-4485"/>
                          <a:pt x="3327557" y="0"/>
                        </a:cubicBezTo>
                        <a:cubicBezTo>
                          <a:pt x="3453862" y="4485"/>
                          <a:pt x="3918213" y="32381"/>
                          <a:pt x="4139663" y="0"/>
                        </a:cubicBezTo>
                        <a:cubicBezTo>
                          <a:pt x="4232368" y="-2634"/>
                          <a:pt x="4356227" y="102043"/>
                          <a:pt x="4349783" y="210120"/>
                        </a:cubicBezTo>
                        <a:cubicBezTo>
                          <a:pt x="4348111" y="335045"/>
                          <a:pt x="4359009" y="469041"/>
                          <a:pt x="4349783" y="613538"/>
                        </a:cubicBezTo>
                        <a:cubicBezTo>
                          <a:pt x="4340557" y="758035"/>
                          <a:pt x="4340639" y="919509"/>
                          <a:pt x="4349783" y="1050574"/>
                        </a:cubicBezTo>
                        <a:cubicBezTo>
                          <a:pt x="4377235" y="1158872"/>
                          <a:pt x="4243482" y="1264164"/>
                          <a:pt x="4139663" y="1260694"/>
                        </a:cubicBezTo>
                        <a:cubicBezTo>
                          <a:pt x="3870077" y="1277416"/>
                          <a:pt x="3792439" y="1287936"/>
                          <a:pt x="3445444" y="1260694"/>
                        </a:cubicBezTo>
                        <a:cubicBezTo>
                          <a:pt x="3098449" y="1233452"/>
                          <a:pt x="3102716" y="1266105"/>
                          <a:pt x="2829815" y="1260694"/>
                        </a:cubicBezTo>
                        <a:cubicBezTo>
                          <a:pt x="2556914" y="1255283"/>
                          <a:pt x="2502865" y="1255173"/>
                          <a:pt x="2214187" y="1260694"/>
                        </a:cubicBezTo>
                        <a:cubicBezTo>
                          <a:pt x="1925509" y="1266215"/>
                          <a:pt x="1834913" y="1283589"/>
                          <a:pt x="1598559" y="1260694"/>
                        </a:cubicBezTo>
                        <a:cubicBezTo>
                          <a:pt x="1362205" y="1237799"/>
                          <a:pt x="1094475" y="1258708"/>
                          <a:pt x="943635" y="1260694"/>
                        </a:cubicBezTo>
                        <a:cubicBezTo>
                          <a:pt x="792795" y="1262680"/>
                          <a:pt x="411792" y="1282960"/>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vi-VN" sz="3600" b="1">
                <a:solidFill>
                  <a:srgbClr val="FFFF00"/>
                </a:solidFill>
                <a:latin typeface="#9Slide03 Arima Madurai Black" panose="00000A00000000000000" pitchFamily="2" charset="0"/>
                <a:cs typeface="#9Slide03 Arima Madurai Black" panose="00000A00000000000000" pitchFamily="2" charset="0"/>
              </a:rPr>
              <a:t>Ca ngợi vẻ đẹp huy hoàng của biển</a:t>
            </a:r>
            <a:r>
              <a:rPr lang="en-US" sz="3600" b="1">
                <a:solidFill>
                  <a:srgbClr val="FFFF00"/>
                </a:solidFill>
                <a:latin typeface="#9Slide03 Arima Madurai Black" panose="00000A00000000000000" pitchFamily="2" charset="0"/>
                <a:cs typeface="#9Slide03 Arima Madurai Black" panose="00000A00000000000000" pitchFamily="2" charset="0"/>
              </a:rPr>
              <a:t>. </a:t>
            </a:r>
          </a:p>
        </p:txBody>
      </p:sp>
      <p:sp>
        <p:nvSpPr>
          <p:cNvPr id="36" name="Rectangle: Rounded Corners 35">
            <a:extLst>
              <a:ext uri="{FF2B5EF4-FFF2-40B4-BE49-F238E27FC236}">
                <a16:creationId xmlns:a16="http://schemas.microsoft.com/office/drawing/2014/main" id="{1F4953F1-6B6D-47A8-A495-6DA28B6A1A59}"/>
              </a:ext>
            </a:extLst>
          </p:cNvPr>
          <p:cNvSpPr/>
          <p:nvPr/>
        </p:nvSpPr>
        <p:spPr>
          <a:xfrm>
            <a:off x="4572189" y="5424635"/>
            <a:ext cx="5231647" cy="826381"/>
          </a:xfrm>
          <a:prstGeom prst="roundRect">
            <a:avLst/>
          </a:prstGeom>
          <a:solidFill>
            <a:srgbClr val="0070C0">
              <a:alpha val="53000"/>
            </a:srgbClr>
          </a:solidFill>
          <a:ln w="19050">
            <a:solidFill>
              <a:schemeClr val="accent6">
                <a:lumMod val="50000"/>
              </a:schemeClr>
            </a:solidFill>
            <a:prstDash val="dash"/>
            <a:extLst>
              <a:ext uri="{C807C97D-BFC1-408E-A445-0C87EB9F89A2}">
                <ask:lineSketchStyleProps xmlns:ask="http://schemas.microsoft.com/office/drawing/2018/sketchyshapes" sd="3413492038">
                  <a:custGeom>
                    <a:avLst/>
                    <a:gdLst>
                      <a:gd name="connsiteX0" fmla="*/ 0 w 4392798"/>
                      <a:gd name="connsiteY0" fmla="*/ 210120 h 1260694"/>
                      <a:gd name="connsiteX1" fmla="*/ 210120 w 4392798"/>
                      <a:gd name="connsiteY1" fmla="*/ 0 h 1260694"/>
                      <a:gd name="connsiteX2" fmla="*/ 832487 w 4392798"/>
                      <a:gd name="connsiteY2" fmla="*/ 0 h 1260694"/>
                      <a:gd name="connsiteX3" fmla="*/ 1534306 w 4392798"/>
                      <a:gd name="connsiteY3" fmla="*/ 0 h 1260694"/>
                      <a:gd name="connsiteX4" fmla="*/ 2077222 w 4392798"/>
                      <a:gd name="connsiteY4" fmla="*/ 0 h 1260694"/>
                      <a:gd name="connsiteX5" fmla="*/ 2659864 w 4392798"/>
                      <a:gd name="connsiteY5" fmla="*/ 0 h 1260694"/>
                      <a:gd name="connsiteX6" fmla="*/ 3361683 w 4392798"/>
                      <a:gd name="connsiteY6" fmla="*/ 0 h 1260694"/>
                      <a:gd name="connsiteX7" fmla="*/ 4182678 w 4392798"/>
                      <a:gd name="connsiteY7" fmla="*/ 0 h 1260694"/>
                      <a:gd name="connsiteX8" fmla="*/ 4392798 w 4392798"/>
                      <a:gd name="connsiteY8" fmla="*/ 210120 h 1260694"/>
                      <a:gd name="connsiteX9" fmla="*/ 4392798 w 4392798"/>
                      <a:gd name="connsiteY9" fmla="*/ 605133 h 1260694"/>
                      <a:gd name="connsiteX10" fmla="*/ 4392798 w 4392798"/>
                      <a:gd name="connsiteY10" fmla="*/ 1050574 h 1260694"/>
                      <a:gd name="connsiteX11" fmla="*/ 4182678 w 4392798"/>
                      <a:gd name="connsiteY11" fmla="*/ 1260694 h 1260694"/>
                      <a:gd name="connsiteX12" fmla="*/ 3480859 w 4392798"/>
                      <a:gd name="connsiteY12" fmla="*/ 1260694 h 1260694"/>
                      <a:gd name="connsiteX13" fmla="*/ 2858492 w 4392798"/>
                      <a:gd name="connsiteY13" fmla="*/ 1260694 h 1260694"/>
                      <a:gd name="connsiteX14" fmla="*/ 2116948 w 4392798"/>
                      <a:gd name="connsiteY14" fmla="*/ 1260694 h 1260694"/>
                      <a:gd name="connsiteX15" fmla="*/ 1415129 w 4392798"/>
                      <a:gd name="connsiteY15" fmla="*/ 1260694 h 1260694"/>
                      <a:gd name="connsiteX16" fmla="*/ 210120 w 4392798"/>
                      <a:gd name="connsiteY16" fmla="*/ 1260694 h 1260694"/>
                      <a:gd name="connsiteX17" fmla="*/ 0 w 4392798"/>
                      <a:gd name="connsiteY17" fmla="*/ 1050574 h 1260694"/>
                      <a:gd name="connsiteX18" fmla="*/ 0 w 4392798"/>
                      <a:gd name="connsiteY18" fmla="*/ 655561 h 1260694"/>
                      <a:gd name="connsiteX19" fmla="*/ 0 w 4392798"/>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92798" h="1260694" fill="none" extrusionOk="0">
                        <a:moveTo>
                          <a:pt x="0" y="210120"/>
                        </a:moveTo>
                        <a:cubicBezTo>
                          <a:pt x="-20230" y="75041"/>
                          <a:pt x="90427" y="3667"/>
                          <a:pt x="210120" y="0"/>
                        </a:cubicBezTo>
                        <a:cubicBezTo>
                          <a:pt x="368842" y="-22426"/>
                          <a:pt x="669057" y="592"/>
                          <a:pt x="832487" y="0"/>
                        </a:cubicBezTo>
                        <a:cubicBezTo>
                          <a:pt x="995917" y="-592"/>
                          <a:pt x="1290563" y="3907"/>
                          <a:pt x="1534306" y="0"/>
                        </a:cubicBezTo>
                        <a:cubicBezTo>
                          <a:pt x="1778049" y="-3907"/>
                          <a:pt x="1832389" y="-5247"/>
                          <a:pt x="2077222" y="0"/>
                        </a:cubicBezTo>
                        <a:cubicBezTo>
                          <a:pt x="2322055" y="5247"/>
                          <a:pt x="2428912" y="-16879"/>
                          <a:pt x="2659864" y="0"/>
                        </a:cubicBezTo>
                        <a:cubicBezTo>
                          <a:pt x="2890816" y="16879"/>
                          <a:pt x="3058787" y="-9691"/>
                          <a:pt x="3361683" y="0"/>
                        </a:cubicBezTo>
                        <a:cubicBezTo>
                          <a:pt x="3664579" y="9691"/>
                          <a:pt x="3936035" y="8475"/>
                          <a:pt x="4182678" y="0"/>
                        </a:cubicBezTo>
                        <a:cubicBezTo>
                          <a:pt x="4288055" y="11860"/>
                          <a:pt x="4399800" y="87321"/>
                          <a:pt x="4392798" y="210120"/>
                        </a:cubicBezTo>
                        <a:cubicBezTo>
                          <a:pt x="4408428" y="407143"/>
                          <a:pt x="4403148" y="422304"/>
                          <a:pt x="4392798" y="605133"/>
                        </a:cubicBezTo>
                        <a:cubicBezTo>
                          <a:pt x="4382448" y="787962"/>
                          <a:pt x="4381535" y="927351"/>
                          <a:pt x="4392798" y="1050574"/>
                        </a:cubicBezTo>
                        <a:cubicBezTo>
                          <a:pt x="4371969" y="1163784"/>
                          <a:pt x="4317938" y="1273159"/>
                          <a:pt x="4182678" y="1260694"/>
                        </a:cubicBezTo>
                        <a:cubicBezTo>
                          <a:pt x="3977526" y="1284120"/>
                          <a:pt x="3724033" y="1276388"/>
                          <a:pt x="3480859" y="1260694"/>
                        </a:cubicBezTo>
                        <a:cubicBezTo>
                          <a:pt x="3237685" y="1245000"/>
                          <a:pt x="3065037" y="1239596"/>
                          <a:pt x="2858492" y="1260694"/>
                        </a:cubicBezTo>
                        <a:cubicBezTo>
                          <a:pt x="2651947" y="1281792"/>
                          <a:pt x="2269769" y="1297178"/>
                          <a:pt x="2116948" y="1260694"/>
                        </a:cubicBezTo>
                        <a:cubicBezTo>
                          <a:pt x="1964127" y="1224210"/>
                          <a:pt x="1615513" y="1273627"/>
                          <a:pt x="1415129" y="1260694"/>
                        </a:cubicBezTo>
                        <a:cubicBezTo>
                          <a:pt x="1214745" y="1247761"/>
                          <a:pt x="453247" y="1292779"/>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92798" h="1260694" stroke="0" extrusionOk="0">
                        <a:moveTo>
                          <a:pt x="0" y="210120"/>
                        </a:moveTo>
                        <a:cubicBezTo>
                          <a:pt x="-5178" y="92562"/>
                          <a:pt x="92118" y="12415"/>
                          <a:pt x="210120" y="0"/>
                        </a:cubicBezTo>
                        <a:cubicBezTo>
                          <a:pt x="352986" y="-14578"/>
                          <a:pt x="616142" y="4825"/>
                          <a:pt x="832487" y="0"/>
                        </a:cubicBezTo>
                        <a:cubicBezTo>
                          <a:pt x="1048832" y="-4825"/>
                          <a:pt x="1317074" y="-7848"/>
                          <a:pt x="1494580" y="0"/>
                        </a:cubicBezTo>
                        <a:cubicBezTo>
                          <a:pt x="1672086" y="7848"/>
                          <a:pt x="1863911" y="-17872"/>
                          <a:pt x="2077222" y="0"/>
                        </a:cubicBezTo>
                        <a:cubicBezTo>
                          <a:pt x="2290533" y="17872"/>
                          <a:pt x="2477101" y="16431"/>
                          <a:pt x="2779041" y="0"/>
                        </a:cubicBezTo>
                        <a:cubicBezTo>
                          <a:pt x="3080981" y="-16431"/>
                          <a:pt x="3193300" y="19130"/>
                          <a:pt x="3361683" y="0"/>
                        </a:cubicBezTo>
                        <a:cubicBezTo>
                          <a:pt x="3530066" y="-19130"/>
                          <a:pt x="3853755" y="2732"/>
                          <a:pt x="4182678" y="0"/>
                        </a:cubicBezTo>
                        <a:cubicBezTo>
                          <a:pt x="4275383" y="-2634"/>
                          <a:pt x="4399242" y="102043"/>
                          <a:pt x="4392798" y="210120"/>
                        </a:cubicBezTo>
                        <a:cubicBezTo>
                          <a:pt x="4391126" y="335045"/>
                          <a:pt x="4402024" y="469041"/>
                          <a:pt x="4392798" y="613538"/>
                        </a:cubicBezTo>
                        <a:cubicBezTo>
                          <a:pt x="4383572" y="758035"/>
                          <a:pt x="4383654" y="919509"/>
                          <a:pt x="4392798" y="1050574"/>
                        </a:cubicBezTo>
                        <a:cubicBezTo>
                          <a:pt x="4420250" y="1158872"/>
                          <a:pt x="4286497" y="1264164"/>
                          <a:pt x="4182678" y="1260694"/>
                        </a:cubicBezTo>
                        <a:cubicBezTo>
                          <a:pt x="3863154" y="1234673"/>
                          <a:pt x="3638701" y="1240085"/>
                          <a:pt x="3480859" y="1260694"/>
                        </a:cubicBezTo>
                        <a:cubicBezTo>
                          <a:pt x="3323017" y="1281303"/>
                          <a:pt x="3105074" y="1243235"/>
                          <a:pt x="2858492" y="1260694"/>
                        </a:cubicBezTo>
                        <a:cubicBezTo>
                          <a:pt x="2611910" y="1278153"/>
                          <a:pt x="2453804" y="1243743"/>
                          <a:pt x="2236125" y="1260694"/>
                        </a:cubicBezTo>
                        <a:cubicBezTo>
                          <a:pt x="2018446" y="1277645"/>
                          <a:pt x="1882605" y="1255165"/>
                          <a:pt x="1613757" y="1260694"/>
                        </a:cubicBezTo>
                        <a:cubicBezTo>
                          <a:pt x="1344909" y="1266223"/>
                          <a:pt x="1272063" y="1279248"/>
                          <a:pt x="951664" y="1260694"/>
                        </a:cubicBezTo>
                        <a:cubicBezTo>
                          <a:pt x="631265" y="1242140"/>
                          <a:pt x="533087" y="1234626"/>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en-US" sz="3600" b="1">
                <a:solidFill>
                  <a:srgbClr val="FFFF00"/>
                </a:solidFill>
                <a:latin typeface="#9Slide03 Arima Madurai Black" panose="00000A00000000000000" pitchFamily="2" charset="0"/>
                <a:cs typeface="#9Slide03 Arima Madurai Black" panose="00000A00000000000000" pitchFamily="2" charset="0"/>
              </a:rPr>
              <a:t>Cả 2 ý trên</a:t>
            </a:r>
          </a:p>
        </p:txBody>
      </p:sp>
      <p:sp>
        <p:nvSpPr>
          <p:cNvPr id="37" name="Rectangle: Rounded Corners 36">
            <a:extLst>
              <a:ext uri="{FF2B5EF4-FFF2-40B4-BE49-F238E27FC236}">
                <a16:creationId xmlns:a16="http://schemas.microsoft.com/office/drawing/2014/main" id="{AA8EB03E-9E87-4D6F-BF8E-FA059A08EE40}"/>
              </a:ext>
            </a:extLst>
          </p:cNvPr>
          <p:cNvSpPr/>
          <p:nvPr/>
        </p:nvSpPr>
        <p:spPr>
          <a:xfrm>
            <a:off x="3198592" y="2453119"/>
            <a:ext cx="7727577" cy="1260694"/>
          </a:xfrm>
          <a:prstGeom prst="roundRect">
            <a:avLst/>
          </a:prstGeom>
          <a:solidFill>
            <a:srgbClr val="0070C0">
              <a:alpha val="53000"/>
            </a:srgbClr>
          </a:solidFill>
          <a:ln w="19050">
            <a:solidFill>
              <a:schemeClr val="accent6">
                <a:lumMod val="50000"/>
              </a:schemeClr>
            </a:solidFill>
            <a:prstDash val="dash"/>
            <a:extLst>
              <a:ext uri="{C807C97D-BFC1-408E-A445-0C87EB9F89A2}">
                <ask:lineSketchStyleProps xmlns:ask="http://schemas.microsoft.com/office/drawing/2018/sketchyshapes" sd="3413492038">
                  <a:custGeom>
                    <a:avLst/>
                    <a:gdLst>
                      <a:gd name="connsiteX0" fmla="*/ 0 w 4349783"/>
                      <a:gd name="connsiteY0" fmla="*/ 210120 h 1260694"/>
                      <a:gd name="connsiteX1" fmla="*/ 210120 w 4349783"/>
                      <a:gd name="connsiteY1" fmla="*/ 0 h 1260694"/>
                      <a:gd name="connsiteX2" fmla="*/ 825748 w 4349783"/>
                      <a:gd name="connsiteY2" fmla="*/ 0 h 1260694"/>
                      <a:gd name="connsiteX3" fmla="*/ 1519968 w 4349783"/>
                      <a:gd name="connsiteY3" fmla="*/ 0 h 1260694"/>
                      <a:gd name="connsiteX4" fmla="*/ 2057005 w 4349783"/>
                      <a:gd name="connsiteY4" fmla="*/ 0 h 1260694"/>
                      <a:gd name="connsiteX5" fmla="*/ 2633338 w 4349783"/>
                      <a:gd name="connsiteY5" fmla="*/ 0 h 1260694"/>
                      <a:gd name="connsiteX6" fmla="*/ 3327557 w 4349783"/>
                      <a:gd name="connsiteY6" fmla="*/ 0 h 1260694"/>
                      <a:gd name="connsiteX7" fmla="*/ 4139663 w 4349783"/>
                      <a:gd name="connsiteY7" fmla="*/ 0 h 1260694"/>
                      <a:gd name="connsiteX8" fmla="*/ 4349783 w 4349783"/>
                      <a:gd name="connsiteY8" fmla="*/ 210120 h 1260694"/>
                      <a:gd name="connsiteX9" fmla="*/ 4349783 w 4349783"/>
                      <a:gd name="connsiteY9" fmla="*/ 605133 h 1260694"/>
                      <a:gd name="connsiteX10" fmla="*/ 4349783 w 4349783"/>
                      <a:gd name="connsiteY10" fmla="*/ 1050574 h 1260694"/>
                      <a:gd name="connsiteX11" fmla="*/ 4139663 w 4349783"/>
                      <a:gd name="connsiteY11" fmla="*/ 1260694 h 1260694"/>
                      <a:gd name="connsiteX12" fmla="*/ 3445444 w 4349783"/>
                      <a:gd name="connsiteY12" fmla="*/ 1260694 h 1260694"/>
                      <a:gd name="connsiteX13" fmla="*/ 2829815 w 4349783"/>
                      <a:gd name="connsiteY13" fmla="*/ 1260694 h 1260694"/>
                      <a:gd name="connsiteX14" fmla="*/ 2096301 w 4349783"/>
                      <a:gd name="connsiteY14" fmla="*/ 1260694 h 1260694"/>
                      <a:gd name="connsiteX15" fmla="*/ 1402081 w 4349783"/>
                      <a:gd name="connsiteY15" fmla="*/ 1260694 h 1260694"/>
                      <a:gd name="connsiteX16" fmla="*/ 210120 w 4349783"/>
                      <a:gd name="connsiteY16" fmla="*/ 1260694 h 1260694"/>
                      <a:gd name="connsiteX17" fmla="*/ 0 w 4349783"/>
                      <a:gd name="connsiteY17" fmla="*/ 1050574 h 1260694"/>
                      <a:gd name="connsiteX18" fmla="*/ 0 w 4349783"/>
                      <a:gd name="connsiteY18" fmla="*/ 655561 h 1260694"/>
                      <a:gd name="connsiteX19" fmla="*/ 0 w 4349783"/>
                      <a:gd name="connsiteY19" fmla="*/ 210120 h 126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49783" h="1260694" fill="none" extrusionOk="0">
                        <a:moveTo>
                          <a:pt x="0" y="210120"/>
                        </a:moveTo>
                        <a:cubicBezTo>
                          <a:pt x="-20230" y="75041"/>
                          <a:pt x="90427" y="3667"/>
                          <a:pt x="210120" y="0"/>
                        </a:cubicBezTo>
                        <a:cubicBezTo>
                          <a:pt x="341540" y="17682"/>
                          <a:pt x="622056" y="-5275"/>
                          <a:pt x="825748" y="0"/>
                        </a:cubicBezTo>
                        <a:cubicBezTo>
                          <a:pt x="1029440" y="5275"/>
                          <a:pt x="1294981" y="6772"/>
                          <a:pt x="1519968" y="0"/>
                        </a:cubicBezTo>
                        <a:cubicBezTo>
                          <a:pt x="1744955" y="-6772"/>
                          <a:pt x="1938568" y="8889"/>
                          <a:pt x="2057005" y="0"/>
                        </a:cubicBezTo>
                        <a:cubicBezTo>
                          <a:pt x="2175442" y="-8889"/>
                          <a:pt x="2483442" y="-6723"/>
                          <a:pt x="2633338" y="0"/>
                        </a:cubicBezTo>
                        <a:cubicBezTo>
                          <a:pt x="2783234" y="6723"/>
                          <a:pt x="3167899" y="19045"/>
                          <a:pt x="3327557" y="0"/>
                        </a:cubicBezTo>
                        <a:cubicBezTo>
                          <a:pt x="3487215" y="-19045"/>
                          <a:pt x="3862107" y="36940"/>
                          <a:pt x="4139663" y="0"/>
                        </a:cubicBezTo>
                        <a:cubicBezTo>
                          <a:pt x="4245040" y="11860"/>
                          <a:pt x="4356785" y="87321"/>
                          <a:pt x="4349783" y="210120"/>
                        </a:cubicBezTo>
                        <a:cubicBezTo>
                          <a:pt x="4365413" y="407143"/>
                          <a:pt x="4360133" y="422304"/>
                          <a:pt x="4349783" y="605133"/>
                        </a:cubicBezTo>
                        <a:cubicBezTo>
                          <a:pt x="4339433" y="787962"/>
                          <a:pt x="4338520" y="927351"/>
                          <a:pt x="4349783" y="1050574"/>
                        </a:cubicBezTo>
                        <a:cubicBezTo>
                          <a:pt x="4328954" y="1163784"/>
                          <a:pt x="4274923" y="1273159"/>
                          <a:pt x="4139663" y="1260694"/>
                        </a:cubicBezTo>
                        <a:cubicBezTo>
                          <a:pt x="3940182" y="1259462"/>
                          <a:pt x="3750289" y="1271158"/>
                          <a:pt x="3445444" y="1260694"/>
                        </a:cubicBezTo>
                        <a:cubicBezTo>
                          <a:pt x="3140599" y="1250230"/>
                          <a:pt x="3118322" y="1248749"/>
                          <a:pt x="2829815" y="1260694"/>
                        </a:cubicBezTo>
                        <a:cubicBezTo>
                          <a:pt x="2541308" y="1272639"/>
                          <a:pt x="2384651" y="1239209"/>
                          <a:pt x="2096301" y="1260694"/>
                        </a:cubicBezTo>
                        <a:cubicBezTo>
                          <a:pt x="1807951" y="1282179"/>
                          <a:pt x="1653564" y="1254923"/>
                          <a:pt x="1402081" y="1260694"/>
                        </a:cubicBezTo>
                        <a:cubicBezTo>
                          <a:pt x="1150598" y="1266465"/>
                          <a:pt x="559039" y="1201618"/>
                          <a:pt x="210120" y="1260694"/>
                        </a:cubicBezTo>
                        <a:cubicBezTo>
                          <a:pt x="76373" y="1257452"/>
                          <a:pt x="-23393" y="1178292"/>
                          <a:pt x="0" y="1050574"/>
                        </a:cubicBezTo>
                        <a:cubicBezTo>
                          <a:pt x="10102" y="944104"/>
                          <a:pt x="11078" y="816716"/>
                          <a:pt x="0" y="655561"/>
                        </a:cubicBezTo>
                        <a:cubicBezTo>
                          <a:pt x="-11078" y="494406"/>
                          <a:pt x="18398" y="321434"/>
                          <a:pt x="0" y="210120"/>
                        </a:cubicBezTo>
                        <a:close/>
                      </a:path>
                      <a:path w="4349783" h="1260694" stroke="0" extrusionOk="0">
                        <a:moveTo>
                          <a:pt x="0" y="210120"/>
                        </a:moveTo>
                        <a:cubicBezTo>
                          <a:pt x="-5178" y="92562"/>
                          <a:pt x="92118" y="12415"/>
                          <a:pt x="210120" y="0"/>
                        </a:cubicBezTo>
                        <a:cubicBezTo>
                          <a:pt x="427894" y="-13911"/>
                          <a:pt x="687046" y="-6338"/>
                          <a:pt x="825748" y="0"/>
                        </a:cubicBezTo>
                        <a:cubicBezTo>
                          <a:pt x="964450" y="6338"/>
                          <a:pt x="1336122" y="-6956"/>
                          <a:pt x="1480672" y="0"/>
                        </a:cubicBezTo>
                        <a:cubicBezTo>
                          <a:pt x="1625222" y="6956"/>
                          <a:pt x="1829991" y="23855"/>
                          <a:pt x="2057005" y="0"/>
                        </a:cubicBezTo>
                        <a:cubicBezTo>
                          <a:pt x="2284019" y="-23855"/>
                          <a:pt x="2460413" y="-26086"/>
                          <a:pt x="2751224" y="0"/>
                        </a:cubicBezTo>
                        <a:cubicBezTo>
                          <a:pt x="3042035" y="26086"/>
                          <a:pt x="3201252" y="-4485"/>
                          <a:pt x="3327557" y="0"/>
                        </a:cubicBezTo>
                        <a:cubicBezTo>
                          <a:pt x="3453862" y="4485"/>
                          <a:pt x="3918213" y="32381"/>
                          <a:pt x="4139663" y="0"/>
                        </a:cubicBezTo>
                        <a:cubicBezTo>
                          <a:pt x="4232368" y="-2634"/>
                          <a:pt x="4356227" y="102043"/>
                          <a:pt x="4349783" y="210120"/>
                        </a:cubicBezTo>
                        <a:cubicBezTo>
                          <a:pt x="4348111" y="335045"/>
                          <a:pt x="4359009" y="469041"/>
                          <a:pt x="4349783" y="613538"/>
                        </a:cubicBezTo>
                        <a:cubicBezTo>
                          <a:pt x="4340557" y="758035"/>
                          <a:pt x="4340639" y="919509"/>
                          <a:pt x="4349783" y="1050574"/>
                        </a:cubicBezTo>
                        <a:cubicBezTo>
                          <a:pt x="4377235" y="1158872"/>
                          <a:pt x="4243482" y="1264164"/>
                          <a:pt x="4139663" y="1260694"/>
                        </a:cubicBezTo>
                        <a:cubicBezTo>
                          <a:pt x="3870077" y="1277416"/>
                          <a:pt x="3792439" y="1287936"/>
                          <a:pt x="3445444" y="1260694"/>
                        </a:cubicBezTo>
                        <a:cubicBezTo>
                          <a:pt x="3098449" y="1233452"/>
                          <a:pt x="3102716" y="1266105"/>
                          <a:pt x="2829815" y="1260694"/>
                        </a:cubicBezTo>
                        <a:cubicBezTo>
                          <a:pt x="2556914" y="1255283"/>
                          <a:pt x="2502865" y="1255173"/>
                          <a:pt x="2214187" y="1260694"/>
                        </a:cubicBezTo>
                        <a:cubicBezTo>
                          <a:pt x="1925509" y="1266215"/>
                          <a:pt x="1834913" y="1283589"/>
                          <a:pt x="1598559" y="1260694"/>
                        </a:cubicBezTo>
                        <a:cubicBezTo>
                          <a:pt x="1362205" y="1237799"/>
                          <a:pt x="1094475" y="1258708"/>
                          <a:pt x="943635" y="1260694"/>
                        </a:cubicBezTo>
                        <a:cubicBezTo>
                          <a:pt x="792795" y="1262680"/>
                          <a:pt x="411792" y="1282960"/>
                          <a:pt x="210120" y="1260694"/>
                        </a:cubicBezTo>
                        <a:cubicBezTo>
                          <a:pt x="70786" y="1264677"/>
                          <a:pt x="12348" y="1162206"/>
                          <a:pt x="0" y="1050574"/>
                        </a:cubicBezTo>
                        <a:cubicBezTo>
                          <a:pt x="-20448" y="838047"/>
                          <a:pt x="2498" y="719623"/>
                          <a:pt x="0" y="621942"/>
                        </a:cubicBezTo>
                        <a:cubicBezTo>
                          <a:pt x="-2498" y="524261"/>
                          <a:pt x="12491" y="391108"/>
                          <a:pt x="0" y="210120"/>
                        </a:cubicBezTo>
                        <a:close/>
                      </a:path>
                    </a:pathLst>
                  </a:custGeom>
                  <ask:type>
                    <ask:lineSketchNon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defRPr/>
            </a:pPr>
            <a:r>
              <a:rPr lang="vi-VN" sz="3600" b="1">
                <a:solidFill>
                  <a:srgbClr val="FFFF00"/>
                </a:solidFill>
                <a:latin typeface="#9Slide03 Arima Madurai Black" panose="00000A00000000000000" pitchFamily="2" charset="0"/>
                <a:cs typeface="#9Slide03 Arima Madurai Black" panose="00000A00000000000000" pitchFamily="2" charset="0"/>
              </a:rPr>
              <a:t>Ca ngợi vẻ đẹp của những người lao động trên biển. </a:t>
            </a:r>
            <a:endParaRPr lang="en-US" sz="3600" b="1">
              <a:solidFill>
                <a:srgbClr val="FFFF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45153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1" nodeType="clickEffect">
                                  <p:stCondLst>
                                    <p:cond delay="0"/>
                                  </p:stCondLst>
                                  <p:childTnLst>
                                    <p:animRot by="21600000">
                                      <p:cBhvr>
                                        <p:cTn id="26" dur="2000" fill="hold"/>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36" grpId="0" animBg="1"/>
      <p:bldP spid="36" grpId="1"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Google Shape;90;p1">
            <a:extLst>
              <a:ext uri="{FF2B5EF4-FFF2-40B4-BE49-F238E27FC236}">
                <a16:creationId xmlns:a16="http://schemas.microsoft.com/office/drawing/2014/main" id="{F1580EC5-01D2-4AFE-B9F6-FD67412AD06E}"/>
              </a:ext>
            </a:extLst>
          </p:cNvPr>
          <p:cNvSpPr/>
          <p:nvPr/>
        </p:nvSpPr>
        <p:spPr>
          <a:xfrm>
            <a:off x="-627531" y="-125139"/>
            <a:ext cx="13965905" cy="7316627"/>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 name="Google Shape;124;p3" descr="Rèn tư thế ngồi học đúng cách cho con khi học online tại nhà | Tin tức mới  nhất 24h - Đọc Báo Lao Động online - Laodong.v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 name="组合 51">
            <a:extLst>
              <a:ext uri="{FF2B5EF4-FFF2-40B4-BE49-F238E27FC236}">
                <a16:creationId xmlns:a16="http://schemas.microsoft.com/office/drawing/2014/main" id="{BE87C237-D844-4B79-AA1C-D0B1AC5F0935}"/>
              </a:ext>
            </a:extLst>
          </p:cNvPr>
          <p:cNvGrpSpPr/>
          <p:nvPr/>
        </p:nvGrpSpPr>
        <p:grpSpPr>
          <a:xfrm>
            <a:off x="-1002940" y="-1566099"/>
            <a:ext cx="14197880" cy="5802020"/>
            <a:chOff x="-1281005" y="-2959342"/>
            <a:chExt cx="14197880" cy="5802020"/>
          </a:xfrm>
        </p:grpSpPr>
        <p:grpSp>
          <p:nvGrpSpPr>
            <p:cNvPr id="9"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17" name="图片 29">
                <a:extLst>
                  <a:ext uri="{FF2B5EF4-FFF2-40B4-BE49-F238E27FC236}">
                    <a16:creationId xmlns:a16="http://schemas.microsoft.com/office/drawing/2014/main" id="{F34B9F55-DC9B-4B5C-B71B-DDC2B41EA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18" name="图片 32">
                <a:extLst>
                  <a:ext uri="{FF2B5EF4-FFF2-40B4-BE49-F238E27FC236}">
                    <a16:creationId xmlns:a16="http://schemas.microsoft.com/office/drawing/2014/main" id="{ED99B4BF-219C-4138-9C8D-FF1E9B134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0" name="图片 37">
              <a:extLst>
                <a:ext uri="{FF2B5EF4-FFF2-40B4-BE49-F238E27FC236}">
                  <a16:creationId xmlns:a16="http://schemas.microsoft.com/office/drawing/2014/main" id="{0F64DD0F-42CD-4108-A88F-2E741EBE6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11" name="图片 45">
              <a:extLst>
                <a:ext uri="{FF2B5EF4-FFF2-40B4-BE49-F238E27FC236}">
                  <a16:creationId xmlns:a16="http://schemas.microsoft.com/office/drawing/2014/main" id="{6CF81F53-90AE-4E1D-9575-552117D77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12" name="图片 46">
              <a:extLst>
                <a:ext uri="{FF2B5EF4-FFF2-40B4-BE49-F238E27FC236}">
                  <a16:creationId xmlns:a16="http://schemas.microsoft.com/office/drawing/2014/main" id="{FC7037A4-6CE8-489A-BC2A-C44A2CBDF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13"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15" name="图片 48">
                <a:extLst>
                  <a:ext uri="{FF2B5EF4-FFF2-40B4-BE49-F238E27FC236}">
                    <a16:creationId xmlns:a16="http://schemas.microsoft.com/office/drawing/2014/main" id="{8907AE1F-8641-48A4-908C-D056D3950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16" name="图片 49">
                <a:extLst>
                  <a:ext uri="{FF2B5EF4-FFF2-40B4-BE49-F238E27FC236}">
                    <a16:creationId xmlns:a16="http://schemas.microsoft.com/office/drawing/2014/main" id="{A68D9E08-B0BD-4D2F-A4C4-9D47B242C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4" name="图片 50">
              <a:extLst>
                <a:ext uri="{FF2B5EF4-FFF2-40B4-BE49-F238E27FC236}">
                  <a16:creationId xmlns:a16="http://schemas.microsoft.com/office/drawing/2014/main" id="{6DF64FDB-9191-498B-86F6-91603D368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8" name="Picture 27">
            <a:extLst>
              <a:ext uri="{FF2B5EF4-FFF2-40B4-BE49-F238E27FC236}">
                <a16:creationId xmlns:a16="http://schemas.microsoft.com/office/drawing/2014/main" id="{BCCBAF4F-A05F-4539-8FC9-3600BFF93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071" y="2732003"/>
            <a:ext cx="2286000" cy="2286000"/>
          </a:xfrm>
          <a:prstGeom prst="rect">
            <a:avLst/>
          </a:prstGeom>
        </p:spPr>
      </p:pic>
      <p:sp>
        <p:nvSpPr>
          <p:cNvPr id="30" name="Rectangle 29">
            <a:extLst>
              <a:ext uri="{FF2B5EF4-FFF2-40B4-BE49-F238E27FC236}">
                <a16:creationId xmlns:a16="http://schemas.microsoft.com/office/drawing/2014/main" id="{1E260D99-9653-4D59-AEAE-6B5B9E6DFA6A}"/>
              </a:ext>
            </a:extLst>
          </p:cNvPr>
          <p:cNvSpPr/>
          <p:nvPr/>
        </p:nvSpPr>
        <p:spPr>
          <a:xfrm>
            <a:off x="4072144" y="352074"/>
            <a:ext cx="3599282" cy="1200329"/>
          </a:xfrm>
          <a:prstGeom prst="rect">
            <a:avLst/>
          </a:prstGeom>
          <a:noFill/>
        </p:spPr>
        <p:txBody>
          <a:bodyPr wrap="square" lIns="91440" tIns="45720" rIns="91440" bIns="45720">
            <a:spAutoFit/>
          </a:bodyPr>
          <a:lstStyle/>
          <a:p>
            <a:pPr algn="ctr"/>
            <a:r>
              <a:rPr lang="en-US" sz="7200" b="1">
                <a:ln w="0"/>
                <a:solidFill>
                  <a:srgbClr val="D13D3D"/>
                </a:solidFill>
                <a:effectLst>
                  <a:outerShdw blurRad="38100" dist="19050" dir="2700000" algn="tl" rotWithShape="0">
                    <a:schemeClr val="dk1">
                      <a:alpha val="40000"/>
                    </a:schemeClr>
                  </a:outerShdw>
                </a:effectLst>
                <a:latin typeface="UTM Loko" panose="02040603050506020204" pitchFamily="18" charset="0"/>
              </a:rPr>
              <a:t>Lưu ý</a:t>
            </a:r>
            <a:endParaRPr lang="en-US" sz="7200" b="1" cap="none" spc="0">
              <a:ln w="0"/>
              <a:solidFill>
                <a:srgbClr val="D13D3D"/>
              </a:solidFill>
              <a:effectLst>
                <a:outerShdw blurRad="38100" dist="19050" dir="2700000" algn="tl" rotWithShape="0">
                  <a:schemeClr val="dk1">
                    <a:alpha val="40000"/>
                  </a:schemeClr>
                </a:outerShdw>
              </a:effectLst>
              <a:latin typeface="UTM Loko" panose="02040603050506020204" pitchFamily="18" charset="0"/>
            </a:endParaRPr>
          </a:p>
        </p:txBody>
      </p:sp>
      <p:sp>
        <p:nvSpPr>
          <p:cNvPr id="31" name="Rectangle 30">
            <a:extLst>
              <a:ext uri="{FF2B5EF4-FFF2-40B4-BE49-F238E27FC236}">
                <a16:creationId xmlns:a16="http://schemas.microsoft.com/office/drawing/2014/main" id="{5C720B48-D7B0-431E-B292-F007CA7FFE55}"/>
              </a:ext>
            </a:extLst>
          </p:cNvPr>
          <p:cNvSpPr/>
          <p:nvPr/>
        </p:nvSpPr>
        <p:spPr>
          <a:xfrm>
            <a:off x="3553680" y="3361611"/>
            <a:ext cx="3149035" cy="1200329"/>
          </a:xfrm>
          <a:prstGeom prst="rect">
            <a:avLst/>
          </a:prstGeom>
          <a:noFill/>
        </p:spPr>
        <p:txBody>
          <a:bodyPr wrap="square" lIns="91440" tIns="45720" rIns="91440" bIns="45720">
            <a:spAutoFit/>
          </a:bodyPr>
          <a:lstStyle/>
          <a:p>
            <a:pPr algn="ctr"/>
            <a:r>
              <a:rPr lang="en-US" sz="3600" b="1">
                <a:ln w="0"/>
                <a:solidFill>
                  <a:srgbClr val="4D3D87"/>
                </a:solidFill>
                <a:latin typeface="#9Slide03 Arima Madurai Black" panose="00000A00000000000000" pitchFamily="2" charset="0"/>
                <a:cs typeface="#9Slide03 Arima Madurai Black" panose="00000A00000000000000" pitchFamily="2" charset="0"/>
              </a:rPr>
              <a:t>Chuẩn bị </a:t>
            </a:r>
            <a:br>
              <a:rPr lang="en-US" sz="3600" b="1">
                <a:ln w="0"/>
                <a:solidFill>
                  <a:srgbClr val="4D3D87"/>
                </a:solidFill>
                <a:latin typeface="#9Slide03 Arima Madurai Black" panose="00000A00000000000000" pitchFamily="2" charset="0"/>
                <a:cs typeface="#9Slide03 Arima Madurai Black" panose="00000A00000000000000" pitchFamily="2" charset="0"/>
              </a:rPr>
            </a:br>
            <a:r>
              <a:rPr lang="en-US" sz="3600" b="1">
                <a:ln w="0"/>
                <a:solidFill>
                  <a:srgbClr val="4D3D87"/>
                </a:solidFill>
                <a:latin typeface="#9Slide03 Arima Madurai Black" panose="00000A00000000000000" pitchFamily="2" charset="0"/>
                <a:cs typeface="#9Slide03 Arima Madurai Black" panose="00000A00000000000000" pitchFamily="2" charset="0"/>
              </a:rPr>
              <a:t>vở</a:t>
            </a:r>
            <a:endParaRPr lang="en-US" sz="3600" b="1" cap="none" spc="0">
              <a:ln w="0"/>
              <a:solidFill>
                <a:srgbClr val="4D3D87"/>
              </a:solidFill>
              <a:latin typeface="#9Slide03 Arima Madurai Black" panose="00000A00000000000000" pitchFamily="2" charset="0"/>
              <a:cs typeface="#9Slide03 Arima Madurai Black" panose="00000A00000000000000" pitchFamily="2" charset="0"/>
            </a:endParaRPr>
          </a:p>
        </p:txBody>
      </p:sp>
      <p:sp>
        <p:nvSpPr>
          <p:cNvPr id="32" name="Rectangle 31">
            <a:extLst>
              <a:ext uri="{FF2B5EF4-FFF2-40B4-BE49-F238E27FC236}">
                <a16:creationId xmlns:a16="http://schemas.microsoft.com/office/drawing/2014/main" id="{F0533F9A-DADB-4E4C-8D9C-4F6C44010764}"/>
              </a:ext>
            </a:extLst>
          </p:cNvPr>
          <p:cNvSpPr/>
          <p:nvPr/>
        </p:nvSpPr>
        <p:spPr>
          <a:xfrm>
            <a:off x="2054337" y="5424899"/>
            <a:ext cx="3313506" cy="1200329"/>
          </a:xfrm>
          <a:prstGeom prst="rect">
            <a:avLst/>
          </a:prstGeom>
          <a:noFill/>
        </p:spPr>
        <p:txBody>
          <a:bodyPr wrap="square" lIns="91440" tIns="45720" rIns="91440" bIns="45720">
            <a:spAutoFit/>
          </a:bodyPr>
          <a:lstStyle/>
          <a:p>
            <a:pPr algn="ctr"/>
            <a:r>
              <a:rPr lang="en-US" sz="3600" b="1">
                <a:ln w="0"/>
                <a:solidFill>
                  <a:srgbClr val="8D2A24"/>
                </a:solidFill>
                <a:latin typeface="#9Slide03 Arima Madurai Black" panose="00000A00000000000000" pitchFamily="2" charset="0"/>
                <a:cs typeface="#9Slide03 Arima Madurai Black" panose="00000A00000000000000" pitchFamily="2" charset="0"/>
              </a:rPr>
              <a:t>Nhớ viết cẩn thận</a:t>
            </a:r>
            <a:endParaRPr lang="en-US" sz="3600" b="1" cap="none" spc="0">
              <a:ln w="0"/>
              <a:solidFill>
                <a:srgbClr val="8D2A24"/>
              </a:solidFill>
              <a:latin typeface="#9Slide03 Arima Madurai Black" panose="00000A00000000000000" pitchFamily="2" charset="0"/>
              <a:cs typeface="#9Slide03 Arima Madurai Black" panose="00000A00000000000000" pitchFamily="2" charset="0"/>
            </a:endParaRPr>
          </a:p>
        </p:txBody>
      </p:sp>
      <p:sp>
        <p:nvSpPr>
          <p:cNvPr id="33" name="Rectangle 32">
            <a:extLst>
              <a:ext uri="{FF2B5EF4-FFF2-40B4-BE49-F238E27FC236}">
                <a16:creationId xmlns:a16="http://schemas.microsoft.com/office/drawing/2014/main" id="{5226DAD3-5707-42B0-BF0B-2170BE6513AD}"/>
              </a:ext>
            </a:extLst>
          </p:cNvPr>
          <p:cNvSpPr/>
          <p:nvPr/>
        </p:nvSpPr>
        <p:spPr>
          <a:xfrm>
            <a:off x="8337894" y="3691801"/>
            <a:ext cx="3405871" cy="646331"/>
          </a:xfrm>
          <a:prstGeom prst="rect">
            <a:avLst/>
          </a:prstGeom>
          <a:noFill/>
        </p:spPr>
        <p:txBody>
          <a:bodyPr wrap="square" lIns="91440" tIns="45720" rIns="91440" bIns="45720">
            <a:spAutoFit/>
          </a:bodyPr>
          <a:lstStyle/>
          <a:p>
            <a:pPr algn="ctr"/>
            <a:r>
              <a:rPr lang="en-US" sz="3600" b="1">
                <a:ln w="0"/>
                <a:solidFill>
                  <a:srgbClr val="FF0000"/>
                </a:solidFill>
                <a:latin typeface="#9Slide03 Arima Madurai Black" panose="00000A00000000000000" pitchFamily="2" charset="0"/>
                <a:cs typeface="#9Slide03 Arima Madurai Black" panose="00000A00000000000000" pitchFamily="2" charset="0"/>
              </a:rPr>
              <a:t>Tư thế ngồi viết</a:t>
            </a:r>
            <a:endParaRPr lang="en-US" sz="3600" b="1" cap="none" spc="0">
              <a:ln w="0"/>
              <a:solidFill>
                <a:srgbClr val="FF0000"/>
              </a:solidFill>
              <a:latin typeface="#9Slide03 Arima Madurai Black" panose="00000A00000000000000" pitchFamily="2" charset="0"/>
              <a:cs typeface="#9Slide03 Arima Madurai Black" panose="00000A00000000000000" pitchFamily="2" charset="0"/>
            </a:endParaRPr>
          </a:p>
        </p:txBody>
      </p:sp>
      <p:sp>
        <p:nvSpPr>
          <p:cNvPr id="34" name="Rectangle 33">
            <a:extLst>
              <a:ext uri="{FF2B5EF4-FFF2-40B4-BE49-F238E27FC236}">
                <a16:creationId xmlns:a16="http://schemas.microsoft.com/office/drawing/2014/main" id="{DD7209F6-FEAF-44D3-A093-6A73F04A4127}"/>
              </a:ext>
            </a:extLst>
          </p:cNvPr>
          <p:cNvSpPr/>
          <p:nvPr/>
        </p:nvSpPr>
        <p:spPr>
          <a:xfrm>
            <a:off x="7884348" y="5830356"/>
            <a:ext cx="3149035" cy="646331"/>
          </a:xfrm>
          <a:prstGeom prst="rect">
            <a:avLst/>
          </a:prstGeom>
          <a:noFill/>
        </p:spPr>
        <p:txBody>
          <a:bodyPr wrap="square" lIns="91440" tIns="45720" rIns="91440" bIns="45720">
            <a:spAutoFit/>
          </a:bodyPr>
          <a:lstStyle/>
          <a:p>
            <a:pPr algn="ctr"/>
            <a:r>
              <a:rPr lang="en-US" sz="3600" b="1">
                <a:ln w="0"/>
                <a:solidFill>
                  <a:srgbClr val="002060"/>
                </a:solidFill>
                <a:latin typeface="#9Slide03 Arima Madurai Black" panose="00000A00000000000000" pitchFamily="2" charset="0"/>
                <a:cs typeface="#9Slide03 Arima Madurai Black" panose="00000A00000000000000" pitchFamily="2" charset="0"/>
              </a:rPr>
              <a:t>Soát lỗi</a:t>
            </a:r>
            <a:endParaRPr lang="en-US" sz="3600" b="1" cap="none" spc="0">
              <a:ln w="0"/>
              <a:solidFill>
                <a:srgbClr val="002060"/>
              </a:solidFill>
              <a:latin typeface="#9Slide03 Arima Madurai Black" panose="00000A00000000000000" pitchFamily="2" charset="0"/>
              <a:cs typeface="#9Slide03 Arima Madurai Black" panose="00000A00000000000000" pitchFamily="2" charset="0"/>
            </a:endParaRPr>
          </a:p>
        </p:txBody>
      </p:sp>
      <p:pic>
        <p:nvPicPr>
          <p:cNvPr id="36" name="Picture 35">
            <a:extLst>
              <a:ext uri="{FF2B5EF4-FFF2-40B4-BE49-F238E27FC236}">
                <a16:creationId xmlns:a16="http://schemas.microsoft.com/office/drawing/2014/main" id="{22C3B631-E7D8-46B9-9386-C6F9A31D6C27}"/>
              </a:ext>
            </a:extLst>
          </p:cNvPr>
          <p:cNvPicPr>
            <a:picLocks noChangeAspect="1"/>
          </p:cNvPicPr>
          <p:nvPr/>
        </p:nvPicPr>
        <p:blipFill>
          <a:blip r:embed="rId5"/>
          <a:stretch>
            <a:fillRect/>
          </a:stretch>
        </p:blipFill>
        <p:spPr>
          <a:xfrm>
            <a:off x="1655814" y="3002802"/>
            <a:ext cx="2274005" cy="1591194"/>
          </a:xfrm>
          <a:prstGeom prst="rect">
            <a:avLst/>
          </a:prstGeom>
        </p:spPr>
      </p:pic>
      <p:grpSp>
        <p:nvGrpSpPr>
          <p:cNvPr id="37" name="Google Shape;224;p7">
            <a:extLst>
              <a:ext uri="{FF2B5EF4-FFF2-40B4-BE49-F238E27FC236}">
                <a16:creationId xmlns:a16="http://schemas.microsoft.com/office/drawing/2014/main" id="{33FB6A95-57B5-4F90-9D4B-14A3B77E73A0}"/>
              </a:ext>
            </a:extLst>
          </p:cNvPr>
          <p:cNvGrpSpPr/>
          <p:nvPr/>
        </p:nvGrpSpPr>
        <p:grpSpPr>
          <a:xfrm rot="12782601">
            <a:off x="7556677" y="5037327"/>
            <a:ext cx="570229" cy="1777638"/>
            <a:chOff x="8286350" y="2240498"/>
            <a:chExt cx="957493" cy="4380603"/>
          </a:xfrm>
        </p:grpSpPr>
        <p:sp>
          <p:nvSpPr>
            <p:cNvPr id="38" name="Google Shape;225;p7">
              <a:extLst>
                <a:ext uri="{FF2B5EF4-FFF2-40B4-BE49-F238E27FC236}">
                  <a16:creationId xmlns:a16="http://schemas.microsoft.com/office/drawing/2014/main" id="{DDA711E2-0586-4FF7-BD9E-6643B010D00F}"/>
                </a:ext>
              </a:extLst>
            </p:cNvPr>
            <p:cNvSpPr/>
            <p:nvPr/>
          </p:nvSpPr>
          <p:spPr>
            <a:xfrm>
              <a:off x="8286350" y="2240499"/>
              <a:ext cx="956671" cy="4377685"/>
            </a:xfrm>
            <a:custGeom>
              <a:avLst/>
              <a:gdLst/>
              <a:ahLst/>
              <a:cxnLst/>
              <a:rect l="l" t="t" r="r" b="b"/>
              <a:pathLst>
                <a:path w="420053" h="1922145" extrusionOk="0">
                  <a:moveTo>
                    <a:pt x="209550" y="0"/>
                  </a:moveTo>
                  <a:lnTo>
                    <a:pt x="210027" y="133"/>
                  </a:lnTo>
                  <a:lnTo>
                    <a:pt x="210503" y="0"/>
                  </a:lnTo>
                  <a:cubicBezTo>
                    <a:pt x="239078" y="0"/>
                    <a:pt x="262891" y="15240"/>
                    <a:pt x="274320" y="40005"/>
                  </a:cubicBezTo>
                  <a:lnTo>
                    <a:pt x="298133" y="91440"/>
                  </a:lnTo>
                  <a:lnTo>
                    <a:pt x="385763" y="279083"/>
                  </a:lnTo>
                  <a:lnTo>
                    <a:pt x="384810" y="279083"/>
                  </a:lnTo>
                  <a:lnTo>
                    <a:pt x="384810" y="1527513"/>
                  </a:lnTo>
                  <a:lnTo>
                    <a:pt x="405170" y="1536025"/>
                  </a:lnTo>
                  <a:cubicBezTo>
                    <a:pt x="414338" y="1545193"/>
                    <a:pt x="420053" y="1557814"/>
                    <a:pt x="420053" y="1571625"/>
                  </a:cubicBezTo>
                  <a:cubicBezTo>
                    <a:pt x="420053" y="1585436"/>
                    <a:pt x="414338" y="1598057"/>
                    <a:pt x="405170" y="1607224"/>
                  </a:cubicBezTo>
                  <a:lnTo>
                    <a:pt x="385763" y="1615338"/>
                  </a:lnTo>
                  <a:lnTo>
                    <a:pt x="385763" y="1746885"/>
                  </a:lnTo>
                  <a:cubicBezTo>
                    <a:pt x="385763" y="1843088"/>
                    <a:pt x="306705" y="1922145"/>
                    <a:pt x="210503" y="1922145"/>
                  </a:cubicBezTo>
                  <a:cubicBezTo>
                    <a:pt x="114300" y="1922145"/>
                    <a:pt x="35243" y="1843088"/>
                    <a:pt x="35243" y="1746885"/>
                  </a:cubicBezTo>
                  <a:lnTo>
                    <a:pt x="35243" y="1615736"/>
                  </a:lnTo>
                  <a:lnTo>
                    <a:pt x="14883" y="1607224"/>
                  </a:lnTo>
                  <a:cubicBezTo>
                    <a:pt x="5715" y="1598057"/>
                    <a:pt x="0" y="1585436"/>
                    <a:pt x="0" y="1571625"/>
                  </a:cubicBezTo>
                  <a:cubicBezTo>
                    <a:pt x="0" y="1557814"/>
                    <a:pt x="5715" y="1545193"/>
                    <a:pt x="14883" y="1536025"/>
                  </a:cubicBezTo>
                  <a:lnTo>
                    <a:pt x="34290" y="1527912"/>
                  </a:lnTo>
                  <a:lnTo>
                    <a:pt x="34290" y="279083"/>
                  </a:lnTo>
                  <a:lnTo>
                    <a:pt x="35243" y="279083"/>
                  </a:lnTo>
                  <a:lnTo>
                    <a:pt x="117535" y="102870"/>
                  </a:lnTo>
                  <a:lnTo>
                    <a:pt x="117158" y="102870"/>
                  </a:lnTo>
                  <a:lnTo>
                    <a:pt x="122873" y="91440"/>
                  </a:lnTo>
                  <a:lnTo>
                    <a:pt x="146686" y="40005"/>
                  </a:lnTo>
                  <a:cubicBezTo>
                    <a:pt x="158116" y="15240"/>
                    <a:pt x="181928" y="0"/>
                    <a:pt x="209550" y="0"/>
                  </a:cubicBez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226;p7">
              <a:extLst>
                <a:ext uri="{FF2B5EF4-FFF2-40B4-BE49-F238E27FC236}">
                  <a16:creationId xmlns:a16="http://schemas.microsoft.com/office/drawing/2014/main" id="{01E1E59A-19AC-42F8-9DFF-FD2577DCE898}"/>
                </a:ext>
              </a:extLst>
            </p:cNvPr>
            <p:cNvSpPr/>
            <p:nvPr/>
          </p:nvSpPr>
          <p:spPr>
            <a:xfrm>
              <a:off x="8365310" y="2876473"/>
              <a:ext cx="798309" cy="2946996"/>
            </a:xfrm>
            <a:custGeom>
              <a:avLst/>
              <a:gdLst/>
              <a:ahLst/>
              <a:cxnLst/>
              <a:rect l="l" t="t" r="r" b="b"/>
              <a:pathLst>
                <a:path w="350520" h="1292542" extrusionOk="0">
                  <a:moveTo>
                    <a:pt x="0" y="0"/>
                  </a:moveTo>
                  <a:lnTo>
                    <a:pt x="350520" y="0"/>
                  </a:lnTo>
                  <a:lnTo>
                    <a:pt x="350520" y="1292543"/>
                  </a:lnTo>
                  <a:lnTo>
                    <a:pt x="0" y="129254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227;p7">
              <a:extLst>
                <a:ext uri="{FF2B5EF4-FFF2-40B4-BE49-F238E27FC236}">
                  <a16:creationId xmlns:a16="http://schemas.microsoft.com/office/drawing/2014/main" id="{7C1D2A15-842F-4127-BC64-FF1EAA190090}"/>
                </a:ext>
              </a:extLst>
            </p:cNvPr>
            <p:cNvSpPr/>
            <p:nvPr/>
          </p:nvSpPr>
          <p:spPr>
            <a:xfrm>
              <a:off x="8953948"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228;p7">
              <a:extLst>
                <a:ext uri="{FF2B5EF4-FFF2-40B4-BE49-F238E27FC236}">
                  <a16:creationId xmlns:a16="http://schemas.microsoft.com/office/drawing/2014/main" id="{BF71339D-A9C0-43BF-9DE8-EB03B1139513}"/>
                </a:ext>
              </a:extLst>
            </p:cNvPr>
            <p:cNvSpPr/>
            <p:nvPr/>
          </p:nvSpPr>
          <p:spPr>
            <a:xfrm>
              <a:off x="8365299" y="2876475"/>
              <a:ext cx="210111" cy="2946996"/>
            </a:xfrm>
            <a:custGeom>
              <a:avLst/>
              <a:gdLst/>
              <a:ahLst/>
              <a:cxnLst/>
              <a:rect l="l" t="t" r="r" b="b"/>
              <a:pathLst>
                <a:path w="162877" h="1292542" extrusionOk="0">
                  <a:moveTo>
                    <a:pt x="0" y="0"/>
                  </a:moveTo>
                  <a:lnTo>
                    <a:pt x="162878" y="0"/>
                  </a:lnTo>
                  <a:lnTo>
                    <a:pt x="162878" y="1292543"/>
                  </a:lnTo>
                  <a:lnTo>
                    <a:pt x="0" y="1292543"/>
                  </a:lnTo>
                  <a:close/>
                </a:path>
              </a:pathLst>
            </a:custGeom>
            <a:solidFill>
              <a:srgbClr val="FFFFFF">
                <a:alpha val="257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229;p7">
              <a:extLst>
                <a:ext uri="{FF2B5EF4-FFF2-40B4-BE49-F238E27FC236}">
                  <a16:creationId xmlns:a16="http://schemas.microsoft.com/office/drawing/2014/main" id="{0CE9197F-7FDE-4A9A-8EC6-EB4747855C3E}"/>
                </a:ext>
              </a:extLst>
            </p:cNvPr>
            <p:cNvSpPr/>
            <p:nvPr/>
          </p:nvSpPr>
          <p:spPr>
            <a:xfrm>
              <a:off x="8367482" y="5821918"/>
              <a:ext cx="798307" cy="799183"/>
            </a:xfrm>
            <a:custGeom>
              <a:avLst/>
              <a:gdLst/>
              <a:ahLst/>
              <a:cxnLst/>
              <a:rect l="l" t="t" r="r" b="b"/>
              <a:pathLst>
                <a:path w="350519" h="350519" extrusionOk="0">
                  <a:moveTo>
                    <a:pt x="350520" y="0"/>
                  </a:moveTo>
                  <a:lnTo>
                    <a:pt x="0" y="0"/>
                  </a:lnTo>
                  <a:lnTo>
                    <a:pt x="0" y="175260"/>
                  </a:lnTo>
                  <a:cubicBezTo>
                    <a:pt x="0" y="271463"/>
                    <a:pt x="79057" y="350520"/>
                    <a:pt x="175260" y="350520"/>
                  </a:cubicBezTo>
                  <a:lnTo>
                    <a:pt x="175260" y="350520"/>
                  </a:lnTo>
                  <a:cubicBezTo>
                    <a:pt x="271462" y="350520"/>
                    <a:pt x="350520" y="271463"/>
                    <a:pt x="350520" y="175260"/>
                  </a:cubicBezTo>
                  <a:lnTo>
                    <a:pt x="350520" y="0"/>
                  </a:lnTo>
                  <a:close/>
                </a:path>
              </a:pathLst>
            </a:custGeom>
            <a:solidFill>
              <a:srgbClr val="CD2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230;p7">
              <a:extLst>
                <a:ext uri="{FF2B5EF4-FFF2-40B4-BE49-F238E27FC236}">
                  <a16:creationId xmlns:a16="http://schemas.microsoft.com/office/drawing/2014/main" id="{A5194EFD-B33B-406E-9570-49BC0C445512}"/>
                </a:ext>
              </a:extLst>
            </p:cNvPr>
            <p:cNvSpPr/>
            <p:nvPr/>
          </p:nvSpPr>
          <p:spPr>
            <a:xfrm>
              <a:off x="8287174" y="5706877"/>
              <a:ext cx="956668" cy="230198"/>
            </a:xfrm>
            <a:custGeom>
              <a:avLst/>
              <a:gdLst/>
              <a:ahLst/>
              <a:cxnLst/>
              <a:rect l="l" t="t" r="r" b="b"/>
              <a:pathLst>
                <a:path w="420052" h="100964" extrusionOk="0">
                  <a:moveTo>
                    <a:pt x="369570" y="0"/>
                  </a:moveTo>
                  <a:lnTo>
                    <a:pt x="50483" y="0"/>
                  </a:lnTo>
                  <a:cubicBezTo>
                    <a:pt x="22860" y="0"/>
                    <a:pt x="0" y="22860"/>
                    <a:pt x="0" y="50483"/>
                  </a:cubicBezTo>
                  <a:lnTo>
                    <a:pt x="0" y="50483"/>
                  </a:lnTo>
                  <a:cubicBezTo>
                    <a:pt x="0" y="78105"/>
                    <a:pt x="22860" y="100965"/>
                    <a:pt x="50483" y="100965"/>
                  </a:cubicBezTo>
                  <a:lnTo>
                    <a:pt x="369570" y="100965"/>
                  </a:lnTo>
                  <a:cubicBezTo>
                    <a:pt x="397192" y="100965"/>
                    <a:pt x="420053" y="78105"/>
                    <a:pt x="420053" y="50483"/>
                  </a:cubicBezTo>
                  <a:lnTo>
                    <a:pt x="420053" y="50483"/>
                  </a:lnTo>
                  <a:cubicBezTo>
                    <a:pt x="420053" y="22860"/>
                    <a:pt x="397192" y="0"/>
                    <a:pt x="369570" y="0"/>
                  </a:cubicBezTo>
                  <a:close/>
                </a:path>
              </a:pathLst>
            </a:custGeom>
            <a:solidFill>
              <a:srgbClr val="DED3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231;p7">
              <a:extLst>
                <a:ext uri="{FF2B5EF4-FFF2-40B4-BE49-F238E27FC236}">
                  <a16:creationId xmlns:a16="http://schemas.microsoft.com/office/drawing/2014/main" id="{1480702B-DC0F-4660-93A8-1E34F2D5332D}"/>
                </a:ext>
              </a:extLst>
            </p:cNvPr>
            <p:cNvSpPr/>
            <p:nvPr/>
          </p:nvSpPr>
          <p:spPr>
            <a:xfrm>
              <a:off x="8367482" y="2240498"/>
              <a:ext cx="798307" cy="636307"/>
            </a:xfrm>
            <a:custGeom>
              <a:avLst/>
              <a:gdLst/>
              <a:ahLst/>
              <a:cxnLst/>
              <a:rect l="l" t="t" r="r" b="b"/>
              <a:pathLst>
                <a:path w="350519" h="279082" extrusionOk="0">
                  <a:moveTo>
                    <a:pt x="111443" y="40005"/>
                  </a:moveTo>
                  <a:lnTo>
                    <a:pt x="87630" y="91440"/>
                  </a:lnTo>
                  <a:lnTo>
                    <a:pt x="0" y="279083"/>
                  </a:lnTo>
                  <a:lnTo>
                    <a:pt x="175260" y="279083"/>
                  </a:lnTo>
                  <a:lnTo>
                    <a:pt x="350520" y="279083"/>
                  </a:lnTo>
                  <a:lnTo>
                    <a:pt x="262890" y="91440"/>
                  </a:lnTo>
                  <a:lnTo>
                    <a:pt x="239077" y="40005"/>
                  </a:lnTo>
                  <a:cubicBezTo>
                    <a:pt x="227648" y="15240"/>
                    <a:pt x="203835" y="0"/>
                    <a:pt x="175260" y="0"/>
                  </a:cubicBezTo>
                  <a:cubicBezTo>
                    <a:pt x="146685" y="0"/>
                    <a:pt x="122873" y="15240"/>
                    <a:pt x="111443" y="40005"/>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232;p7">
              <a:extLst>
                <a:ext uri="{FF2B5EF4-FFF2-40B4-BE49-F238E27FC236}">
                  <a16:creationId xmlns:a16="http://schemas.microsoft.com/office/drawing/2014/main" id="{D0AE43BD-1ADD-420F-A5AD-B687498FB336}"/>
                </a:ext>
              </a:extLst>
            </p:cNvPr>
            <p:cNvSpPr/>
            <p:nvPr/>
          </p:nvSpPr>
          <p:spPr>
            <a:xfrm>
              <a:off x="8554141" y="2240498"/>
              <a:ext cx="423016" cy="234544"/>
            </a:xfrm>
            <a:custGeom>
              <a:avLst/>
              <a:gdLst/>
              <a:ahLst/>
              <a:cxnLst/>
              <a:rect l="l" t="t" r="r" b="b"/>
              <a:pathLst>
                <a:path w="185737" h="102870" extrusionOk="0">
                  <a:moveTo>
                    <a:pt x="29528" y="40005"/>
                  </a:moveTo>
                  <a:lnTo>
                    <a:pt x="5715" y="91440"/>
                  </a:lnTo>
                  <a:lnTo>
                    <a:pt x="0" y="102870"/>
                  </a:lnTo>
                  <a:lnTo>
                    <a:pt x="185738" y="102870"/>
                  </a:lnTo>
                  <a:lnTo>
                    <a:pt x="180022" y="91440"/>
                  </a:lnTo>
                  <a:lnTo>
                    <a:pt x="156210" y="40005"/>
                  </a:lnTo>
                  <a:cubicBezTo>
                    <a:pt x="144780" y="15240"/>
                    <a:pt x="120967" y="0"/>
                    <a:pt x="92392" y="0"/>
                  </a:cubicBezTo>
                  <a:cubicBezTo>
                    <a:pt x="64770" y="0"/>
                    <a:pt x="40958" y="15240"/>
                    <a:pt x="29528" y="4000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6" name="Google Shape;205;p7">
            <a:extLst>
              <a:ext uri="{FF2B5EF4-FFF2-40B4-BE49-F238E27FC236}">
                <a16:creationId xmlns:a16="http://schemas.microsoft.com/office/drawing/2014/main" id="{0B2477A5-0334-4855-914C-4CC530DBDEA6}"/>
              </a:ext>
            </a:extLst>
          </p:cNvPr>
          <p:cNvPicPr preferRelativeResize="0"/>
          <p:nvPr/>
        </p:nvPicPr>
        <p:blipFill rotWithShape="1">
          <a:blip r:embed="rId6">
            <a:alphaModFix/>
          </a:blip>
          <a:srcRect/>
          <a:stretch/>
        </p:blipFill>
        <p:spPr>
          <a:xfrm>
            <a:off x="155575" y="4786461"/>
            <a:ext cx="2078953" cy="1591194"/>
          </a:xfrm>
          <a:prstGeom prst="rect">
            <a:avLst/>
          </a:prstGeom>
          <a:noFill/>
          <a:ln>
            <a:noFill/>
          </a:ln>
        </p:spPr>
      </p:pic>
    </p:spTree>
    <p:extLst>
      <p:ext uri="{BB962C8B-B14F-4D97-AF65-F5344CB8AC3E}">
        <p14:creationId xmlns:p14="http://schemas.microsoft.com/office/powerpoint/2010/main" val="2936324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1" accel="80000" fill="hold" grpId="0" nodeType="afterEffect">
                                  <p:stCondLst>
                                    <p:cond delay="0"/>
                                  </p:stCondLst>
                                  <p:iterate type="lt">
                                    <p:tmPct val="10000"/>
                                  </p:iterate>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150"/>
                            </p:stCondLst>
                            <p:childTnLst>
                              <p:par>
                                <p:cTn id="14" presetID="2" presetClass="entr" presetSubtype="2" decel="2800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750" fill="hold"/>
                                        <p:tgtEl>
                                          <p:spTgt spid="36"/>
                                        </p:tgtEl>
                                        <p:attrNameLst>
                                          <p:attrName>ppt_x</p:attrName>
                                        </p:attrNameLst>
                                      </p:cBhvr>
                                      <p:tavLst>
                                        <p:tav tm="0">
                                          <p:val>
                                            <p:strVal val="1+#ppt_w/2"/>
                                          </p:val>
                                        </p:tav>
                                        <p:tav tm="100000">
                                          <p:val>
                                            <p:strVal val="#ppt_x"/>
                                          </p:val>
                                        </p:tav>
                                      </p:tavLst>
                                    </p:anim>
                                    <p:anim calcmode="lin" valueType="num">
                                      <p:cBhvr additive="base">
                                        <p:cTn id="17" dur="75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900"/>
                            </p:stCondLst>
                            <p:childTnLst>
                              <p:par>
                                <p:cTn id="19" presetID="2" presetClass="entr" presetSubtype="2" accel="80000" fill="hold" grpId="0" nodeType="afterEffect">
                                  <p:stCondLst>
                                    <p:cond delay="0"/>
                                  </p:stCondLst>
                                  <p:iterate type="wd">
                                    <p:tmPct val="10000"/>
                                  </p:iterate>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par>
                          <p:cTn id="23" fill="hold">
                            <p:stCondLst>
                              <p:cond delay="3650"/>
                            </p:stCondLst>
                            <p:childTnLst>
                              <p:par>
                                <p:cTn id="24" presetID="2" presetClass="entr" presetSubtype="2"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4150"/>
                            </p:stCondLst>
                            <p:childTnLst>
                              <p:par>
                                <p:cTn id="29" presetID="2" presetClass="entr" presetSubtype="2" accel="80000" fill="hold" grpId="0" nodeType="afterEffect">
                                  <p:stCondLst>
                                    <p:cond delay="0"/>
                                  </p:stCondLst>
                                  <p:iterate type="wd">
                                    <p:tmPct val="10000"/>
                                  </p:iterate>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1+#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4800"/>
                            </p:stCondLst>
                            <p:childTnLst>
                              <p:par>
                                <p:cTn id="34" presetID="2" presetClass="entr" presetSubtype="2" fill="hold" nodeType="after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1+#ppt_w/2"/>
                                          </p:val>
                                        </p:tav>
                                        <p:tav tm="100000">
                                          <p:val>
                                            <p:strVal val="#ppt_x"/>
                                          </p:val>
                                        </p:tav>
                                      </p:tavLst>
                                    </p:anim>
                                    <p:anim calcmode="lin" valueType="num">
                                      <p:cBhvr additive="base">
                                        <p:cTn id="37" dur="500" fill="hold"/>
                                        <p:tgtEl>
                                          <p:spTgt spid="46"/>
                                        </p:tgtEl>
                                        <p:attrNameLst>
                                          <p:attrName>ppt_y</p:attrName>
                                        </p:attrNameLst>
                                      </p:cBhvr>
                                      <p:tavLst>
                                        <p:tav tm="0">
                                          <p:val>
                                            <p:strVal val="#ppt_y"/>
                                          </p:val>
                                        </p:tav>
                                        <p:tav tm="100000">
                                          <p:val>
                                            <p:strVal val="#ppt_y"/>
                                          </p:val>
                                        </p:tav>
                                      </p:tavLst>
                                    </p:anim>
                                  </p:childTnLst>
                                </p:cTn>
                              </p:par>
                            </p:childTnLst>
                          </p:cTn>
                        </p:par>
                        <p:par>
                          <p:cTn id="38" fill="hold">
                            <p:stCondLst>
                              <p:cond delay="5300"/>
                            </p:stCondLst>
                            <p:childTnLst>
                              <p:par>
                                <p:cTn id="39" presetID="2" presetClass="entr" presetSubtype="2" accel="80000" fill="hold" grpId="0" nodeType="afterEffect">
                                  <p:stCondLst>
                                    <p:cond delay="0"/>
                                  </p:stCondLst>
                                  <p:iterate type="wd">
                                    <p:tmPct val="10000"/>
                                  </p:iterate>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1+#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par>
                          <p:cTn id="43" fill="hold">
                            <p:stCondLst>
                              <p:cond delay="5950"/>
                            </p:stCondLst>
                            <p:childTnLst>
                              <p:par>
                                <p:cTn id="44" presetID="2" presetClass="entr" presetSubtype="2"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1+#ppt_w/2"/>
                                          </p:val>
                                        </p:tav>
                                        <p:tav tm="100000">
                                          <p:val>
                                            <p:strVal val="#ppt_x"/>
                                          </p:val>
                                        </p:tav>
                                      </p:tavLst>
                                    </p:anim>
                                    <p:anim calcmode="lin" valueType="num">
                                      <p:cBhvr additive="base">
                                        <p:cTn id="47" dur="500" fill="hold"/>
                                        <p:tgtEl>
                                          <p:spTgt spid="37"/>
                                        </p:tgtEl>
                                        <p:attrNameLst>
                                          <p:attrName>ppt_y</p:attrName>
                                        </p:attrNameLst>
                                      </p:cBhvr>
                                      <p:tavLst>
                                        <p:tav tm="0">
                                          <p:val>
                                            <p:strVal val="#ppt_y"/>
                                          </p:val>
                                        </p:tav>
                                        <p:tav tm="100000">
                                          <p:val>
                                            <p:strVal val="#ppt_y"/>
                                          </p:val>
                                        </p:tav>
                                      </p:tavLst>
                                    </p:anim>
                                  </p:childTnLst>
                                </p:cTn>
                              </p:par>
                            </p:childTnLst>
                          </p:cTn>
                        </p:par>
                        <p:par>
                          <p:cTn id="48" fill="hold">
                            <p:stCondLst>
                              <p:cond delay="6450"/>
                            </p:stCondLst>
                            <p:childTnLst>
                              <p:par>
                                <p:cTn id="49" presetID="2" presetClass="entr" presetSubtype="2" accel="80000" fill="hold" grpId="0" nodeType="afterEffect">
                                  <p:stCondLst>
                                    <p:cond delay="0"/>
                                  </p:stCondLst>
                                  <p:iterate type="wd">
                                    <p:tmPct val="10000"/>
                                  </p:iterate>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1+#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21;p3"/>
          <p:cNvPicPr preferRelativeResize="0"/>
          <p:nvPr/>
        </p:nvPicPr>
        <p:blipFill rotWithShape="1">
          <a:blip r:embed="rId2">
            <a:alphaModFix/>
          </a:blip>
          <a:srcRect/>
          <a:stretch/>
        </p:blipFill>
        <p:spPr>
          <a:xfrm>
            <a:off x="7827131" y="2744652"/>
            <a:ext cx="4257675" cy="3886200"/>
          </a:xfrm>
          <a:prstGeom prst="rect">
            <a:avLst/>
          </a:prstGeom>
          <a:noFill/>
          <a:ln>
            <a:noFill/>
          </a:ln>
        </p:spPr>
      </p:pic>
      <p:sp>
        <p:nvSpPr>
          <p:cNvPr id="5" name="Google Shape;124;p3" descr="Rèn tư thế ngồi học đúng cách cho con khi học online tại nhà | Tin tức mới  nhất 24h - Đọc Báo Lao Động online - Laodong.v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 name="组合 51">
            <a:extLst>
              <a:ext uri="{FF2B5EF4-FFF2-40B4-BE49-F238E27FC236}">
                <a16:creationId xmlns:a16="http://schemas.microsoft.com/office/drawing/2014/main" id="{BE87C237-D844-4B79-AA1C-D0B1AC5F0935}"/>
              </a:ext>
            </a:extLst>
          </p:cNvPr>
          <p:cNvGrpSpPr/>
          <p:nvPr/>
        </p:nvGrpSpPr>
        <p:grpSpPr>
          <a:xfrm>
            <a:off x="-1045117" y="-1672144"/>
            <a:ext cx="14197880" cy="5802020"/>
            <a:chOff x="-1281005" y="-2959342"/>
            <a:chExt cx="14197880" cy="5802020"/>
          </a:xfrm>
        </p:grpSpPr>
        <p:grpSp>
          <p:nvGrpSpPr>
            <p:cNvPr id="9" name="组合 21">
              <a:extLst>
                <a:ext uri="{FF2B5EF4-FFF2-40B4-BE49-F238E27FC236}">
                  <a16:creationId xmlns:a16="http://schemas.microsoft.com/office/drawing/2014/main" id="{27CDA480-FA43-4116-AC18-15C6B00831A6}"/>
                </a:ext>
              </a:extLst>
            </p:cNvPr>
            <p:cNvGrpSpPr/>
            <p:nvPr/>
          </p:nvGrpSpPr>
          <p:grpSpPr>
            <a:xfrm>
              <a:off x="439213" y="-2959342"/>
              <a:ext cx="5376255" cy="5802020"/>
              <a:chOff x="8777255" y="-1107494"/>
              <a:chExt cx="4165673" cy="4495567"/>
            </a:xfrm>
          </p:grpSpPr>
          <p:pic>
            <p:nvPicPr>
              <p:cNvPr id="17" name="图片 29">
                <a:extLst>
                  <a:ext uri="{FF2B5EF4-FFF2-40B4-BE49-F238E27FC236}">
                    <a16:creationId xmlns:a16="http://schemas.microsoft.com/office/drawing/2014/main" id="{F34B9F55-DC9B-4B5C-B71B-DDC2B41EA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18" name="图片 32">
                <a:extLst>
                  <a:ext uri="{FF2B5EF4-FFF2-40B4-BE49-F238E27FC236}">
                    <a16:creationId xmlns:a16="http://schemas.microsoft.com/office/drawing/2014/main" id="{ED99B4BF-219C-4138-9C8D-FF1E9B134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0" name="图片 37">
              <a:extLst>
                <a:ext uri="{FF2B5EF4-FFF2-40B4-BE49-F238E27FC236}">
                  <a16:creationId xmlns:a16="http://schemas.microsoft.com/office/drawing/2014/main" id="{0F64DD0F-42CD-4108-A88F-2E741EBE6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11" name="图片 45">
              <a:extLst>
                <a:ext uri="{FF2B5EF4-FFF2-40B4-BE49-F238E27FC236}">
                  <a16:creationId xmlns:a16="http://schemas.microsoft.com/office/drawing/2014/main" id="{6CF81F53-90AE-4E1D-9575-552117D77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12" name="图片 46">
              <a:extLst>
                <a:ext uri="{FF2B5EF4-FFF2-40B4-BE49-F238E27FC236}">
                  <a16:creationId xmlns:a16="http://schemas.microsoft.com/office/drawing/2014/main" id="{FC7037A4-6CE8-489A-BC2A-C44A2CBDF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13" name="组合 47">
              <a:extLst>
                <a:ext uri="{FF2B5EF4-FFF2-40B4-BE49-F238E27FC236}">
                  <a16:creationId xmlns:a16="http://schemas.microsoft.com/office/drawing/2014/main" id="{7FAE31A0-348A-4D81-8F8E-ACA0D2BD5F95}"/>
                </a:ext>
              </a:extLst>
            </p:cNvPr>
            <p:cNvGrpSpPr/>
            <p:nvPr/>
          </p:nvGrpSpPr>
          <p:grpSpPr>
            <a:xfrm>
              <a:off x="4837446" y="-1914234"/>
              <a:ext cx="3352818" cy="3618339"/>
              <a:chOff x="8777255" y="-1107494"/>
              <a:chExt cx="4165673" cy="4495567"/>
            </a:xfrm>
          </p:grpSpPr>
          <p:pic>
            <p:nvPicPr>
              <p:cNvPr id="15" name="图片 48">
                <a:extLst>
                  <a:ext uri="{FF2B5EF4-FFF2-40B4-BE49-F238E27FC236}">
                    <a16:creationId xmlns:a16="http://schemas.microsoft.com/office/drawing/2014/main" id="{8907AE1F-8641-48A4-908C-D056D3950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16" name="图片 49">
                <a:extLst>
                  <a:ext uri="{FF2B5EF4-FFF2-40B4-BE49-F238E27FC236}">
                    <a16:creationId xmlns:a16="http://schemas.microsoft.com/office/drawing/2014/main" id="{A68D9E08-B0BD-4D2F-A4C4-9D47B242C3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4" name="图片 50">
              <a:extLst>
                <a:ext uri="{FF2B5EF4-FFF2-40B4-BE49-F238E27FC236}">
                  <a16:creationId xmlns:a16="http://schemas.microsoft.com/office/drawing/2014/main" id="{6DF64FDB-9191-498B-86F6-91603D368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grpSp>
        <p:nvGrpSpPr>
          <p:cNvPr id="20" name="组合 44">
            <a:extLst>
              <a:ext uri="{FF2B5EF4-FFF2-40B4-BE49-F238E27FC236}">
                <a16:creationId xmlns:a16="http://schemas.microsoft.com/office/drawing/2014/main" id="{79148CEA-7B77-46A8-827E-9631D2B8BFB9}"/>
              </a:ext>
            </a:extLst>
          </p:cNvPr>
          <p:cNvGrpSpPr/>
          <p:nvPr/>
        </p:nvGrpSpPr>
        <p:grpSpPr>
          <a:xfrm>
            <a:off x="2562704" y="2550721"/>
            <a:ext cx="5557907" cy="4521363"/>
            <a:chOff x="4442422" y="1269794"/>
            <a:chExt cx="5797084" cy="4715934"/>
          </a:xfrm>
        </p:grpSpPr>
        <p:grpSp>
          <p:nvGrpSpPr>
            <p:cNvPr id="21" name="组合 43">
              <a:extLst>
                <a:ext uri="{FF2B5EF4-FFF2-40B4-BE49-F238E27FC236}">
                  <a16:creationId xmlns:a16="http://schemas.microsoft.com/office/drawing/2014/main" id="{22837A9C-9398-44B7-B966-2E1849C5391F}"/>
                </a:ext>
              </a:extLst>
            </p:cNvPr>
            <p:cNvGrpSpPr/>
            <p:nvPr/>
          </p:nvGrpSpPr>
          <p:grpSpPr>
            <a:xfrm>
              <a:off x="4442422" y="1269794"/>
              <a:ext cx="5797084" cy="4715934"/>
              <a:chOff x="3727084" y="1404845"/>
              <a:chExt cx="6201009" cy="5044527"/>
            </a:xfrm>
          </p:grpSpPr>
          <p:sp>
            <p:nvSpPr>
              <p:cNvPr id="23" name="思想气泡: 云 23">
                <a:extLst>
                  <a:ext uri="{FF2B5EF4-FFF2-40B4-BE49-F238E27FC236}">
                    <a16:creationId xmlns:a16="http://schemas.microsoft.com/office/drawing/2014/main" id="{B2E7D29D-2D15-48E0-BAC7-03DE73D89F82}"/>
                  </a:ext>
                </a:extLst>
              </p:cNvPr>
              <p:cNvSpPr/>
              <p:nvPr/>
            </p:nvSpPr>
            <p:spPr>
              <a:xfrm rot="788974">
                <a:off x="4025057" y="1525950"/>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思想气泡: 云 41">
                <a:extLst>
                  <a:ext uri="{FF2B5EF4-FFF2-40B4-BE49-F238E27FC236}">
                    <a16:creationId xmlns:a16="http://schemas.microsoft.com/office/drawing/2014/main" id="{D08C6A42-172D-40B6-ACF7-E6A98F05D634}"/>
                  </a:ext>
                </a:extLst>
              </p:cNvPr>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6">
              <a:extLst>
                <a:ext uri="{FF2B5EF4-FFF2-40B4-BE49-F238E27FC236}">
                  <a16:creationId xmlns:a16="http://schemas.microsoft.com/office/drawing/2014/main" id="{556E1A16-E1AE-45EB-BF2C-64FAA787F4F2}"/>
                </a:ext>
              </a:extLst>
            </p:cNvPr>
            <p:cNvSpPr txBox="1"/>
            <p:nvPr/>
          </p:nvSpPr>
          <p:spPr>
            <a:xfrm>
              <a:off x="5031615" y="2604785"/>
              <a:ext cx="4580403" cy="1573004"/>
            </a:xfrm>
            <a:prstGeom prst="rect">
              <a:avLst/>
            </a:prstGeom>
            <a:noFill/>
          </p:spPr>
          <p:txBody>
            <a:bodyPr wrap="square" rtlCol="0">
              <a:spAutoFit/>
            </a:bodyPr>
            <a:lstStyle/>
            <a:p>
              <a:pPr algn="ctr"/>
              <a:r>
                <a:rPr lang="vi-VN" altLang="zh-CN" sz="9200" dirty="0">
                  <a:solidFill>
                    <a:srgbClr val="002060"/>
                  </a:solidFill>
                  <a:effectLst>
                    <a:glow rad="101600">
                      <a:srgbClr val="957DEF">
                        <a:alpha val="60000"/>
                      </a:srgbClr>
                    </a:glow>
                  </a:effectLst>
                  <a:latin typeface="UVN Banh Mi" pitchFamily="2" charset="0"/>
                  <a:ea typeface="字魂7号-温暖童稚体" panose="00000500000000000000" pitchFamily="2" charset="-122"/>
                  <a:cs typeface="Times New Roman" panose="02020603050405020304" pitchFamily="18" charset="0"/>
                </a:rPr>
                <a:t>Nhớ viết</a:t>
              </a:r>
              <a:endParaRPr lang="zh-CN" altLang="en-US" sz="9200" dirty="0">
                <a:solidFill>
                  <a:srgbClr val="002060"/>
                </a:solidFill>
                <a:effectLst>
                  <a:glow rad="101600">
                    <a:srgbClr val="957DEF">
                      <a:alpha val="60000"/>
                    </a:srgbClr>
                  </a:glow>
                </a:effectLst>
                <a:latin typeface="UVN Banh Mi" pitchFamily="2" charset="0"/>
                <a:ea typeface="字魂7号-温暖童稚体" panose="000005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4215435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88;p16"/>
          <p:cNvPicPr preferRelativeResize="0"/>
          <p:nvPr/>
        </p:nvPicPr>
        <p:blipFill rotWithShape="1">
          <a:blip r:embed="rId2">
            <a:alphaModFix/>
          </a:blip>
          <a:srcRect/>
          <a:stretch/>
        </p:blipFill>
        <p:spPr>
          <a:xfrm>
            <a:off x="431738" y="-253342"/>
            <a:ext cx="11153044" cy="3658501"/>
          </a:xfrm>
          <a:prstGeom prst="rect">
            <a:avLst/>
          </a:prstGeom>
          <a:noFill/>
          <a:ln>
            <a:noFill/>
          </a:ln>
        </p:spPr>
      </p:pic>
      <p:sp>
        <p:nvSpPr>
          <p:cNvPr id="4" name="Google Shape;389;p16"/>
          <p:cNvSpPr/>
          <p:nvPr/>
        </p:nvSpPr>
        <p:spPr>
          <a:xfrm>
            <a:off x="431738" y="62961"/>
            <a:ext cx="11039398" cy="6816980"/>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1"/>
              </a:solidFill>
              <a:latin typeface="#9Slide03 Arima Madurai Black" panose="00000A00000000000000" pitchFamily="2" charset="0"/>
              <a:ea typeface="Arial"/>
              <a:cs typeface="#9Slide03 Arima Madurai Black" panose="00000A00000000000000" pitchFamily="2" charset="0"/>
              <a:sym typeface="Arial"/>
            </a:endParaRPr>
          </a:p>
        </p:txBody>
      </p:sp>
      <p:pic>
        <p:nvPicPr>
          <p:cNvPr id="5" name="Google Shape;395;p16"/>
          <p:cNvPicPr preferRelativeResize="0"/>
          <p:nvPr/>
        </p:nvPicPr>
        <p:blipFill rotWithShape="1">
          <a:blip r:embed="rId3">
            <a:alphaModFix/>
          </a:blip>
          <a:srcRect/>
          <a:stretch/>
        </p:blipFill>
        <p:spPr>
          <a:xfrm>
            <a:off x="9811172" y="2610560"/>
            <a:ext cx="2755717" cy="4954223"/>
          </a:xfrm>
          <a:prstGeom prst="rect">
            <a:avLst/>
          </a:prstGeom>
          <a:noFill/>
          <a:ln>
            <a:noFill/>
          </a:ln>
        </p:spPr>
      </p:pic>
      <p:sp>
        <p:nvSpPr>
          <p:cNvPr id="6" name="Google Shape;396;p16"/>
          <p:cNvSpPr txBox="1"/>
          <p:nvPr/>
        </p:nvSpPr>
        <p:spPr>
          <a:xfrm>
            <a:off x="10048160" y="2717300"/>
            <a:ext cx="1733266" cy="76940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666A7"/>
              </a:buClr>
              <a:buSzPts val="6000"/>
              <a:buFont typeface="Arial"/>
              <a:buNone/>
            </a:pPr>
            <a:r>
              <a:rPr lang="en-US" sz="4400" b="1" u="none" strike="noStrike" cap="none">
                <a:solidFill>
                  <a:srgbClr val="FF0000"/>
                </a:solidFill>
                <a:latin typeface="#9Slide03 Arima Madurai Black" panose="00000A00000000000000" pitchFamily="2" charset="0"/>
                <a:ea typeface="Arial"/>
                <a:cs typeface="#9Slide03 Arima Madurai Black" panose="00000A00000000000000" pitchFamily="2" charset="0"/>
                <a:sym typeface="Arial"/>
              </a:rPr>
              <a:t>10</a:t>
            </a:r>
            <a:endParaRPr sz="4400" b="1" u="none" strike="noStrike" cap="none" dirty="0">
              <a:solidFill>
                <a:srgbClr val="FF0000"/>
              </a:solidFill>
              <a:latin typeface="#9Slide03 Arima Madurai Black" panose="00000A00000000000000" pitchFamily="2" charset="0"/>
              <a:ea typeface="Arial"/>
              <a:cs typeface="#9Slide03 Arima Madurai Black" panose="00000A00000000000000" pitchFamily="2" charset="0"/>
              <a:sym typeface="Arial"/>
            </a:endParaRPr>
          </a:p>
        </p:txBody>
      </p:sp>
      <p:sp>
        <p:nvSpPr>
          <p:cNvPr id="7" name="Title 1"/>
          <p:cNvSpPr txBox="1">
            <a:spLocks/>
          </p:cNvSpPr>
          <p:nvPr/>
        </p:nvSpPr>
        <p:spPr>
          <a:xfrm>
            <a:off x="1486448" y="299473"/>
            <a:ext cx="9428345" cy="11430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Cho </a:t>
            </a:r>
            <a:r>
              <a:rPr lang="vi-VN"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hai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đề</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tập</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làm</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văn</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r>
              <a:rPr lang="en-US" dirty="0" err="1">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sau</a:t>
            </a:r>
            <a:r>
              <a:rPr lang="en-US" dirty="0">
                <a:solidFill>
                  <a:schemeClr val="accent1"/>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 </a:t>
            </a:r>
          </a:p>
          <a:p>
            <a:pPr marL="742950" indent="-742950" eaLnBrk="1" fontAlgn="auto" hangingPunct="1">
              <a:spcAft>
                <a:spcPts val="0"/>
              </a:spcAft>
              <a:buAutoNum type="arabicPeriod"/>
              <a:defRPr/>
            </a:pPr>
            <a:r>
              <a:rPr lang="vi-VN" dirty="0">
                <a:solidFill>
                  <a:srgbClr val="FF0000"/>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Tả một đồ vật em thích</a:t>
            </a:r>
          </a:p>
          <a:p>
            <a:pPr marL="742950" indent="-742950" eaLnBrk="1" fontAlgn="auto" hangingPunct="1">
              <a:spcAft>
                <a:spcPts val="0"/>
              </a:spcAft>
              <a:buAutoNum type="arabicPeriod"/>
              <a:defRPr/>
            </a:pPr>
            <a:r>
              <a:rPr lang="vi-VN" dirty="0">
                <a:solidFill>
                  <a:srgbClr val="FF0000"/>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rPr>
              <a:t>Tả một cây bóng mát, cây hoa hoặc cây ăn quả</a:t>
            </a:r>
            <a:endParaRPr lang="en-US" dirty="0">
              <a:solidFill>
                <a:srgbClr val="FF0000"/>
              </a:solidFill>
              <a:effectLst>
                <a:glow rad="63500">
                  <a:schemeClr val="accent4">
                    <a:satMod val="175000"/>
                    <a:alpha val="40000"/>
                  </a:schemeClr>
                </a:glow>
              </a:effectLst>
              <a:latin typeface="#9Slide03 Arima Madurai Black" panose="00000A00000000000000" pitchFamily="2" charset="0"/>
              <a:cs typeface="#9Slide03 Arima Madurai Black" panose="00000A00000000000000" pitchFamily="2" charset="0"/>
            </a:endParaRPr>
          </a:p>
        </p:txBody>
      </p:sp>
      <p:pic>
        <p:nvPicPr>
          <p:cNvPr id="10" name="Google Shape;178;p5"/>
          <p:cNvPicPr preferRelativeResize="0"/>
          <p:nvPr/>
        </p:nvPicPr>
        <p:blipFill rotWithShape="1">
          <a:blip r:embed="rId4">
            <a:alphaModFix/>
          </a:blip>
          <a:srcRect/>
          <a:stretch/>
        </p:blipFill>
        <p:spPr>
          <a:xfrm flipH="1">
            <a:off x="-287154" y="-120761"/>
            <a:ext cx="2973567" cy="3393337"/>
          </a:xfrm>
          <a:prstGeom prst="rect">
            <a:avLst/>
          </a:prstGeom>
          <a:noFill/>
          <a:ln>
            <a:noFill/>
          </a:ln>
        </p:spPr>
      </p:pic>
      <p:sp>
        <p:nvSpPr>
          <p:cNvPr id="11" name="Title 1"/>
          <p:cNvSpPr txBox="1">
            <a:spLocks/>
          </p:cNvSpPr>
          <p:nvPr/>
        </p:nvSpPr>
        <p:spPr>
          <a:xfrm>
            <a:off x="255533" y="3191728"/>
            <a:ext cx="10056388" cy="11430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4000" dirty="0">
                <a:solidFill>
                  <a:srgbClr val="002060"/>
                </a:solidFill>
                <a:latin typeface="#9Slide03 Arima Madurai Black" panose="00000A00000000000000" pitchFamily="2" charset="0"/>
                <a:cs typeface="#9Slide03 Arima Madurai Black" panose="00000A00000000000000" pitchFamily="2" charset="0"/>
              </a:rPr>
              <a:t>a) </a:t>
            </a:r>
            <a:r>
              <a:rPr lang="en-US" sz="4000" dirty="0" err="1">
                <a:solidFill>
                  <a:srgbClr val="002060"/>
                </a:solidFill>
                <a:latin typeface="#9Slide03 Arima Madurai Black" panose="00000A00000000000000" pitchFamily="2" charset="0"/>
                <a:cs typeface="#9Slide03 Arima Madurai Black" panose="00000A00000000000000" pitchFamily="2" charset="0"/>
              </a:rPr>
              <a:t>Hãy</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quan</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sát</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đồ</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vi-VN" sz="4000" dirty="0">
                <a:solidFill>
                  <a:srgbClr val="002060"/>
                </a:solidFill>
                <a:latin typeface="#9Slide03 Arima Madurai Black" panose="00000A00000000000000" pitchFamily="2" charset="0"/>
                <a:cs typeface="#9Slide03 Arima Madurai Black" panose="00000A00000000000000" pitchFamily="2" charset="0"/>
              </a:rPr>
              <a:t>vật hoặc cây thật tỉ mỉ</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và</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chuyển</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kết</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quả</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quan</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sát</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thành</a:t>
            </a:r>
            <a:r>
              <a:rPr lang="en-US" sz="4000" dirty="0">
                <a:solidFill>
                  <a:srgbClr val="002060"/>
                </a:solidFill>
                <a:latin typeface="#9Slide03 Arima Madurai Black" panose="00000A00000000000000" pitchFamily="2" charset="0"/>
                <a:cs typeface="#9Slide03 Arima Madurai Black" panose="00000A00000000000000" pitchFamily="2" charset="0"/>
              </a:rPr>
              <a:t> </a:t>
            </a:r>
            <a:r>
              <a:rPr lang="en-US" sz="4000" dirty="0" err="1">
                <a:solidFill>
                  <a:srgbClr val="002060"/>
                </a:solidFill>
                <a:latin typeface="#9Slide03 Arima Madurai Black" panose="00000A00000000000000" pitchFamily="2" charset="0"/>
                <a:cs typeface="#9Slide03 Arima Madurai Black" panose="00000A00000000000000" pitchFamily="2" charset="0"/>
              </a:rPr>
              <a:t>dàn</a:t>
            </a:r>
            <a:r>
              <a:rPr lang="en-US" sz="4000" dirty="0">
                <a:solidFill>
                  <a:srgbClr val="002060"/>
                </a:solidFill>
                <a:latin typeface="#9Slide03 Arima Madurai Black" panose="00000A00000000000000" pitchFamily="2" charset="0"/>
                <a:cs typeface="#9Slide03 Arima Madurai Black" panose="00000A00000000000000" pitchFamily="2" charset="0"/>
              </a:rPr>
              <a:t> ý.</a:t>
            </a:r>
          </a:p>
        </p:txBody>
      </p:sp>
      <p:sp>
        <p:nvSpPr>
          <p:cNvPr id="12" name="Title 1"/>
          <p:cNvSpPr txBox="1">
            <a:spLocks/>
          </p:cNvSpPr>
          <p:nvPr/>
        </p:nvSpPr>
        <p:spPr>
          <a:xfrm>
            <a:off x="1104421" y="4651031"/>
            <a:ext cx="9207500" cy="14478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b)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Hãy</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viết</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a:t>
            </a:r>
          </a:p>
          <a:p>
            <a:pPr algn="l" eaLnBrk="1" fontAlgn="auto" hangingPunct="1">
              <a:spcAft>
                <a:spcPts val="0"/>
              </a:spcAft>
              <a:defRPr/>
            </a:pP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Phần</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mở</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bài</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theo</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kiểu</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gián</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tiếp</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a:t>
            </a:r>
          </a:p>
          <a:p>
            <a:pPr algn="l" eaLnBrk="1" fontAlgn="auto" hangingPunct="1">
              <a:spcAft>
                <a:spcPts val="0"/>
              </a:spcAft>
              <a:defRPr/>
            </a:pP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Phần</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kết</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bài</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theo</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kiểu</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mở</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4000" dirty="0" err="1">
                <a:solidFill>
                  <a:schemeClr val="accent6">
                    <a:lumMod val="50000"/>
                  </a:schemeClr>
                </a:solidFill>
                <a:latin typeface="#9Slide03 Arima Madurai Black" panose="00000A00000000000000" pitchFamily="2" charset="0"/>
                <a:cs typeface="#9Slide03 Arima Madurai Black" panose="00000A00000000000000" pitchFamily="2" charset="0"/>
              </a:rPr>
              <a:t>rộng</a:t>
            </a:r>
            <a:r>
              <a:rPr lang="en-US" sz="4000" dirty="0">
                <a:solidFill>
                  <a:schemeClr val="accent6">
                    <a:lumMod val="50000"/>
                  </a:schemeClr>
                </a:solidFill>
                <a:latin typeface="#9Slide03 Arima Madurai Black" panose="00000A00000000000000" pitchFamily="2" charset="0"/>
                <a:cs typeface="#9Slide03 Arima Madurai Black" panose="00000A00000000000000" pitchFamily="2" charset="0"/>
              </a:rPr>
              <a:t>.</a:t>
            </a:r>
          </a:p>
          <a:p>
            <a:pPr eaLnBrk="1" fontAlgn="auto" hangingPunct="1">
              <a:spcAft>
                <a:spcPts val="0"/>
              </a:spcAft>
              <a:defRPr/>
            </a:pPr>
            <a:endParaRPr lang="en-US" sz="3200" dirty="0">
              <a:solidFill>
                <a:schemeClr val="accent6">
                  <a:lumMod val="50000"/>
                </a:schemeClr>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1827158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3"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750" fill="hold"/>
                                        <p:tgtEl>
                                          <p:spTgt spid="10"/>
                                        </p:tgtEl>
                                        <p:attrNameLst>
                                          <p:attrName>ppt_x</p:attrName>
                                        </p:attrNameLst>
                                      </p:cBhvr>
                                      <p:tavLst>
                                        <p:tav tm="0">
                                          <p:val>
                                            <p:strVal val="1+#ppt_w/2"/>
                                          </p:val>
                                        </p:tav>
                                        <p:tav tm="100000">
                                          <p:val>
                                            <p:strVal val="#ppt_x"/>
                                          </p:val>
                                        </p:tav>
                                      </p:tavLst>
                                    </p:anim>
                                    <p:anim calcmode="lin" valueType="num">
                                      <p:cBhvr additive="base">
                                        <p:cTn id="11" dur="750" fill="hold"/>
                                        <p:tgtEl>
                                          <p:spTgt spid="10"/>
                                        </p:tgtEl>
                                        <p:attrNameLst>
                                          <p:attrName>ppt_y</p:attrName>
                                        </p:attrNameLst>
                                      </p:cBhvr>
                                      <p:tavLst>
                                        <p:tav tm="0">
                                          <p:val>
                                            <p:strVal val="0-#ppt_h/2"/>
                                          </p:val>
                                        </p:tav>
                                        <p:tav tm="100000">
                                          <p:val>
                                            <p:strVal val="#ppt_y"/>
                                          </p:val>
                                        </p:tav>
                                      </p:tavLst>
                                    </p:anim>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7"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CC780090-3F3B-4982-B224-AEEAA3DE823C}"/>
              </a:ext>
            </a:extLst>
          </p:cNvPr>
          <p:cNvSpPr/>
          <p:nvPr/>
        </p:nvSpPr>
        <p:spPr>
          <a:xfrm>
            <a:off x="2844709" y="-1117600"/>
            <a:ext cx="1134624" cy="575734"/>
          </a:xfrm>
          <a:custGeom>
            <a:avLst/>
            <a:gdLst>
              <a:gd name="connsiteX0" fmla="*/ 1134624 w 1134624"/>
              <a:gd name="connsiteY0" fmla="*/ 575734 h 575734"/>
              <a:gd name="connsiteX1" fmla="*/ 880624 w 1134624"/>
              <a:gd name="connsiteY1" fmla="*/ 541867 h 575734"/>
              <a:gd name="connsiteX2" fmla="*/ 779024 w 1134624"/>
              <a:gd name="connsiteY2" fmla="*/ 474134 h 575734"/>
              <a:gd name="connsiteX3" fmla="*/ 677424 w 1134624"/>
              <a:gd name="connsiteY3" fmla="*/ 406400 h 575734"/>
              <a:gd name="connsiteX4" fmla="*/ 626624 w 1134624"/>
              <a:gd name="connsiteY4" fmla="*/ 372534 h 575734"/>
              <a:gd name="connsiteX5" fmla="*/ 541957 w 1134624"/>
              <a:gd name="connsiteY5" fmla="*/ 304800 h 575734"/>
              <a:gd name="connsiteX6" fmla="*/ 457291 w 1134624"/>
              <a:gd name="connsiteY6" fmla="*/ 237067 h 575734"/>
              <a:gd name="connsiteX7" fmla="*/ 406491 w 1134624"/>
              <a:gd name="connsiteY7" fmla="*/ 203200 h 575734"/>
              <a:gd name="connsiteX8" fmla="*/ 152491 w 1134624"/>
              <a:gd name="connsiteY8" fmla="*/ 186267 h 575734"/>
              <a:gd name="connsiteX9" fmla="*/ 84757 w 1134624"/>
              <a:gd name="connsiteY9" fmla="*/ 169334 h 575734"/>
              <a:gd name="connsiteX10" fmla="*/ 33957 w 1134624"/>
              <a:gd name="connsiteY10" fmla="*/ 135467 h 575734"/>
              <a:gd name="connsiteX11" fmla="*/ 91 w 1134624"/>
              <a:gd name="connsiteY11"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4624" h="575734">
                <a:moveTo>
                  <a:pt x="1134624" y="575734"/>
                </a:moveTo>
                <a:cubicBezTo>
                  <a:pt x="1120218" y="574533"/>
                  <a:pt x="941653" y="575772"/>
                  <a:pt x="880624" y="541867"/>
                </a:cubicBezTo>
                <a:cubicBezTo>
                  <a:pt x="845043" y="522100"/>
                  <a:pt x="812891" y="496712"/>
                  <a:pt x="779024" y="474134"/>
                </a:cubicBezTo>
                <a:lnTo>
                  <a:pt x="677424" y="406400"/>
                </a:lnTo>
                <a:lnTo>
                  <a:pt x="626624" y="372534"/>
                </a:lnTo>
                <a:cubicBezTo>
                  <a:pt x="529564" y="226946"/>
                  <a:pt x="658804" y="398279"/>
                  <a:pt x="541957" y="304800"/>
                </a:cubicBezTo>
                <a:cubicBezTo>
                  <a:pt x="432541" y="217266"/>
                  <a:pt x="584976" y="279628"/>
                  <a:pt x="457291" y="237067"/>
                </a:cubicBezTo>
                <a:cubicBezTo>
                  <a:pt x="440358" y="225778"/>
                  <a:pt x="426565" y="206546"/>
                  <a:pt x="406491" y="203200"/>
                </a:cubicBezTo>
                <a:cubicBezTo>
                  <a:pt x="322791" y="189250"/>
                  <a:pt x="236879" y="195150"/>
                  <a:pt x="152491" y="186267"/>
                </a:cubicBezTo>
                <a:cubicBezTo>
                  <a:pt x="129346" y="183831"/>
                  <a:pt x="107335" y="174978"/>
                  <a:pt x="84757" y="169334"/>
                </a:cubicBezTo>
                <a:cubicBezTo>
                  <a:pt x="67824" y="158045"/>
                  <a:pt x="44743" y="152725"/>
                  <a:pt x="33957" y="135467"/>
                </a:cubicBezTo>
                <a:cubicBezTo>
                  <a:pt x="-3479" y="75569"/>
                  <a:pt x="91" y="52991"/>
                  <a:pt x="91" y="0"/>
                </a:cubicBezTo>
              </a:path>
            </a:pathLst>
          </a:custGeom>
          <a:noFill/>
          <a:ln w="22225">
            <a:solidFill>
              <a:srgbClr val="002060">
                <a:alpha val="6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nvGrpSpPr>
          <p:cNvPr id="4" name="Group 3">
            <a:extLst>
              <a:ext uri="{FF2B5EF4-FFF2-40B4-BE49-F238E27FC236}">
                <a16:creationId xmlns:a16="http://schemas.microsoft.com/office/drawing/2014/main" id="{A5DE359B-BCD9-4FB4-8D87-2978E7A7E5DA}"/>
              </a:ext>
            </a:extLst>
          </p:cNvPr>
          <p:cNvGrpSpPr/>
          <p:nvPr/>
        </p:nvGrpSpPr>
        <p:grpSpPr>
          <a:xfrm>
            <a:off x="-213621" y="-940502"/>
            <a:ext cx="3878691" cy="3004180"/>
            <a:chOff x="-213621" y="-940502"/>
            <a:chExt cx="3878691" cy="3004180"/>
          </a:xfrm>
        </p:grpSpPr>
        <p:pic>
          <p:nvPicPr>
            <p:cNvPr id="5" name="Picture 4">
              <a:extLst>
                <a:ext uri="{FF2B5EF4-FFF2-40B4-BE49-F238E27FC236}">
                  <a16:creationId xmlns:a16="http://schemas.microsoft.com/office/drawing/2014/main" id="{A3190451-410E-463E-9A20-4301376B3C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547" r="33731"/>
            <a:stretch/>
          </p:blipFill>
          <p:spPr>
            <a:xfrm>
              <a:off x="-213621" y="-940502"/>
              <a:ext cx="2075073" cy="3004180"/>
            </a:xfrm>
            <a:prstGeom prst="rect">
              <a:avLst/>
            </a:prstGeom>
          </p:spPr>
        </p:pic>
        <p:pic>
          <p:nvPicPr>
            <p:cNvPr id="6" name="Picture 5">
              <a:extLst>
                <a:ext uri="{FF2B5EF4-FFF2-40B4-BE49-F238E27FC236}">
                  <a16:creationId xmlns:a16="http://schemas.microsoft.com/office/drawing/2014/main" id="{4167EF4D-2CF3-4E0C-A988-6C264CC16C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731"/>
            <a:stretch/>
          </p:blipFill>
          <p:spPr>
            <a:xfrm>
              <a:off x="1676862" y="-940502"/>
              <a:ext cx="1988208" cy="3004180"/>
            </a:xfrm>
            <a:prstGeom prst="rect">
              <a:avLst/>
            </a:prstGeom>
          </p:spPr>
        </p:pic>
        <p:sp>
          <p:nvSpPr>
            <p:cNvPr id="7" name="TextBox 6">
              <a:extLst>
                <a:ext uri="{FF2B5EF4-FFF2-40B4-BE49-F238E27FC236}">
                  <a16:creationId xmlns:a16="http://schemas.microsoft.com/office/drawing/2014/main" id="{F55BF6FF-88E1-4AF3-9E57-91FCCA1C3997}"/>
                </a:ext>
              </a:extLst>
            </p:cNvPr>
            <p:cNvSpPr txBox="1"/>
            <p:nvPr/>
          </p:nvSpPr>
          <p:spPr>
            <a:xfrm>
              <a:off x="9415" y="807402"/>
              <a:ext cx="1721417" cy="707886"/>
            </a:xfrm>
            <a:prstGeom prst="rect">
              <a:avLst/>
            </a:prstGeom>
            <a:noFill/>
          </p:spPr>
          <p:txBody>
            <a:bodyPr wrap="square" rtlCol="0">
              <a:spAutoFit/>
            </a:bodyPr>
            <a:lstStyle/>
            <a:p>
              <a:pPr algn="ctr"/>
              <a:r>
                <a:rPr lang="en-US" sz="4000" b="1" dirty="0" err="1">
                  <a:solidFill>
                    <a:srgbClr val="E33E1D"/>
                  </a:solidFill>
                  <a:latin typeface="UTM Mother" panose="02040603050506020204" pitchFamily="18" charset="0"/>
                </a:rPr>
                <a:t>Dàn</a:t>
              </a:r>
              <a:endParaRPr lang="en-US" sz="4000" b="1" dirty="0">
                <a:solidFill>
                  <a:srgbClr val="E33E1D"/>
                </a:solidFill>
                <a:latin typeface="UTM Mother" panose="02040603050506020204" pitchFamily="18" charset="0"/>
              </a:endParaRPr>
            </a:p>
          </p:txBody>
        </p:sp>
        <p:sp>
          <p:nvSpPr>
            <p:cNvPr id="8" name="TextBox 7">
              <a:extLst>
                <a:ext uri="{FF2B5EF4-FFF2-40B4-BE49-F238E27FC236}">
                  <a16:creationId xmlns:a16="http://schemas.microsoft.com/office/drawing/2014/main" id="{63C2AA93-EE25-4321-AB03-32EE0DD291AD}"/>
                </a:ext>
              </a:extLst>
            </p:cNvPr>
            <p:cNvSpPr txBox="1"/>
            <p:nvPr/>
          </p:nvSpPr>
          <p:spPr>
            <a:xfrm rot="20994513">
              <a:off x="2204803" y="610603"/>
              <a:ext cx="766814" cy="707886"/>
            </a:xfrm>
            <a:prstGeom prst="rect">
              <a:avLst/>
            </a:prstGeom>
            <a:noFill/>
          </p:spPr>
          <p:txBody>
            <a:bodyPr wrap="square" rtlCol="0">
              <a:spAutoFit/>
            </a:bodyPr>
            <a:lstStyle/>
            <a:p>
              <a:pPr algn="ctr"/>
              <a:r>
                <a:rPr lang="en-US" sz="4000" b="1" dirty="0">
                  <a:solidFill>
                    <a:srgbClr val="E33E1D"/>
                  </a:solidFill>
                  <a:latin typeface="UTM Mother" panose="02040603050506020204" pitchFamily="18" charset="0"/>
                </a:rPr>
                <a:t>ý</a:t>
              </a:r>
            </a:p>
          </p:txBody>
        </p:sp>
      </p:grpSp>
      <p:sp>
        <p:nvSpPr>
          <p:cNvPr id="9" name="Rounded Rectangle 12">
            <a:extLst>
              <a:ext uri="{FF2B5EF4-FFF2-40B4-BE49-F238E27FC236}">
                <a16:creationId xmlns:a16="http://schemas.microsoft.com/office/drawing/2014/main" id="{CAC489F2-FF76-4FC2-88BB-E076CAE35CA8}"/>
              </a:ext>
            </a:extLst>
          </p:cNvPr>
          <p:cNvSpPr/>
          <p:nvPr/>
        </p:nvSpPr>
        <p:spPr>
          <a:xfrm>
            <a:off x="4844152" y="808144"/>
            <a:ext cx="7115894" cy="160866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0" name="Oval 9">
            <a:extLst>
              <a:ext uri="{FF2B5EF4-FFF2-40B4-BE49-F238E27FC236}">
                <a16:creationId xmlns:a16="http://schemas.microsoft.com/office/drawing/2014/main" id="{32E911E9-1894-455E-9409-410A23C83B52}"/>
              </a:ext>
            </a:extLst>
          </p:cNvPr>
          <p:cNvSpPr/>
          <p:nvPr/>
        </p:nvSpPr>
        <p:spPr>
          <a:xfrm>
            <a:off x="3653962" y="830479"/>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0E1E8F2-98ED-45EB-9C56-4F2E75F1E007}"/>
              </a:ext>
            </a:extLst>
          </p:cNvPr>
          <p:cNvSpPr txBox="1"/>
          <p:nvPr/>
        </p:nvSpPr>
        <p:spPr>
          <a:xfrm>
            <a:off x="3531927" y="921626"/>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Mở</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sp>
        <p:nvSpPr>
          <p:cNvPr id="12" name="TextBox 11">
            <a:extLst>
              <a:ext uri="{FF2B5EF4-FFF2-40B4-BE49-F238E27FC236}">
                <a16:creationId xmlns:a16="http://schemas.microsoft.com/office/drawing/2014/main" id="{96FDA521-68A4-43C3-B7C8-2C3AB5D97ABC}"/>
              </a:ext>
            </a:extLst>
          </p:cNvPr>
          <p:cNvSpPr txBox="1"/>
          <p:nvPr/>
        </p:nvSpPr>
        <p:spPr>
          <a:xfrm>
            <a:off x="5175049" y="788633"/>
            <a:ext cx="5852623" cy="584775"/>
          </a:xfrm>
          <a:prstGeom prst="rect">
            <a:avLst/>
          </a:prstGeom>
          <a:noFill/>
        </p:spPr>
        <p:txBody>
          <a:bodyPr wrap="square" rtlCol="0">
            <a:spAutoFit/>
          </a:bodyPr>
          <a:lstStyle/>
          <a:p>
            <a:pPr algn="ctr"/>
            <a:r>
              <a:rPr lang="en-US" sz="3200" b="1" dirty="0" err="1">
                <a:solidFill>
                  <a:schemeClr val="accent6">
                    <a:lumMod val="50000"/>
                  </a:schemeClr>
                </a:solidFill>
                <a:latin typeface="UTM Seagull" panose="02040603050506020204" pitchFamily="18" charset="0"/>
              </a:rPr>
              <a:t>Giới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thiệu</a:t>
            </a:r>
            <a:r>
              <a:rPr lang="en-US" sz="3200" b="1" dirty="0">
                <a:solidFill>
                  <a:schemeClr val="accent6">
                    <a:lumMod val="50000"/>
                  </a:schemeClr>
                </a:solidFill>
                <a:latin typeface="UTM Seagull" panose="02040603050506020204" pitchFamily="18" charset="0"/>
              </a:rPr>
              <a:t> </a:t>
            </a:r>
            <a:r>
              <a:rPr lang="vi-VN" sz="3200" b="1" dirty="0">
                <a:solidFill>
                  <a:schemeClr val="accent6">
                    <a:lumMod val="50000"/>
                  </a:schemeClr>
                </a:solidFill>
                <a:latin typeface="UTM Seagull" panose="02040603050506020204" pitchFamily="18" charset="0"/>
              </a:rPr>
              <a:t>đồ vật định tả</a:t>
            </a:r>
            <a:endParaRPr lang="en-US" sz="3200" b="1" dirty="0">
              <a:solidFill>
                <a:schemeClr val="accent6">
                  <a:lumMod val="50000"/>
                </a:schemeClr>
              </a:solidFill>
              <a:latin typeface="UTM Seagull" panose="02040603050506020204" pitchFamily="18" charset="0"/>
            </a:endParaRPr>
          </a:p>
        </p:txBody>
      </p:sp>
      <p:sp>
        <p:nvSpPr>
          <p:cNvPr id="13" name="TextBox 12">
            <a:extLst>
              <a:ext uri="{FF2B5EF4-FFF2-40B4-BE49-F238E27FC236}">
                <a16:creationId xmlns:a16="http://schemas.microsoft.com/office/drawing/2014/main" id="{73BAD7F8-85AA-42A1-87F5-9D7E6550ACB4}"/>
              </a:ext>
            </a:extLst>
          </p:cNvPr>
          <p:cNvSpPr txBox="1"/>
          <p:nvPr/>
        </p:nvSpPr>
        <p:spPr>
          <a:xfrm>
            <a:off x="6255303" y="1270552"/>
            <a:ext cx="4041344" cy="1077218"/>
          </a:xfrm>
          <a:prstGeom prst="rect">
            <a:avLst/>
          </a:prstGeom>
          <a:noFill/>
        </p:spPr>
        <p:txBody>
          <a:bodyPr wrap="square" rtlCol="0">
            <a:spAutoFit/>
          </a:bodyPr>
          <a:lstStyle/>
          <a:p>
            <a:pPr algn="ctr"/>
            <a:r>
              <a:rPr lang="en-US" sz="3200" b="1" dirty="0" err="1">
                <a:solidFill>
                  <a:schemeClr val="accent6">
                    <a:lumMod val="50000"/>
                  </a:schemeClr>
                </a:solidFill>
                <a:latin typeface="UTM Seagull" panose="02040603050506020204" pitchFamily="18" charset="0"/>
              </a:rPr>
              <a:t>Mở</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bài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trực</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tiếp</a:t>
            </a:r>
            <a:endParaRPr lang="en-US" sz="3200" b="1" dirty="0">
              <a:solidFill>
                <a:schemeClr val="accent6">
                  <a:lumMod val="50000"/>
                </a:schemeClr>
              </a:solidFill>
              <a:latin typeface="UTM Seagull" panose="02040603050506020204" pitchFamily="18" charset="0"/>
            </a:endParaRPr>
          </a:p>
          <a:p>
            <a:pPr algn="ctr"/>
            <a:r>
              <a:rPr lang="en-US" sz="3200" b="1" dirty="0" err="1">
                <a:solidFill>
                  <a:schemeClr val="accent6">
                    <a:lumMod val="50000"/>
                  </a:schemeClr>
                </a:solidFill>
                <a:latin typeface="UTM Seagull" panose="02040603050506020204" pitchFamily="18" charset="0"/>
              </a:rPr>
              <a:t>Mở</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bài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gián</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tiếp</a:t>
            </a:r>
            <a:endParaRPr lang="en-US" sz="3200" b="1" dirty="0">
              <a:solidFill>
                <a:schemeClr val="accent6">
                  <a:lumMod val="50000"/>
                </a:schemeClr>
              </a:solidFill>
              <a:latin typeface="UTM Seagull" panose="02040603050506020204" pitchFamily="18" charset="0"/>
            </a:endParaRPr>
          </a:p>
        </p:txBody>
      </p:sp>
      <p:sp>
        <p:nvSpPr>
          <p:cNvPr id="14" name="Rounded Rectangle 18">
            <a:extLst>
              <a:ext uri="{FF2B5EF4-FFF2-40B4-BE49-F238E27FC236}">
                <a16:creationId xmlns:a16="http://schemas.microsoft.com/office/drawing/2014/main" id="{E00118CE-ACD0-4703-93F6-4A7B32BBF127}"/>
              </a:ext>
            </a:extLst>
          </p:cNvPr>
          <p:cNvSpPr/>
          <p:nvPr/>
        </p:nvSpPr>
        <p:spPr>
          <a:xfrm>
            <a:off x="4809070" y="2675193"/>
            <a:ext cx="7122628" cy="204412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5" name="Oval 14">
            <a:extLst>
              <a:ext uri="{FF2B5EF4-FFF2-40B4-BE49-F238E27FC236}">
                <a16:creationId xmlns:a16="http://schemas.microsoft.com/office/drawing/2014/main" id="{BD439BBA-CAB9-4632-A824-658ABB0676BA}"/>
              </a:ext>
            </a:extLst>
          </p:cNvPr>
          <p:cNvSpPr/>
          <p:nvPr/>
        </p:nvSpPr>
        <p:spPr>
          <a:xfrm>
            <a:off x="3574390" y="3053286"/>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48E5BE9-2F08-4E29-87FF-36C0465D5CC0}"/>
              </a:ext>
            </a:extLst>
          </p:cNvPr>
          <p:cNvSpPr txBox="1"/>
          <p:nvPr/>
        </p:nvSpPr>
        <p:spPr>
          <a:xfrm>
            <a:off x="3474224" y="3156644"/>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Thân</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sp>
        <p:nvSpPr>
          <p:cNvPr id="17" name="Rounded Rectangle 21">
            <a:extLst>
              <a:ext uri="{FF2B5EF4-FFF2-40B4-BE49-F238E27FC236}">
                <a16:creationId xmlns:a16="http://schemas.microsoft.com/office/drawing/2014/main" id="{57A388CE-BEAE-43DE-ABA2-AA79E5BA57B6}"/>
              </a:ext>
            </a:extLst>
          </p:cNvPr>
          <p:cNvSpPr/>
          <p:nvPr/>
        </p:nvSpPr>
        <p:spPr>
          <a:xfrm>
            <a:off x="4786449" y="5025456"/>
            <a:ext cx="7115893" cy="1608666"/>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18" name="Oval 17">
            <a:extLst>
              <a:ext uri="{FF2B5EF4-FFF2-40B4-BE49-F238E27FC236}">
                <a16:creationId xmlns:a16="http://schemas.microsoft.com/office/drawing/2014/main" id="{32F64118-1A3F-47BE-A1E7-6B68A0F9EB04}"/>
              </a:ext>
            </a:extLst>
          </p:cNvPr>
          <p:cNvSpPr/>
          <p:nvPr/>
        </p:nvSpPr>
        <p:spPr>
          <a:xfrm>
            <a:off x="3530424" y="5051685"/>
            <a:ext cx="1521087" cy="1521087"/>
          </a:xfrm>
          <a:prstGeom prst="ellipse">
            <a:avLst/>
          </a:prstGeom>
          <a:solidFill>
            <a:schemeClr val="accent2">
              <a:lumMod val="20000"/>
              <a:lumOff val="80000"/>
            </a:schemeClr>
          </a:solidFill>
          <a:ln w="7302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431185C-352C-46A3-9EA1-D6E978F37929}"/>
              </a:ext>
            </a:extLst>
          </p:cNvPr>
          <p:cNvSpPr txBox="1"/>
          <p:nvPr/>
        </p:nvSpPr>
        <p:spPr>
          <a:xfrm>
            <a:off x="3430258" y="5155043"/>
            <a:ext cx="1721417" cy="1323439"/>
          </a:xfrm>
          <a:prstGeom prst="rect">
            <a:avLst/>
          </a:prstGeom>
          <a:noFill/>
        </p:spPr>
        <p:txBody>
          <a:bodyPr wrap="square" rtlCol="0">
            <a:spAutoFit/>
          </a:bodyPr>
          <a:lstStyle/>
          <a:p>
            <a:pPr algn="ctr"/>
            <a:r>
              <a:rPr lang="en-US" sz="4000" b="1" dirty="0" err="1">
                <a:solidFill>
                  <a:srgbClr val="00B050"/>
                </a:solidFill>
                <a:latin typeface="UTM Seagull" panose="02040603050506020204" pitchFamily="18" charset="0"/>
              </a:rPr>
              <a:t>Kết</a:t>
            </a:r>
            <a:r>
              <a:rPr lang="en-US" sz="4000" b="1" dirty="0">
                <a:solidFill>
                  <a:srgbClr val="00B050"/>
                </a:solidFill>
                <a:latin typeface="UTM Seagull" panose="02040603050506020204" pitchFamily="18" charset="0"/>
              </a:rPr>
              <a:t> </a:t>
            </a:r>
            <a:r>
              <a:rPr lang="en-US" sz="4000" b="1" dirty="0" err="1">
                <a:solidFill>
                  <a:srgbClr val="00B050"/>
                </a:solidFill>
                <a:latin typeface="UTM Seagull" panose="02040603050506020204" pitchFamily="18" charset="0"/>
              </a:rPr>
              <a:t>bài</a:t>
            </a:r>
            <a:endParaRPr lang="en-US" sz="4000" b="1" dirty="0">
              <a:solidFill>
                <a:srgbClr val="00B050"/>
              </a:solidFill>
              <a:latin typeface="UTM Seagull" panose="02040603050506020204" pitchFamily="18" charset="0"/>
            </a:endParaRPr>
          </a:p>
        </p:txBody>
      </p:sp>
      <p:pic>
        <p:nvPicPr>
          <p:cNvPr id="20" name="图片 2">
            <a:extLst>
              <a:ext uri="{FF2B5EF4-FFF2-40B4-BE49-F238E27FC236}">
                <a16:creationId xmlns:a16="http://schemas.microsoft.com/office/drawing/2014/main" id="{39516AAB-0D97-4BFC-8854-0BC4093D7220}"/>
              </a:ext>
            </a:extLst>
          </p:cNvPr>
          <p:cNvPicPr>
            <a:picLocks noChangeAspect="1"/>
          </p:cNvPicPr>
          <p:nvPr/>
        </p:nvPicPr>
        <p:blipFill>
          <a:blip r:embed="rId3"/>
          <a:stretch>
            <a:fillRect/>
          </a:stretch>
        </p:blipFill>
        <p:spPr>
          <a:xfrm>
            <a:off x="967404" y="20652"/>
            <a:ext cx="1368404" cy="597415"/>
          </a:xfrm>
          <a:prstGeom prst="rect">
            <a:avLst/>
          </a:prstGeom>
        </p:spPr>
      </p:pic>
      <p:pic>
        <p:nvPicPr>
          <p:cNvPr id="21" name="图片 3">
            <a:extLst>
              <a:ext uri="{FF2B5EF4-FFF2-40B4-BE49-F238E27FC236}">
                <a16:creationId xmlns:a16="http://schemas.microsoft.com/office/drawing/2014/main" id="{987E4922-01AB-4531-AFBC-A27F36886AB1}"/>
              </a:ext>
            </a:extLst>
          </p:cNvPr>
          <p:cNvPicPr>
            <a:picLocks noChangeAspect="1"/>
          </p:cNvPicPr>
          <p:nvPr/>
        </p:nvPicPr>
        <p:blipFill>
          <a:blip r:embed="rId4"/>
          <a:stretch>
            <a:fillRect/>
          </a:stretch>
        </p:blipFill>
        <p:spPr>
          <a:xfrm>
            <a:off x="2911035" y="645024"/>
            <a:ext cx="844235" cy="535224"/>
          </a:xfrm>
          <a:prstGeom prst="rect">
            <a:avLst/>
          </a:prstGeom>
        </p:spPr>
      </p:pic>
      <p:pic>
        <p:nvPicPr>
          <p:cNvPr id="22" name="图片 4">
            <a:extLst>
              <a:ext uri="{FF2B5EF4-FFF2-40B4-BE49-F238E27FC236}">
                <a16:creationId xmlns:a16="http://schemas.microsoft.com/office/drawing/2014/main" id="{7286B04A-7A3B-46F7-9E26-459C576254FE}"/>
              </a:ext>
            </a:extLst>
          </p:cNvPr>
          <p:cNvPicPr>
            <a:picLocks noChangeAspect="1"/>
          </p:cNvPicPr>
          <p:nvPr/>
        </p:nvPicPr>
        <p:blipFill>
          <a:blip r:embed="rId5"/>
          <a:stretch>
            <a:fillRect/>
          </a:stretch>
        </p:blipFill>
        <p:spPr>
          <a:xfrm>
            <a:off x="-398123" y="1548667"/>
            <a:ext cx="1129744" cy="558800"/>
          </a:xfrm>
          <a:prstGeom prst="rect">
            <a:avLst/>
          </a:prstGeom>
        </p:spPr>
      </p:pic>
      <p:sp>
        <p:nvSpPr>
          <p:cNvPr id="23" name="TextBox 22">
            <a:extLst>
              <a:ext uri="{FF2B5EF4-FFF2-40B4-BE49-F238E27FC236}">
                <a16:creationId xmlns:a16="http://schemas.microsoft.com/office/drawing/2014/main" id="{A9A65B80-0F52-406A-9E25-DCD0B556A936}"/>
              </a:ext>
            </a:extLst>
          </p:cNvPr>
          <p:cNvSpPr txBox="1"/>
          <p:nvPr/>
        </p:nvSpPr>
        <p:spPr>
          <a:xfrm>
            <a:off x="5020317" y="2794895"/>
            <a:ext cx="7292550" cy="1815882"/>
          </a:xfrm>
          <a:prstGeom prst="rect">
            <a:avLst/>
          </a:prstGeom>
          <a:noFill/>
        </p:spPr>
        <p:txBody>
          <a:bodyPr wrap="square" rtlCol="0">
            <a:spAutoFit/>
          </a:bodyPr>
          <a:lstStyle/>
          <a:p>
            <a:r>
              <a:rPr lang="vi-VN" sz="2800" b="1" dirty="0">
                <a:solidFill>
                  <a:schemeClr val="accent6">
                    <a:lumMod val="50000"/>
                  </a:schemeClr>
                </a:solidFill>
                <a:latin typeface="UTM Seagull" panose="02040603050506020204" pitchFamily="18" charset="0"/>
              </a:rPr>
              <a:t>+ Tả bao quát: hình dáng, kích thước, </a:t>
            </a:r>
          </a:p>
          <a:p>
            <a:r>
              <a:rPr lang="vi-VN" sz="2800" b="1" dirty="0">
                <a:solidFill>
                  <a:schemeClr val="accent6">
                    <a:lumMod val="50000"/>
                  </a:schemeClr>
                </a:solidFill>
                <a:latin typeface="UTM Seagull" panose="02040603050506020204" pitchFamily="18" charset="0"/>
              </a:rPr>
              <a:t>màu sắc</a:t>
            </a:r>
          </a:p>
          <a:p>
            <a:r>
              <a:rPr lang="vi-VN" sz="2800" b="1" dirty="0">
                <a:solidFill>
                  <a:schemeClr val="accent6">
                    <a:lumMod val="50000"/>
                  </a:schemeClr>
                </a:solidFill>
                <a:latin typeface="UTM Seagull" panose="02040603050506020204" pitchFamily="18" charset="0"/>
              </a:rPr>
              <a:t>+ Tả chi tiết: tả các bộ phận của </a:t>
            </a:r>
            <a:r>
              <a:rPr lang="vi-VN" sz="2800" b="1">
                <a:solidFill>
                  <a:schemeClr val="accent6">
                    <a:lumMod val="50000"/>
                  </a:schemeClr>
                </a:solidFill>
                <a:latin typeface="UTM Seagull" panose="02040603050506020204" pitchFamily="18" charset="0"/>
              </a:rPr>
              <a:t>đồ vật</a:t>
            </a:r>
            <a:endParaRPr lang="en-US" sz="2800" b="1">
              <a:solidFill>
                <a:schemeClr val="accent6">
                  <a:lumMod val="50000"/>
                </a:schemeClr>
              </a:solidFill>
              <a:latin typeface="UTM Seagull" panose="02040603050506020204" pitchFamily="18" charset="0"/>
            </a:endParaRPr>
          </a:p>
          <a:p>
            <a:r>
              <a:rPr lang="en-US" sz="2800" b="1">
                <a:solidFill>
                  <a:schemeClr val="accent6">
                    <a:lumMod val="50000"/>
                  </a:schemeClr>
                </a:solidFill>
                <a:latin typeface="UTM Seagull" panose="02040603050506020204" pitchFamily="18" charset="0"/>
              </a:rPr>
              <a:t>+ Tả công dụng của đồ vật</a:t>
            </a:r>
            <a:endParaRPr lang="en-US" sz="2800" b="1" dirty="0">
              <a:solidFill>
                <a:schemeClr val="accent6">
                  <a:lumMod val="50000"/>
                </a:schemeClr>
              </a:solidFill>
              <a:latin typeface="UTM Seagull" panose="02040603050506020204" pitchFamily="18" charset="0"/>
            </a:endParaRPr>
          </a:p>
        </p:txBody>
      </p:sp>
      <p:pic>
        <p:nvPicPr>
          <p:cNvPr id="24" name="Picture 23">
            <a:extLst>
              <a:ext uri="{FF2B5EF4-FFF2-40B4-BE49-F238E27FC236}">
                <a16:creationId xmlns:a16="http://schemas.microsoft.com/office/drawing/2014/main" id="{01D8D33F-8A78-4FE6-9978-2515962FCF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6846" y="1402368"/>
            <a:ext cx="315753" cy="301782"/>
          </a:xfrm>
          <a:prstGeom prst="rect">
            <a:avLst/>
          </a:prstGeom>
        </p:spPr>
      </p:pic>
      <p:pic>
        <p:nvPicPr>
          <p:cNvPr id="25" name="Picture 24">
            <a:extLst>
              <a:ext uri="{FF2B5EF4-FFF2-40B4-BE49-F238E27FC236}">
                <a16:creationId xmlns:a16="http://schemas.microsoft.com/office/drawing/2014/main" id="{28F4B7DC-D99F-4616-BE0C-96FCBFBA98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7648" y="1842632"/>
            <a:ext cx="315753" cy="301782"/>
          </a:xfrm>
          <a:prstGeom prst="rect">
            <a:avLst/>
          </a:prstGeom>
        </p:spPr>
      </p:pic>
      <p:sp>
        <p:nvSpPr>
          <p:cNvPr id="26" name="TextBox 25">
            <a:extLst>
              <a:ext uri="{FF2B5EF4-FFF2-40B4-BE49-F238E27FC236}">
                <a16:creationId xmlns:a16="http://schemas.microsoft.com/office/drawing/2014/main" id="{58351352-A2F4-438A-BAD7-10BD75E80F56}"/>
              </a:ext>
            </a:extLst>
          </p:cNvPr>
          <p:cNvSpPr txBox="1"/>
          <p:nvPr/>
        </p:nvSpPr>
        <p:spPr>
          <a:xfrm>
            <a:off x="5175049" y="5001516"/>
            <a:ext cx="6983087" cy="523220"/>
          </a:xfrm>
          <a:prstGeom prst="rect">
            <a:avLst/>
          </a:prstGeom>
          <a:noFill/>
        </p:spPr>
        <p:txBody>
          <a:bodyPr wrap="square" rtlCol="0">
            <a:spAutoFit/>
          </a:bodyPr>
          <a:lstStyle/>
          <a:p>
            <a:pPr algn="ctr"/>
            <a:r>
              <a:rPr lang="en-US" sz="2800" b="1" dirty="0" err="1">
                <a:solidFill>
                  <a:schemeClr val="accent6">
                    <a:lumMod val="50000"/>
                  </a:schemeClr>
                </a:solidFill>
                <a:latin typeface="UTM Seagull" panose="02040603050506020204" pitchFamily="18" charset="0"/>
              </a:rPr>
              <a:t>Nêu</a:t>
            </a:r>
            <a:r>
              <a:rPr lang="en-US" sz="2800" b="1" dirty="0">
                <a:solidFill>
                  <a:schemeClr val="accent6">
                    <a:lumMod val="50000"/>
                  </a:schemeClr>
                </a:solidFill>
                <a:latin typeface="UTM Seagull" panose="02040603050506020204" pitchFamily="18" charset="0"/>
              </a:rPr>
              <a:t> </a:t>
            </a:r>
            <a:r>
              <a:rPr lang="vi-VN" sz="2800" b="1" dirty="0">
                <a:solidFill>
                  <a:schemeClr val="accent6">
                    <a:lumMod val="50000"/>
                  </a:schemeClr>
                </a:solidFill>
                <a:latin typeface="UTM Seagull" panose="02040603050506020204" pitchFamily="18" charset="0"/>
              </a:rPr>
              <a:t>cảm nghĩ của em đối với đồ vật</a:t>
            </a:r>
            <a:endParaRPr lang="en-US" sz="2800" b="1" dirty="0">
              <a:solidFill>
                <a:schemeClr val="accent6">
                  <a:lumMod val="50000"/>
                </a:schemeClr>
              </a:solidFill>
              <a:latin typeface="UTM Seagull" panose="02040603050506020204" pitchFamily="18" charset="0"/>
            </a:endParaRPr>
          </a:p>
        </p:txBody>
      </p:sp>
      <p:sp>
        <p:nvSpPr>
          <p:cNvPr id="27" name="TextBox 26">
            <a:extLst>
              <a:ext uri="{FF2B5EF4-FFF2-40B4-BE49-F238E27FC236}">
                <a16:creationId xmlns:a16="http://schemas.microsoft.com/office/drawing/2014/main" id="{25022573-D237-4C9F-BB76-B1DF8319A845}"/>
              </a:ext>
            </a:extLst>
          </p:cNvPr>
          <p:cNvSpPr txBox="1"/>
          <p:nvPr/>
        </p:nvSpPr>
        <p:spPr>
          <a:xfrm>
            <a:off x="6829649" y="5516906"/>
            <a:ext cx="5313366" cy="1077218"/>
          </a:xfrm>
          <a:prstGeom prst="rect">
            <a:avLst/>
          </a:prstGeom>
          <a:noFill/>
        </p:spPr>
        <p:txBody>
          <a:bodyPr wrap="square" rtlCol="0">
            <a:spAutoFit/>
          </a:bodyPr>
          <a:lstStyle/>
          <a:p>
            <a:r>
              <a:rPr lang="en-US" sz="3200" b="1" dirty="0" err="1">
                <a:solidFill>
                  <a:schemeClr val="accent6">
                    <a:lumMod val="50000"/>
                  </a:schemeClr>
                </a:solidFill>
                <a:latin typeface="UTM Seagull" panose="02040603050506020204" pitchFamily="18" charset="0"/>
              </a:rPr>
              <a:t>Kết</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bài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mở</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rộng</a:t>
            </a:r>
            <a:endParaRPr lang="en-US" sz="3200" b="1" dirty="0">
              <a:solidFill>
                <a:schemeClr val="accent6">
                  <a:lumMod val="50000"/>
                </a:schemeClr>
              </a:solidFill>
              <a:latin typeface="UTM Seagull" panose="02040603050506020204" pitchFamily="18" charset="0"/>
            </a:endParaRPr>
          </a:p>
          <a:p>
            <a:r>
              <a:rPr lang="en-US" sz="3200" b="1" dirty="0" err="1">
                <a:solidFill>
                  <a:schemeClr val="accent6">
                    <a:lumMod val="50000"/>
                  </a:schemeClr>
                </a:solidFill>
                <a:latin typeface="UTM Seagull" panose="02040603050506020204" pitchFamily="18" charset="0"/>
              </a:rPr>
              <a:t>Kết</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bài</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không</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mở</a:t>
            </a:r>
            <a:r>
              <a:rPr lang="en-US" sz="3200" b="1" dirty="0">
                <a:solidFill>
                  <a:schemeClr val="accent6">
                    <a:lumMod val="50000"/>
                  </a:schemeClr>
                </a:solidFill>
                <a:latin typeface="UTM Seagull" panose="02040603050506020204" pitchFamily="18" charset="0"/>
              </a:rPr>
              <a:t> </a:t>
            </a:r>
            <a:r>
              <a:rPr lang="en-US" sz="3200" b="1" dirty="0" err="1">
                <a:solidFill>
                  <a:schemeClr val="accent6">
                    <a:lumMod val="50000"/>
                  </a:schemeClr>
                </a:solidFill>
                <a:latin typeface="UTM Seagull" panose="02040603050506020204" pitchFamily="18" charset="0"/>
              </a:rPr>
              <a:t>rộng</a:t>
            </a:r>
            <a:endParaRPr lang="en-US" sz="3200" b="1" dirty="0">
              <a:solidFill>
                <a:schemeClr val="accent6">
                  <a:lumMod val="50000"/>
                </a:schemeClr>
              </a:solidFill>
              <a:latin typeface="UTM Seagull" panose="02040603050506020204" pitchFamily="18" charset="0"/>
            </a:endParaRPr>
          </a:p>
        </p:txBody>
      </p:sp>
      <p:pic>
        <p:nvPicPr>
          <p:cNvPr id="28" name="Picture 27">
            <a:extLst>
              <a:ext uri="{FF2B5EF4-FFF2-40B4-BE49-F238E27FC236}">
                <a16:creationId xmlns:a16="http://schemas.microsoft.com/office/drawing/2014/main" id="{55635E0B-A635-4E2A-B90F-349F122111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9243" y="5615251"/>
            <a:ext cx="315753" cy="301782"/>
          </a:xfrm>
          <a:prstGeom prst="rect">
            <a:avLst/>
          </a:prstGeom>
        </p:spPr>
      </p:pic>
      <p:pic>
        <p:nvPicPr>
          <p:cNvPr id="29" name="Picture 28">
            <a:extLst>
              <a:ext uri="{FF2B5EF4-FFF2-40B4-BE49-F238E27FC236}">
                <a16:creationId xmlns:a16="http://schemas.microsoft.com/office/drawing/2014/main" id="{89228043-4039-4D00-A7B9-7B23800258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0045" y="6055515"/>
            <a:ext cx="315753" cy="301782"/>
          </a:xfrm>
          <a:prstGeom prst="rect">
            <a:avLst/>
          </a:prstGeom>
        </p:spPr>
      </p:pic>
      <p:pic>
        <p:nvPicPr>
          <p:cNvPr id="30" name="图片 5">
            <a:extLst>
              <a:ext uri="{FF2B5EF4-FFF2-40B4-BE49-F238E27FC236}">
                <a16:creationId xmlns:a16="http://schemas.microsoft.com/office/drawing/2014/main" id="{8F3A20C2-D63F-4D00-9DF0-FA6242B7456F}"/>
              </a:ext>
            </a:extLst>
          </p:cNvPr>
          <p:cNvPicPr>
            <a:picLocks noChangeAspect="1"/>
          </p:cNvPicPr>
          <p:nvPr/>
        </p:nvPicPr>
        <p:blipFill>
          <a:blip r:embed="rId7"/>
          <a:stretch>
            <a:fillRect/>
          </a:stretch>
        </p:blipFill>
        <p:spPr>
          <a:xfrm>
            <a:off x="10473758" y="11651"/>
            <a:ext cx="1131464" cy="1512990"/>
          </a:xfrm>
          <a:prstGeom prst="rect">
            <a:avLst/>
          </a:prstGeom>
        </p:spPr>
      </p:pic>
      <p:pic>
        <p:nvPicPr>
          <p:cNvPr id="31" name="图片 6">
            <a:extLst>
              <a:ext uri="{FF2B5EF4-FFF2-40B4-BE49-F238E27FC236}">
                <a16:creationId xmlns:a16="http://schemas.microsoft.com/office/drawing/2014/main" id="{5DD9EE68-5E04-4FE8-9D6D-0596CE85D387}"/>
              </a:ext>
            </a:extLst>
          </p:cNvPr>
          <p:cNvPicPr>
            <a:picLocks noChangeAspect="1"/>
          </p:cNvPicPr>
          <p:nvPr/>
        </p:nvPicPr>
        <p:blipFill>
          <a:blip r:embed="rId8"/>
          <a:stretch>
            <a:fillRect/>
          </a:stretch>
        </p:blipFill>
        <p:spPr>
          <a:xfrm>
            <a:off x="8579940" y="206698"/>
            <a:ext cx="1048563" cy="406400"/>
          </a:xfrm>
          <a:prstGeom prst="rect">
            <a:avLst/>
          </a:prstGeom>
        </p:spPr>
      </p:pic>
      <p:pic>
        <p:nvPicPr>
          <p:cNvPr id="32" name="图片 6">
            <a:extLst>
              <a:ext uri="{FF2B5EF4-FFF2-40B4-BE49-F238E27FC236}">
                <a16:creationId xmlns:a16="http://schemas.microsoft.com/office/drawing/2014/main" id="{9E8E48CF-1951-4B42-B6B4-7E448C091891}"/>
              </a:ext>
            </a:extLst>
          </p:cNvPr>
          <p:cNvPicPr>
            <a:picLocks noChangeAspect="1"/>
          </p:cNvPicPr>
          <p:nvPr/>
        </p:nvPicPr>
        <p:blipFill>
          <a:blip r:embed="rId8"/>
          <a:stretch>
            <a:fillRect/>
          </a:stretch>
        </p:blipFill>
        <p:spPr>
          <a:xfrm>
            <a:off x="6305367" y="120075"/>
            <a:ext cx="1048563" cy="406400"/>
          </a:xfrm>
          <a:prstGeom prst="rect">
            <a:avLst/>
          </a:prstGeom>
        </p:spPr>
      </p:pic>
      <p:pic>
        <p:nvPicPr>
          <p:cNvPr id="33" name="Google Shape;213;p8" descr="3 Em Bé Học Bài, Đọc Sách - KhoThietKe.Net">
            <a:extLst>
              <a:ext uri="{FF2B5EF4-FFF2-40B4-BE49-F238E27FC236}">
                <a16:creationId xmlns:a16="http://schemas.microsoft.com/office/drawing/2014/main" id="{E028A46D-4870-4406-9509-D96B6585E04F}"/>
              </a:ext>
            </a:extLst>
          </p:cNvPr>
          <p:cNvPicPr preferRelativeResize="0"/>
          <p:nvPr/>
        </p:nvPicPr>
        <p:blipFill rotWithShape="1">
          <a:blip r:embed="rId9">
            <a:alphaModFix/>
          </a:blip>
          <a:srcRect/>
          <a:stretch/>
        </p:blipFill>
        <p:spPr>
          <a:xfrm>
            <a:off x="-163421" y="3354259"/>
            <a:ext cx="3762712" cy="3444100"/>
          </a:xfrm>
          <a:prstGeom prst="rect">
            <a:avLst/>
          </a:prstGeom>
          <a:noFill/>
          <a:ln>
            <a:noFill/>
          </a:ln>
        </p:spPr>
      </p:pic>
    </p:spTree>
    <p:extLst>
      <p:ext uri="{BB962C8B-B14F-4D97-AF65-F5344CB8AC3E}">
        <p14:creationId xmlns:p14="http://schemas.microsoft.com/office/powerpoint/2010/main" val="1054887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500"/>
                                        <p:tgtEl>
                                          <p:spTgt spid="15"/>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0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500"/>
                                        <p:tgtEl>
                                          <p:spTgt spid="18"/>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14" presetClass="entr" presetSubtype="1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randombar(horizontal)">
                                      <p:cBhvr>
                                        <p:cTn id="61" dur="500"/>
                                        <p:tgtEl>
                                          <p:spTgt spid="25"/>
                                        </p:tgtEl>
                                      </p:cBhvr>
                                    </p:animEffect>
                                  </p:childTnLst>
                                </p:cTn>
                              </p:par>
                              <p:par>
                                <p:cTn id="62" presetID="14" presetClass="entr" presetSubtype="1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randombar(horizont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p:stCondLst>
                              <p:cond delay="500"/>
                            </p:stCondLst>
                            <p:childTnLst>
                              <p:par>
                                <p:cTn id="80" presetID="53" presetClass="entr" presetSubtype="16"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14" presetClass="entr" presetSubtype="1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randombar(horizontal)">
                                      <p:cBhvr>
                                        <p:cTn id="87" dur="500"/>
                                        <p:tgtEl>
                                          <p:spTgt spid="29"/>
                                        </p:tgtEl>
                                      </p:cBhvr>
                                    </p:animEffect>
                                  </p:childTnLst>
                                </p:cTn>
                              </p:par>
                              <p:par>
                                <p:cTn id="88" presetID="14" presetClass="entr" presetSubtype="1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randombar(horizontal)">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animBg="1"/>
      <p:bldP spid="15" grpId="0" animBg="1"/>
      <p:bldP spid="16" grpId="0"/>
      <p:bldP spid="17" grpId="0" animBg="1"/>
      <p:bldP spid="18" grpId="0" animBg="1"/>
      <p:bldP spid="19" grpId="0"/>
      <p:bldP spid="23"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91886" y="272143"/>
            <a:ext cx="11549743" cy="6357257"/>
          </a:xfrm>
          <a:prstGeom prst="rect">
            <a:avLst/>
          </a:prstGeom>
          <a:solidFill>
            <a:schemeClr val="bg1"/>
          </a:solidFill>
          <a:ln>
            <a:solidFill>
              <a:srgbClr val="92705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 Điểm khác nhau: Tả loài cây cần chú ý đến các đặc điểm phân biệt loài cây này với loài cây khác. Còn tả một cái cây cụ thể phải chú ý đến đặc điểm riêng của cây đó. Đặc điểm đó làm nó khác biệt với các cây cùng loài.</a:t>
            </a:r>
            <a:endParaRPr lang="en-US" dirty="0"/>
          </a:p>
        </p:txBody>
      </p:sp>
      <p:sp>
        <p:nvSpPr>
          <p:cNvPr id="3" name="Google Shape;174;p6"/>
          <p:cNvSpPr/>
          <p:nvPr/>
        </p:nvSpPr>
        <p:spPr>
          <a:xfrm rot="-234973">
            <a:off x="-1780553" y="2700380"/>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2"/>
                  <a:pt x="241642" y="0"/>
                  <a:pt x="539723" y="0"/>
                </a:cubicBezTo>
                <a:cubicBezTo>
                  <a:pt x="837804" y="0"/>
                  <a:pt x="1079447" y="264662"/>
                  <a:pt x="1079447" y="591138"/>
                </a:cubicBezTo>
                <a:close/>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175;p6"/>
          <p:cNvSpPr/>
          <p:nvPr/>
        </p:nvSpPr>
        <p:spPr>
          <a:xfrm rot="-234973">
            <a:off x="830503" y="-417332"/>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176;p6"/>
          <p:cNvSpPr/>
          <p:nvPr/>
        </p:nvSpPr>
        <p:spPr>
          <a:xfrm rot="-234973">
            <a:off x="-1013835" y="3940451"/>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77;p6"/>
          <p:cNvSpPr/>
          <p:nvPr/>
        </p:nvSpPr>
        <p:spPr>
          <a:xfrm>
            <a:off x="-1656961" y="6279682"/>
            <a:ext cx="1079910" cy="1180568"/>
          </a:xfrm>
          <a:custGeom>
            <a:avLst/>
            <a:gdLst/>
            <a:ahLst/>
            <a:cxnLst/>
            <a:rect l="l" t="t" r="r" b="b"/>
            <a:pathLst>
              <a:path w="1079910" h="1180568" extrusionOk="0">
                <a:moveTo>
                  <a:pt x="1543" y="627688"/>
                </a:moveTo>
                <a:cubicBezTo>
                  <a:pt x="-20805" y="302032"/>
                  <a:pt x="202285" y="21457"/>
                  <a:pt x="499652" y="1176"/>
                </a:cubicBezTo>
                <a:cubicBezTo>
                  <a:pt x="797019" y="-19234"/>
                  <a:pt x="1056149" y="228400"/>
                  <a:pt x="1078368" y="554057"/>
                </a:cubicBezTo>
                <a:cubicBezTo>
                  <a:pt x="1100716" y="879714"/>
                  <a:pt x="877626" y="1160288"/>
                  <a:pt x="580259" y="1180569"/>
                </a:cubicBezTo>
              </a:path>
            </a:pathLst>
          </a:custGeom>
          <a:solidFill>
            <a:srgbClr val="80CF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78;p6"/>
          <p:cNvSpPr/>
          <p:nvPr/>
        </p:nvSpPr>
        <p:spPr>
          <a:xfrm>
            <a:off x="-231776" y="23724"/>
            <a:ext cx="5905616" cy="6982054"/>
          </a:xfrm>
          <a:custGeom>
            <a:avLst/>
            <a:gdLst/>
            <a:ahLst/>
            <a:cxnLst/>
            <a:rect l="l" t="t" r="r" b="b"/>
            <a:pathLst>
              <a:path w="5905616" h="6982054" extrusionOk="0">
                <a:moveTo>
                  <a:pt x="376553" y="6982054"/>
                </a:moveTo>
                <a:cubicBezTo>
                  <a:pt x="2219531" y="6979341"/>
                  <a:pt x="4062509" y="6976758"/>
                  <a:pt x="5905617" y="6974045"/>
                </a:cubicBezTo>
                <a:cubicBezTo>
                  <a:pt x="5742982" y="4649364"/>
                  <a:pt x="5580347" y="2324682"/>
                  <a:pt x="5417712" y="0"/>
                </a:cubicBezTo>
                <a:cubicBezTo>
                  <a:pt x="3611808" y="4650"/>
                  <a:pt x="1805904" y="9301"/>
                  <a:pt x="0" y="13951"/>
                </a:cubicBez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79;p6"/>
          <p:cNvSpPr/>
          <p:nvPr/>
        </p:nvSpPr>
        <p:spPr>
          <a:xfrm>
            <a:off x="10043016" y="23853"/>
            <a:ext cx="2148354" cy="2442362"/>
          </a:xfrm>
          <a:custGeom>
            <a:avLst/>
            <a:gdLst/>
            <a:ahLst/>
            <a:cxnLst/>
            <a:rect l="l" t="t" r="r" b="b"/>
            <a:pathLst>
              <a:path w="2148354" h="2442362" extrusionOk="0">
                <a:moveTo>
                  <a:pt x="0" y="0"/>
                </a:moveTo>
                <a:lnTo>
                  <a:pt x="2148354" y="0"/>
                </a:lnTo>
                <a:lnTo>
                  <a:pt x="2148354" y="2442363"/>
                </a:lnTo>
                <a:lnTo>
                  <a:pt x="0" y="2442363"/>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80;p6"/>
          <p:cNvSpPr/>
          <p:nvPr/>
        </p:nvSpPr>
        <p:spPr>
          <a:xfrm rot="-234973">
            <a:off x="-727685" y="1280516"/>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2"/>
                  <a:pt x="1079447" y="591138"/>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81;p6"/>
          <p:cNvSpPr/>
          <p:nvPr/>
        </p:nvSpPr>
        <p:spPr>
          <a:xfrm rot="-234973">
            <a:off x="-1617847" y="4942884"/>
            <a:ext cx="1079446" cy="1182275"/>
          </a:xfrm>
          <a:custGeom>
            <a:avLst/>
            <a:gdLst/>
            <a:ahLst/>
            <a:cxnLst/>
            <a:rect l="l" t="t" r="r" b="b"/>
            <a:pathLst>
              <a:path w="1079446" h="1182275" extrusionOk="0">
                <a:moveTo>
                  <a:pt x="1079447" y="591138"/>
                </a:moveTo>
                <a:cubicBezTo>
                  <a:pt x="1079447" y="917614"/>
                  <a:pt x="837804" y="1182276"/>
                  <a:pt x="539723" y="1182276"/>
                </a:cubicBezTo>
                <a:cubicBezTo>
                  <a:pt x="241642" y="1182276"/>
                  <a:pt x="0" y="917614"/>
                  <a:pt x="0" y="591138"/>
                </a:cubicBezTo>
                <a:cubicBezTo>
                  <a:pt x="0" y="264661"/>
                  <a:pt x="241642" y="0"/>
                  <a:pt x="539723" y="0"/>
                </a:cubicBezTo>
                <a:cubicBezTo>
                  <a:pt x="837804" y="0"/>
                  <a:pt x="1079447" y="264661"/>
                  <a:pt x="1079447" y="591138"/>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82;p6"/>
          <p:cNvSpPr/>
          <p:nvPr/>
        </p:nvSpPr>
        <p:spPr>
          <a:xfrm>
            <a:off x="10161312" y="-416321"/>
            <a:ext cx="2601224" cy="2726786"/>
          </a:xfrm>
          <a:custGeom>
            <a:avLst/>
            <a:gdLst/>
            <a:ahLst/>
            <a:cxnLst/>
            <a:rect l="l" t="t" r="r" b="b"/>
            <a:pathLst>
              <a:path w="2601224" h="2726786" extrusionOk="0">
                <a:moveTo>
                  <a:pt x="1573028" y="2726749"/>
                </a:moveTo>
                <a:cubicBezTo>
                  <a:pt x="1265585" y="2729979"/>
                  <a:pt x="991986" y="2524199"/>
                  <a:pt x="753137" y="2322294"/>
                </a:cubicBezTo>
                <a:cubicBezTo>
                  <a:pt x="594378" y="2188079"/>
                  <a:pt x="437040" y="2049600"/>
                  <a:pt x="311478" y="1884640"/>
                </a:cubicBezTo>
                <a:cubicBezTo>
                  <a:pt x="33617" y="1519842"/>
                  <a:pt x="-67528" y="1031809"/>
                  <a:pt x="45373" y="601906"/>
                </a:cubicBezTo>
                <a:cubicBezTo>
                  <a:pt x="105569" y="372874"/>
                  <a:pt x="234876" y="150300"/>
                  <a:pt x="448537" y="48250"/>
                </a:cubicBezTo>
                <a:cubicBezTo>
                  <a:pt x="662196" y="-53800"/>
                  <a:pt x="966926" y="7171"/>
                  <a:pt x="1084607" y="220315"/>
                </a:cubicBezTo>
                <a:cubicBezTo>
                  <a:pt x="1203709" y="436171"/>
                  <a:pt x="1098687" y="692588"/>
                  <a:pt x="1003096" y="911415"/>
                </a:cubicBezTo>
                <a:cubicBezTo>
                  <a:pt x="907504" y="1130242"/>
                  <a:pt x="829481" y="1406424"/>
                  <a:pt x="985270" y="1598770"/>
                </a:cubicBezTo>
                <a:cubicBezTo>
                  <a:pt x="1112768" y="1756108"/>
                  <a:pt x="1354718" y="1780264"/>
                  <a:pt x="1535179" y="1702500"/>
                </a:cubicBezTo>
                <a:cubicBezTo>
                  <a:pt x="1715640" y="1624735"/>
                  <a:pt x="1846109" y="1468300"/>
                  <a:pt x="1959011" y="1309412"/>
                </a:cubicBezTo>
                <a:cubicBezTo>
                  <a:pt x="1992597" y="1262133"/>
                  <a:pt x="2027346" y="1212399"/>
                  <a:pt x="2079663" y="1186564"/>
                </a:cubicBezTo>
                <a:cubicBezTo>
                  <a:pt x="2159882" y="1146906"/>
                  <a:pt x="2260899" y="1174550"/>
                  <a:pt x="2339827" y="1222734"/>
                </a:cubicBezTo>
                <a:cubicBezTo>
                  <a:pt x="3056891" y="1660517"/>
                  <a:pt x="2130559" y="2720807"/>
                  <a:pt x="1573028" y="2726749"/>
                </a:cubicBezTo>
                <a:close/>
              </a:path>
            </a:pathLst>
          </a:custGeom>
          <a:solidFill>
            <a:srgbClr val="F9DE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83;p6"/>
          <p:cNvSpPr/>
          <p:nvPr/>
        </p:nvSpPr>
        <p:spPr>
          <a:xfrm>
            <a:off x="-2090105" y="-257833"/>
            <a:ext cx="2331463" cy="2409809"/>
          </a:xfrm>
          <a:custGeom>
            <a:avLst/>
            <a:gdLst/>
            <a:ahLst/>
            <a:cxnLst/>
            <a:rect l="l" t="t" r="r" b="b"/>
            <a:pathLst>
              <a:path w="2331463" h="2409809" extrusionOk="0">
                <a:moveTo>
                  <a:pt x="855781" y="580926"/>
                </a:moveTo>
                <a:cubicBezTo>
                  <a:pt x="765873" y="518348"/>
                  <a:pt x="755784" y="479907"/>
                  <a:pt x="690014" y="460113"/>
                </a:cubicBezTo>
                <a:cubicBezTo>
                  <a:pt x="626287" y="440956"/>
                  <a:pt x="551066" y="461772"/>
                  <a:pt x="524630" y="524223"/>
                </a:cubicBezTo>
                <a:cubicBezTo>
                  <a:pt x="495640" y="592675"/>
                  <a:pt x="533697" y="678496"/>
                  <a:pt x="581588" y="740179"/>
                </a:cubicBezTo>
                <a:cubicBezTo>
                  <a:pt x="629479" y="801863"/>
                  <a:pt x="689503" y="856139"/>
                  <a:pt x="716960" y="930211"/>
                </a:cubicBezTo>
                <a:cubicBezTo>
                  <a:pt x="744418" y="1004283"/>
                  <a:pt x="717088" y="1106450"/>
                  <a:pt x="646465" y="1109898"/>
                </a:cubicBezTo>
                <a:cubicBezTo>
                  <a:pt x="608024" y="1111814"/>
                  <a:pt x="572138" y="1084356"/>
                  <a:pt x="537401" y="1062646"/>
                </a:cubicBezTo>
                <a:cubicBezTo>
                  <a:pt x="415183" y="986148"/>
                  <a:pt x="265890" y="970312"/>
                  <a:pt x="141629" y="1020629"/>
                </a:cubicBezTo>
                <a:cubicBezTo>
                  <a:pt x="45464" y="1059581"/>
                  <a:pt x="-40868" y="1182182"/>
                  <a:pt x="20688" y="1281157"/>
                </a:cubicBezTo>
                <a:cubicBezTo>
                  <a:pt x="77774" y="1372852"/>
                  <a:pt x="198843" y="1353185"/>
                  <a:pt x="294753" y="1340414"/>
                </a:cubicBezTo>
                <a:cubicBezTo>
                  <a:pt x="390663" y="1327643"/>
                  <a:pt x="528461" y="1377705"/>
                  <a:pt x="519394" y="1483321"/>
                </a:cubicBezTo>
                <a:cubicBezTo>
                  <a:pt x="515946" y="1523805"/>
                  <a:pt x="489382" y="1554966"/>
                  <a:pt x="463201" y="1582040"/>
                </a:cubicBezTo>
                <a:cubicBezTo>
                  <a:pt x="361672" y="1687273"/>
                  <a:pt x="244435" y="1780629"/>
                  <a:pt x="179303" y="1917278"/>
                </a:cubicBezTo>
                <a:cubicBezTo>
                  <a:pt x="114044" y="2053927"/>
                  <a:pt x="120685" y="2253920"/>
                  <a:pt x="240348" y="2355194"/>
                </a:cubicBezTo>
                <a:cubicBezTo>
                  <a:pt x="370740" y="2465535"/>
                  <a:pt x="561027" y="2395678"/>
                  <a:pt x="652084" y="2261455"/>
                </a:cubicBezTo>
                <a:cubicBezTo>
                  <a:pt x="743141" y="2127360"/>
                  <a:pt x="765618" y="1950227"/>
                  <a:pt x="803547" y="1785099"/>
                </a:cubicBezTo>
                <a:cubicBezTo>
                  <a:pt x="833559" y="1654324"/>
                  <a:pt x="921296" y="1501200"/>
                  <a:pt x="1043003" y="1546410"/>
                </a:cubicBezTo>
                <a:cubicBezTo>
                  <a:pt x="1225627" y="1614351"/>
                  <a:pt x="1158452" y="2007441"/>
                  <a:pt x="1345291" y="2052778"/>
                </a:cubicBezTo>
                <a:cubicBezTo>
                  <a:pt x="1435326" y="2074616"/>
                  <a:pt x="1509908" y="1978068"/>
                  <a:pt x="1517060" y="1879731"/>
                </a:cubicBezTo>
                <a:cubicBezTo>
                  <a:pt x="1524212" y="1781267"/>
                  <a:pt x="1486282" y="1682803"/>
                  <a:pt x="1460741" y="1585106"/>
                </a:cubicBezTo>
                <a:cubicBezTo>
                  <a:pt x="1418979" y="1425213"/>
                  <a:pt x="1452439" y="1201338"/>
                  <a:pt x="1600838" y="1201211"/>
                </a:cubicBezTo>
                <a:cubicBezTo>
                  <a:pt x="1702111" y="1201083"/>
                  <a:pt x="1798915" y="1316277"/>
                  <a:pt x="1894825" y="1288053"/>
                </a:cubicBezTo>
                <a:cubicBezTo>
                  <a:pt x="2011168" y="1253827"/>
                  <a:pt x="1989586" y="1060858"/>
                  <a:pt x="1921133" y="942854"/>
                </a:cubicBezTo>
                <a:cubicBezTo>
                  <a:pt x="1852681" y="824851"/>
                  <a:pt x="1755111" y="694204"/>
                  <a:pt x="1792657" y="569304"/>
                </a:cubicBezTo>
                <a:cubicBezTo>
                  <a:pt x="1793807" y="565473"/>
                  <a:pt x="1795084" y="562919"/>
                  <a:pt x="1797255" y="557682"/>
                </a:cubicBezTo>
                <a:cubicBezTo>
                  <a:pt x="1826373" y="488975"/>
                  <a:pt x="1884097" y="418479"/>
                  <a:pt x="2080898" y="329338"/>
                </a:cubicBezTo>
                <a:cubicBezTo>
                  <a:pt x="2142837" y="301242"/>
                  <a:pt x="2227253" y="267526"/>
                  <a:pt x="2331464" y="238409"/>
                </a:cubicBezTo>
                <a:cubicBezTo>
                  <a:pt x="2309370" y="179279"/>
                  <a:pt x="2287149" y="120022"/>
                  <a:pt x="2265055" y="60893"/>
                </a:cubicBezTo>
                <a:cubicBezTo>
                  <a:pt x="2104780" y="112998"/>
                  <a:pt x="2002612" y="160378"/>
                  <a:pt x="1938246" y="194988"/>
                </a:cubicBezTo>
                <a:cubicBezTo>
                  <a:pt x="1917174" y="206353"/>
                  <a:pt x="1838122" y="237642"/>
                  <a:pt x="1733400" y="278127"/>
                </a:cubicBezTo>
                <a:cubicBezTo>
                  <a:pt x="1706964" y="288343"/>
                  <a:pt x="1679634" y="298688"/>
                  <a:pt x="1650772" y="296389"/>
                </a:cubicBezTo>
                <a:cubicBezTo>
                  <a:pt x="1520381" y="285789"/>
                  <a:pt x="1486538" y="55145"/>
                  <a:pt x="1360744" y="6361"/>
                </a:cubicBezTo>
                <a:cubicBezTo>
                  <a:pt x="1293569" y="-19692"/>
                  <a:pt x="1205960" y="38288"/>
                  <a:pt x="1178247" y="107506"/>
                </a:cubicBezTo>
                <a:cubicBezTo>
                  <a:pt x="1124992" y="240324"/>
                  <a:pt x="1309022" y="391915"/>
                  <a:pt x="1253340" y="550914"/>
                </a:cubicBezTo>
                <a:cubicBezTo>
                  <a:pt x="1234056" y="606084"/>
                  <a:pt x="1192423" y="643375"/>
                  <a:pt x="1154110" y="660105"/>
                </a:cubicBezTo>
                <a:cubicBezTo>
                  <a:pt x="1041215" y="710040"/>
                  <a:pt x="896264" y="609022"/>
                  <a:pt x="855781" y="580926"/>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 name="Google Shape;184;p6"/>
          <p:cNvGrpSpPr/>
          <p:nvPr/>
        </p:nvGrpSpPr>
        <p:grpSpPr>
          <a:xfrm rot="779865">
            <a:off x="10249786" y="5010549"/>
            <a:ext cx="2821484" cy="2160079"/>
            <a:chOff x="5353561" y="990453"/>
            <a:chExt cx="2821484" cy="2160079"/>
          </a:xfrm>
        </p:grpSpPr>
        <p:sp>
          <p:nvSpPr>
            <p:cNvPr id="14" name="Google Shape;185;p6"/>
            <p:cNvSpPr/>
            <p:nvPr/>
          </p:nvSpPr>
          <p:spPr>
            <a:xfrm>
              <a:off x="5970411" y="1110444"/>
              <a:ext cx="2204634" cy="2040088"/>
            </a:xfrm>
            <a:custGeom>
              <a:avLst/>
              <a:gdLst/>
              <a:ahLst/>
              <a:cxnLst/>
              <a:rect l="l" t="t" r="r" b="b"/>
              <a:pathLst>
                <a:path w="2204634" h="2040088" extrusionOk="0">
                  <a:moveTo>
                    <a:pt x="1863503" y="2038235"/>
                  </a:moveTo>
                  <a:cubicBezTo>
                    <a:pt x="1961456" y="2043598"/>
                    <a:pt x="2072308" y="2041683"/>
                    <a:pt x="2140505" y="1971187"/>
                  </a:cubicBezTo>
                  <a:cubicBezTo>
                    <a:pt x="2198357" y="1911547"/>
                    <a:pt x="2207169" y="1820362"/>
                    <a:pt x="2204104" y="1737351"/>
                  </a:cubicBezTo>
                  <a:cubicBezTo>
                    <a:pt x="2184181" y="1195224"/>
                    <a:pt x="1805012" y="732277"/>
                    <a:pt x="1385741" y="387972"/>
                  </a:cubicBezTo>
                  <a:cubicBezTo>
                    <a:pt x="1153310" y="197047"/>
                    <a:pt x="886780" y="22468"/>
                    <a:pt x="586791" y="757"/>
                  </a:cubicBezTo>
                  <a:cubicBezTo>
                    <a:pt x="556396" y="-1414"/>
                    <a:pt x="521531" y="-265"/>
                    <a:pt x="501353" y="22723"/>
                  </a:cubicBezTo>
                  <a:cubicBezTo>
                    <a:pt x="485389" y="40986"/>
                    <a:pt x="483985" y="67422"/>
                    <a:pt x="483857" y="91686"/>
                  </a:cubicBezTo>
                  <a:cubicBezTo>
                    <a:pt x="483218" y="305217"/>
                    <a:pt x="523702" y="518875"/>
                    <a:pt x="602371" y="717335"/>
                  </a:cubicBezTo>
                  <a:cubicBezTo>
                    <a:pt x="542476" y="723465"/>
                    <a:pt x="439542" y="734065"/>
                    <a:pt x="308384" y="748113"/>
                  </a:cubicBezTo>
                  <a:cubicBezTo>
                    <a:pt x="187443" y="761012"/>
                    <a:pt x="126526" y="768164"/>
                    <a:pt x="108519" y="803156"/>
                  </a:cubicBezTo>
                  <a:cubicBezTo>
                    <a:pt x="94343" y="830486"/>
                    <a:pt x="100473" y="872119"/>
                    <a:pt x="178503" y="987952"/>
                  </a:cubicBezTo>
                  <a:cubicBezTo>
                    <a:pt x="229843" y="1064067"/>
                    <a:pt x="311321" y="1170959"/>
                    <a:pt x="435200" y="1285515"/>
                  </a:cubicBezTo>
                  <a:cubicBezTo>
                    <a:pt x="123078" y="1327276"/>
                    <a:pt x="9544" y="1388193"/>
                    <a:pt x="604" y="1453453"/>
                  </a:cubicBezTo>
                  <a:cubicBezTo>
                    <a:pt x="-19446" y="1598275"/>
                    <a:pt x="464317" y="1801717"/>
                    <a:pt x="738893" y="1869786"/>
                  </a:cubicBezTo>
                  <a:cubicBezTo>
                    <a:pt x="1107335" y="1961226"/>
                    <a:pt x="1484461" y="2017801"/>
                    <a:pt x="1863503" y="2038235"/>
                  </a:cubicBezTo>
                  <a:close/>
                </a:path>
              </a:pathLst>
            </a:custGeom>
            <a:solidFill>
              <a:srgbClr val="ABC3E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86;p6"/>
            <p:cNvSpPr/>
            <p:nvPr/>
          </p:nvSpPr>
          <p:spPr>
            <a:xfrm>
              <a:off x="5972058" y="990453"/>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4"/>
                    <a:pt x="333301" y="145395"/>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87;p6"/>
            <p:cNvSpPr/>
            <p:nvPr/>
          </p:nvSpPr>
          <p:spPr>
            <a:xfrm>
              <a:off x="5603105" y="1556462"/>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337"/>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88;p6"/>
            <p:cNvSpPr/>
            <p:nvPr/>
          </p:nvSpPr>
          <p:spPr>
            <a:xfrm>
              <a:off x="5353561" y="2095651"/>
              <a:ext cx="321915" cy="298066"/>
            </a:xfrm>
            <a:custGeom>
              <a:avLst/>
              <a:gdLst/>
              <a:ahLst/>
              <a:cxnLst/>
              <a:rect l="l" t="t" r="r" b="b"/>
              <a:pathLst>
                <a:path w="321915" h="298066" extrusionOk="0">
                  <a:moveTo>
                    <a:pt x="309419" y="90353"/>
                  </a:moveTo>
                  <a:cubicBezTo>
                    <a:pt x="281962" y="27392"/>
                    <a:pt x="214914" y="-3514"/>
                    <a:pt x="159233" y="317"/>
                  </a:cubicBezTo>
                  <a:cubicBezTo>
                    <a:pt x="124624" y="2744"/>
                    <a:pt x="99848" y="18069"/>
                    <a:pt x="85289" y="27264"/>
                  </a:cubicBezTo>
                  <a:cubicBezTo>
                    <a:pt x="64345" y="40290"/>
                    <a:pt x="11218" y="73495"/>
                    <a:pt x="1512" y="136839"/>
                  </a:cubicBezTo>
                  <a:cubicBezTo>
                    <a:pt x="-6917" y="191882"/>
                    <a:pt x="20668" y="248840"/>
                    <a:pt x="65111" y="277702"/>
                  </a:cubicBezTo>
                  <a:cubicBezTo>
                    <a:pt x="121176" y="313972"/>
                    <a:pt x="185030" y="293283"/>
                    <a:pt x="224237" y="280512"/>
                  </a:cubicBezTo>
                  <a:cubicBezTo>
                    <a:pt x="247225" y="273105"/>
                    <a:pt x="265232" y="267230"/>
                    <a:pt x="282600" y="250756"/>
                  </a:cubicBezTo>
                  <a:cubicBezTo>
                    <a:pt x="322190" y="213465"/>
                    <a:pt x="333301" y="145268"/>
                    <a:pt x="309419" y="90353"/>
                  </a:cubicBezTo>
                  <a:close/>
                </a:path>
              </a:pathLst>
            </a:custGeom>
            <a:solidFill>
              <a:srgbClr val="FFE0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0" name="图片 6"/>
          <p:cNvPicPr>
            <a:picLocks noChangeAspect="1"/>
          </p:cNvPicPr>
          <p:nvPr/>
        </p:nvPicPr>
        <p:blipFill>
          <a:blip r:embed="rId2"/>
          <a:stretch>
            <a:fillRect/>
          </a:stretch>
        </p:blipFill>
        <p:spPr>
          <a:xfrm>
            <a:off x="-89532" y="3985396"/>
            <a:ext cx="1782177" cy="3126115"/>
          </a:xfrm>
          <a:prstGeom prst="rect">
            <a:avLst/>
          </a:prstGeom>
        </p:spPr>
      </p:pic>
      <p:sp>
        <p:nvSpPr>
          <p:cNvPr id="18" name="Google Shape;189;p6"/>
          <p:cNvSpPr/>
          <p:nvPr/>
        </p:nvSpPr>
        <p:spPr>
          <a:xfrm>
            <a:off x="1014537" y="425056"/>
            <a:ext cx="10993499" cy="6817210"/>
          </a:xfrm>
          <a:prstGeom prst="rect">
            <a:avLst/>
          </a:prstGeom>
          <a:noFill/>
          <a:ln>
            <a:noFill/>
          </a:ln>
        </p:spPr>
        <p:txBody>
          <a:bodyPr spcFirstLastPara="1" wrap="square" lIns="91425" tIns="45700" rIns="91425" bIns="45700" anchor="t" anchorCtr="0">
            <a:spAutoFit/>
          </a:bodyPr>
          <a:lstStyle/>
          <a:p>
            <a:pPr algn="just"/>
            <a:r>
              <a:rPr lang="vi-VN" sz="2300" dirty="0">
                <a:solidFill>
                  <a:srgbClr val="002060"/>
                </a:solidFill>
                <a:latin typeface="#9Slide03 Arima Madurai Black" panose="00000A00000000000000" pitchFamily="2" charset="0"/>
                <a:cs typeface="#9Slide03 Arima Madurai Black" panose="00000A00000000000000" pitchFamily="2" charset="0"/>
              </a:rPr>
              <a:t>	Món quà của bố tặng cho em trong ngày đi học đầu tiên năm lớp 1 đó là một chiếc bút mực, đó cũng là chiếc bút đầu tiên của em. Đến nay em đã học lớp 4 nhưng vẫn gìn giữ và sử dụng chiếc bút mực đó, coi nó là một người bạn thân thiết nhất.</a:t>
            </a:r>
          </a:p>
          <a:p>
            <a:pPr algn="just"/>
            <a:r>
              <a:rPr lang="vi-VN" sz="2300" dirty="0">
                <a:solidFill>
                  <a:srgbClr val="002060"/>
                </a:solidFill>
                <a:latin typeface="#9Slide03 Arima Madurai Black" panose="00000A00000000000000" pitchFamily="2" charset="0"/>
                <a:cs typeface="#9Slide03 Arima Madurai Black" panose="00000A00000000000000" pitchFamily="2" charset="0"/>
              </a:rPr>
              <a:t>	Chiếc bút mực của em được làm bằng vỏ kim loại nên cứng và nặng hơn những chiếc bút làm bằng vỏ nhựa. Chiếc bút có màu xanh tím than nhìn vừa sạch sẽ, bóng bẩy lại chắc chắn, kiểu dáng bút cũng là kiểu mới thon dài và nhỏ gọn, dài hơn một số mẫu bút cũ nhưng lại nhỏ hơn nên cầm viết dễ hơn. Chiếc bút mực của em viết ra mực có màu đậm hơn màu của vỏ bút một chút, đó là màu xanh đen, khi viết ra chữ nhìn rất đẹp. Điểm em thích nhất ở chiếc bút mực đó là ngòi bút được mạ màu vàng trông rất sang trọng, ngòi bút chắc khoẻ, mực ra đều viết rất trơn tru. Chiếc nắp bút được thiết kế nhỏ nhắn xinh xinh nhưng vẫn rất chắc chắn, chỉ cần đóng lại nhẹ nhàng nhưng lại khó để bị rơi ra, em luôn cẩn thận đóng nắp kẻo nếu ngòi bút không có nắp đóng khi rơi xuống hay cất vào cặp dễ bị gai ngòi, mực ra không đều khiến chữ viết rất xấu.</a:t>
            </a:r>
          </a:p>
          <a:p>
            <a:pPr algn="just"/>
            <a:r>
              <a:rPr lang="vi-VN" sz="2300" dirty="0">
                <a:solidFill>
                  <a:srgbClr val="002060"/>
                </a:solidFill>
                <a:latin typeface="#9Slide03 Arima Madurai Black" panose="00000A00000000000000" pitchFamily="2" charset="0"/>
                <a:cs typeface="#9Slide03 Arima Madurai Black" panose="00000A00000000000000" pitchFamily="2" charset="0"/>
              </a:rPr>
              <a:t>	Em rất yêu quý chiếc bút mực bố đã tặng cho em và em sẽ sử dụng cẩn thận, gìn giữ chiếc bút để phục vụ cho quá trình học tập sau này.</a:t>
            </a:r>
          </a:p>
          <a:p>
            <a:pPr marL="0" marR="0" lvl="0" indent="0" algn="just" rtl="0">
              <a:spcBef>
                <a:spcPts val="0"/>
              </a:spcBef>
              <a:spcAft>
                <a:spcPts val="0"/>
              </a:spcAft>
              <a:buNone/>
            </a:pPr>
            <a:br>
              <a:rPr lang="en-US" sz="2300" dirty="0">
                <a:solidFill>
                  <a:srgbClr val="002060"/>
                </a:solidFill>
                <a:latin typeface="#9Slide03 Arima Madurai Black" panose="00000A00000000000000" pitchFamily="2" charset="0"/>
                <a:cs typeface="#9Slide03 Arima Madurai Black" panose="00000A00000000000000" pitchFamily="2" charset="0"/>
                <a:sym typeface="Calibri"/>
              </a:rPr>
            </a:br>
            <a:endParaRPr sz="2300" dirty="0">
              <a:solidFill>
                <a:srgbClr val="002060"/>
              </a:solidFill>
              <a:latin typeface="#9Slide03 Arima Madurai Black" panose="00000A00000000000000" pitchFamily="2" charset="0"/>
              <a:cs typeface="#9Slide03 Arima Madurai Black" panose="00000A00000000000000" pitchFamily="2" charset="0"/>
              <a:sym typeface="Calibri"/>
            </a:endParaRPr>
          </a:p>
        </p:txBody>
      </p:sp>
    </p:spTree>
    <p:extLst>
      <p:ext uri="{BB962C8B-B14F-4D97-AF65-F5344CB8AC3E}">
        <p14:creationId xmlns:p14="http://schemas.microsoft.com/office/powerpoint/2010/main" val="1902933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1339</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#9Slide03 AmpleSoft Bold</vt:lpstr>
      <vt:lpstr>#9Slide03 Arima Madurai Black</vt:lpstr>
      <vt:lpstr>Arial</vt:lpstr>
      <vt:lpstr>Calibri</vt:lpstr>
      <vt:lpstr>Calibri Light</vt:lpstr>
      <vt:lpstr>UTM Davida</vt:lpstr>
      <vt:lpstr>UTM Loko</vt:lpstr>
      <vt:lpstr>UTM Mother</vt:lpstr>
      <vt:lpstr>UTM Seagull</vt:lpstr>
      <vt:lpstr>UTM Showcard</vt:lpstr>
      <vt:lpstr>UTM ViceroyJF</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Thu</dc:creator>
  <cp:lastModifiedBy>Ha Thu</cp:lastModifiedBy>
  <cp:revision>1</cp:revision>
  <dcterms:created xsi:type="dcterms:W3CDTF">2022-03-25T13:25:35Z</dcterms:created>
  <dcterms:modified xsi:type="dcterms:W3CDTF">2022-03-25T13:25:53Z</dcterms:modified>
</cp:coreProperties>
</file>