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9"/>
  </p:notesMasterIdLst>
  <p:sldIdLst>
    <p:sldId id="318" r:id="rId2"/>
    <p:sldId id="319" r:id="rId3"/>
    <p:sldId id="308" r:id="rId4"/>
    <p:sldId id="256" r:id="rId5"/>
    <p:sldId id="257" r:id="rId6"/>
    <p:sldId id="259" r:id="rId7"/>
    <p:sldId id="309" r:id="rId8"/>
    <p:sldId id="312" r:id="rId9"/>
    <p:sldId id="310" r:id="rId10"/>
    <p:sldId id="313" r:id="rId11"/>
    <p:sldId id="314" r:id="rId12"/>
    <p:sldId id="315" r:id="rId13"/>
    <p:sldId id="272" r:id="rId14"/>
    <p:sldId id="311" r:id="rId15"/>
    <p:sldId id="316" r:id="rId16"/>
    <p:sldId id="317" r:id="rId17"/>
    <p:sldId id="278" r:id="rId18"/>
  </p:sldIdLst>
  <p:sldSz cx="9144000" cy="5143500" type="screen16x9"/>
  <p:notesSz cx="6858000" cy="9144000"/>
  <p:embeddedFontLst>
    <p:embeddedFont>
      <p:font typeface="Jua" panose="020B0604020202020204" charset="-127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Quicksand" panose="020B0604020202020204" charset="0"/>
      <p:regular r:id="rId25"/>
      <p:bold r:id="rId26"/>
    </p:embeddedFont>
    <p:embeddedFont>
      <p:font typeface="Quicksand Light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C85A88-F57B-40BF-A6E3-7164CBE599E2}">
  <a:tblStyle styleId="{5DC85A88-F57B-40BF-A6E3-7164CBE599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0786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12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114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57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gb0ac4e247a_6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7" name="Google Shape;3757;gb0ac4e247a_6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94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22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5" name="Google Shape;4235;gb0babbdd12_1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6" name="Google Shape;4236;gb0babbdd12_1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51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3" r:id="rId13"/>
    <p:sldLayoutId id="2147483664" r:id="rId14"/>
    <p:sldLayoutId id="214748366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8842" y="0"/>
            <a:ext cx="4524268" cy="4524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95743" y="-4242390"/>
            <a:ext cx="2854961" cy="2854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25" b="100000" l="0" r="100000">
                        <a14:foregroundMark x1="73372" y1="71207" x2="99651" y2="97779"/>
                        <a14:foregroundMark x1="83023" y1="72835" x2="51512" y2="99556"/>
                        <a14:foregroundMark x1="53837" y1="77128" x2="98721" y2="81199"/>
                        <a14:foregroundMark x1="64651" y1="75056" x2="49302" y2="96521"/>
                        <a14:foregroundMark x1="76860" y1="77720" x2="97442" y2="66913"/>
                        <a14:foregroundMark x1="91047" y1="68320" x2="99651" y2="80829"/>
                        <a14:foregroundMark x1="59535" y1="57291" x2="78488" y2="86751"/>
                        <a14:foregroundMark x1="67907" y1="57957" x2="73023" y2="83050"/>
                        <a14:foregroundMark x1="64419" y1="57291" x2="79767" y2="70170"/>
                        <a14:foregroundMark x1="54070" y1="75722" x2="73721" y2="70984"/>
                        <a14:foregroundMark x1="60814" y1="39526" x2="65000" y2="46114"/>
                        <a14:foregroundMark x1="65000" y1="46114" x2="65000" y2="461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24966" y="359596"/>
            <a:ext cx="2737761" cy="4300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6882" y="3868958"/>
            <a:ext cx="388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Quicksand" panose="020B060402020202020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2377" y="359596"/>
            <a:ext cx="3041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Quicksand" panose="020B0604020202020204" charset="0"/>
              </a:rPr>
              <a:t>Khởi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Quicksand" panose="020B0604020202020204" charset="0"/>
              </a:rPr>
              <a:t>động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39774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67343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851295" y="395245"/>
            <a:ext cx="42910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29" y="4333017"/>
            <a:ext cx="35087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ĐV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30" y="2865086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Có nước,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71003" y="2294867"/>
            <a:ext cx="3503526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24" descr="chuot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1" y="146553"/>
            <a:ext cx="3148589" cy="194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1350698" y="1950812"/>
            <a:ext cx="1137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6772589" y="2842082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4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085698" y="353309"/>
            <a:ext cx="4054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3086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45672" y="2339662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30" descr="chuot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" y="160737"/>
            <a:ext cx="3000533" cy="18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1375524" y="1937172"/>
            <a:ext cx="1137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283331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4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739246" y="436723"/>
            <a:ext cx="45156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3086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45672" y="2294867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36" descr="chuot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4" y="299036"/>
            <a:ext cx="2735067" cy="159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1375524" y="1889999"/>
            <a:ext cx="1204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4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23750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4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39"/>
          <p:cNvSpPr/>
          <p:nvPr/>
        </p:nvSpPr>
        <p:spPr>
          <a:xfrm rot="-163182">
            <a:off x="1877089" y="1019890"/>
            <a:ext cx="4966621" cy="3328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0" name="Google Shape;3760;p39"/>
          <p:cNvSpPr/>
          <p:nvPr/>
        </p:nvSpPr>
        <p:spPr>
          <a:xfrm rot="-425836">
            <a:off x="1636561" y="791316"/>
            <a:ext cx="1088276" cy="940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1" name="Google Shape;3761;p39"/>
          <p:cNvSpPr/>
          <p:nvPr/>
        </p:nvSpPr>
        <p:spPr>
          <a:xfrm rot="4539555">
            <a:off x="5905376" y="706314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2" name="Google Shape;3762;p39"/>
          <p:cNvSpPr txBox="1">
            <a:spLocks noGrp="1"/>
          </p:cNvSpPr>
          <p:nvPr>
            <p:ph type="title"/>
          </p:nvPr>
        </p:nvSpPr>
        <p:spPr>
          <a:xfrm>
            <a:off x="1614074" y="2807752"/>
            <a:ext cx="5735751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Quicksand" panose="020B0604020202020204" charset="0"/>
              </a:rPr>
              <a:t>Yếu tố cần cho sự sống của động vật</a:t>
            </a:r>
            <a:endParaRPr dirty="0">
              <a:latin typeface="Quicksand" panose="020B0604020202020204" charset="0"/>
            </a:endParaRPr>
          </a:p>
        </p:txBody>
      </p:sp>
      <p:sp>
        <p:nvSpPr>
          <p:cNvPr id="3763" name="Google Shape;3763;p39"/>
          <p:cNvSpPr txBox="1">
            <a:spLocks noGrp="1"/>
          </p:cNvSpPr>
          <p:nvPr>
            <p:ph type="title" idx="2"/>
          </p:nvPr>
        </p:nvSpPr>
        <p:spPr>
          <a:xfrm>
            <a:off x="3689004" y="1183430"/>
            <a:ext cx="1605217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02</a:t>
            </a:r>
            <a:endParaRPr sz="7200" dirty="0"/>
          </a:p>
        </p:txBody>
      </p:sp>
      <p:grpSp>
        <p:nvGrpSpPr>
          <p:cNvPr id="3766" name="Google Shape;3766;p3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767" name="Google Shape;3767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772" name="Google Shape;3772;p3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3" name="Google Shape;3773;p3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4" name="Google Shape;3774;p3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5" name="Google Shape;3775;p39">
            <a:hlinkClick r:id="rId3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6" name="Google Shape;3776;p39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7" name="Google Shape;3777;p39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8" name="Google Shape;3778;p39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39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3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2193" y="24475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621672"/>
              </p:ext>
            </p:extLst>
          </p:nvPr>
        </p:nvGraphicFramePr>
        <p:xfrm>
          <a:off x="672193" y="728050"/>
          <a:ext cx="7799613" cy="4210854"/>
        </p:xfrm>
        <a:graphic>
          <a:graphicData uri="http://schemas.openxmlformats.org/drawingml/2006/table">
            <a:tbl>
              <a:tblPr/>
              <a:tblGrid>
                <a:gridCol w="811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9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 kiện cung cấp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 kiện thiếu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Dự đoán kết quả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sáng, nước,không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khí, 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sáng, nước, 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5916386" y="2302209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5860596" y="2982685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5832701" y="3674472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6155872" y="1425714"/>
            <a:ext cx="21880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5860596" y="4366259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khoẻ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6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87" y="1239707"/>
            <a:ext cx="8197342" cy="656100"/>
          </a:xfrm>
        </p:spPr>
        <p:txBody>
          <a:bodyPr/>
          <a:lstStyle/>
          <a:p>
            <a:r>
              <a:rPr lang="en-US" sz="7200" dirty="0" err="1">
                <a:latin typeface="Quicksand" panose="020B0604020202020204" charset="0"/>
              </a:rPr>
              <a:t>Nêu</a:t>
            </a:r>
            <a:r>
              <a:rPr lang="en-US" sz="7200" dirty="0">
                <a:latin typeface="Quicksand" panose="020B0604020202020204" charset="0"/>
              </a:rPr>
              <a:t> </a:t>
            </a:r>
            <a:r>
              <a:rPr lang="en-US" sz="7200" dirty="0" err="1">
                <a:latin typeface="Quicksand" panose="020B0604020202020204" charset="0"/>
              </a:rPr>
              <a:t>lí</a:t>
            </a:r>
            <a:r>
              <a:rPr lang="en-US" sz="7200" dirty="0">
                <a:latin typeface="Quicksand" panose="020B0604020202020204" charset="0"/>
              </a:rPr>
              <a:t> do </a:t>
            </a:r>
            <a:r>
              <a:rPr lang="en-US" sz="7200" dirty="0" err="1">
                <a:latin typeface="Quicksand" panose="020B0604020202020204" charset="0"/>
              </a:rPr>
              <a:t>vì</a:t>
            </a:r>
            <a:r>
              <a:rPr lang="en-US" sz="7200" dirty="0">
                <a:latin typeface="Quicksand" panose="020B0604020202020204" charset="0"/>
              </a:rPr>
              <a:t> </a:t>
            </a:r>
            <a:r>
              <a:rPr lang="en-US" sz="7200" dirty="0" err="1">
                <a:latin typeface="Quicksand" panose="020B0604020202020204" charset="0"/>
              </a:rPr>
              <a:t>sao</a:t>
            </a:r>
            <a:r>
              <a:rPr lang="en-US" sz="7200" dirty="0">
                <a:latin typeface="Quicksand" panose="020B0604020202020204" charset="0"/>
              </a:rPr>
              <a:t> </a:t>
            </a:r>
            <a:r>
              <a:rPr lang="en-US" sz="7200" dirty="0" err="1">
                <a:latin typeface="Quicksand" panose="020B0604020202020204" charset="0"/>
              </a:rPr>
              <a:t>chuột</a:t>
            </a:r>
            <a:r>
              <a:rPr lang="en-US" sz="7200" dirty="0">
                <a:latin typeface="Quicksand" panose="020B0604020202020204" charset="0"/>
              </a:rPr>
              <a:t> </a:t>
            </a:r>
            <a:r>
              <a:rPr lang="en-US" sz="7200" dirty="0" err="1">
                <a:latin typeface="Quicksand" panose="020B0604020202020204" charset="0"/>
              </a:rPr>
              <a:t>chết</a:t>
            </a:r>
            <a:r>
              <a:rPr lang="en-US" sz="7200" dirty="0">
                <a:latin typeface="Quicksand" panose="020B0604020202020204" charset="0"/>
              </a:rPr>
              <a:t>?</a:t>
            </a:r>
          </a:p>
        </p:txBody>
      </p:sp>
      <p:sp>
        <p:nvSpPr>
          <p:cNvPr id="6" name="Google Shape;4517;p47"/>
          <p:cNvSpPr/>
          <p:nvPr/>
        </p:nvSpPr>
        <p:spPr>
          <a:xfrm>
            <a:off x="4286478" y="2664514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Nước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7" name="Google Shape;4517;p47"/>
          <p:cNvSpPr/>
          <p:nvPr/>
        </p:nvSpPr>
        <p:spPr>
          <a:xfrm>
            <a:off x="4286478" y="3151366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Không khí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8" name="Google Shape;4517;p47"/>
          <p:cNvSpPr/>
          <p:nvPr/>
        </p:nvSpPr>
        <p:spPr>
          <a:xfrm>
            <a:off x="4286478" y="3638218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Ánh sáng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9" name="Google Shape;4517;p47"/>
          <p:cNvSpPr/>
          <p:nvPr/>
        </p:nvSpPr>
        <p:spPr>
          <a:xfrm>
            <a:off x="4286478" y="4125070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Thức ăn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9215" y="2672756"/>
            <a:ext cx="3439534" cy="1917156"/>
            <a:chOff x="-295185" y="2672756"/>
            <a:chExt cx="3439534" cy="1917156"/>
          </a:xfrm>
        </p:grpSpPr>
        <p:sp>
          <p:nvSpPr>
            <p:cNvPr id="5" name="TextBox 4"/>
            <p:cNvSpPr txBox="1"/>
            <p:nvPr/>
          </p:nvSpPr>
          <p:spPr>
            <a:xfrm>
              <a:off x="-295185" y="2730803"/>
              <a:ext cx="298233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Thiếu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0" name="Left Brace 9"/>
            <p:cNvSpPr/>
            <p:nvPr/>
          </p:nvSpPr>
          <p:spPr>
            <a:xfrm>
              <a:off x="2687149" y="2672756"/>
              <a:ext cx="457200" cy="1917156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634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761;p39"/>
          <p:cNvSpPr/>
          <p:nvPr/>
        </p:nvSpPr>
        <p:spPr>
          <a:xfrm rot="2020362">
            <a:off x="3235695" y="356067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8" name="Google Shape;2011;p27"/>
          <p:cNvSpPr/>
          <p:nvPr/>
        </p:nvSpPr>
        <p:spPr>
          <a:xfrm rot="19586973" flipH="1">
            <a:off x="5669902" y="338163"/>
            <a:ext cx="761148" cy="65768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702130" y="1589314"/>
            <a:ext cx="75438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đủ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uống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ánh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tồn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3189514" y="321129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Quicksand" panose="020B0604020202020204" charset="0"/>
                <a:cs typeface="Times New Roman" panose="02020603050405020304" pitchFamily="18" charset="0"/>
              </a:rPr>
              <a:t>GHI NHỚ</a:t>
            </a:r>
          </a:p>
        </p:txBody>
      </p:sp>
      <p:grpSp>
        <p:nvGrpSpPr>
          <p:cNvPr id="10" name="Google Shape;5127;p55"/>
          <p:cNvGrpSpPr/>
          <p:nvPr/>
        </p:nvGrpSpPr>
        <p:grpSpPr>
          <a:xfrm>
            <a:off x="4127851" y="4180354"/>
            <a:ext cx="318767" cy="653144"/>
            <a:chOff x="1701548" y="3416733"/>
            <a:chExt cx="252089" cy="516523"/>
          </a:xfrm>
        </p:grpSpPr>
        <p:sp>
          <p:nvSpPr>
            <p:cNvPr id="11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5172;p55"/>
          <p:cNvGrpSpPr/>
          <p:nvPr/>
        </p:nvGrpSpPr>
        <p:grpSpPr>
          <a:xfrm>
            <a:off x="6750329" y="4402357"/>
            <a:ext cx="579530" cy="431139"/>
            <a:chOff x="5717526" y="2920839"/>
            <a:chExt cx="458308" cy="340956"/>
          </a:xfrm>
        </p:grpSpPr>
        <p:sp>
          <p:nvSpPr>
            <p:cNvPr id="26" name="Google Shape;5173;p55"/>
            <p:cNvSpPr/>
            <p:nvPr/>
          </p:nvSpPr>
          <p:spPr>
            <a:xfrm>
              <a:off x="5856386" y="3002065"/>
              <a:ext cx="319447" cy="251048"/>
            </a:xfrm>
            <a:custGeom>
              <a:avLst/>
              <a:gdLst/>
              <a:ahLst/>
              <a:cxnLst/>
              <a:rect l="l" t="t" r="r" b="b"/>
              <a:pathLst>
                <a:path w="14422" h="11334" extrusionOk="0">
                  <a:moveTo>
                    <a:pt x="4891" y="10785"/>
                  </a:moveTo>
                  <a:cubicBezTo>
                    <a:pt x="3245" y="10581"/>
                    <a:pt x="2007" y="9719"/>
                    <a:pt x="1004" y="8465"/>
                  </a:cubicBezTo>
                  <a:cubicBezTo>
                    <a:pt x="1" y="7195"/>
                    <a:pt x="32" y="7180"/>
                    <a:pt x="440" y="5597"/>
                  </a:cubicBezTo>
                  <a:cubicBezTo>
                    <a:pt x="1223" y="2446"/>
                    <a:pt x="3292" y="738"/>
                    <a:pt x="6427" y="189"/>
                  </a:cubicBezTo>
                  <a:cubicBezTo>
                    <a:pt x="7493" y="1"/>
                    <a:pt x="8528" y="1"/>
                    <a:pt x="9609" y="126"/>
                  </a:cubicBezTo>
                  <a:cubicBezTo>
                    <a:pt x="10738" y="252"/>
                    <a:pt x="11647" y="769"/>
                    <a:pt x="12368" y="1568"/>
                  </a:cubicBezTo>
                  <a:cubicBezTo>
                    <a:pt x="13387" y="2713"/>
                    <a:pt x="14217" y="3967"/>
                    <a:pt x="14311" y="5628"/>
                  </a:cubicBezTo>
                  <a:cubicBezTo>
                    <a:pt x="14421" y="7901"/>
                    <a:pt x="13402" y="9531"/>
                    <a:pt x="11506" y="10487"/>
                  </a:cubicBezTo>
                  <a:cubicBezTo>
                    <a:pt x="9844" y="11333"/>
                    <a:pt x="8073" y="11318"/>
                    <a:pt x="6318" y="10722"/>
                  </a:cubicBezTo>
                  <a:cubicBezTo>
                    <a:pt x="5064" y="10315"/>
                    <a:pt x="3966" y="8637"/>
                    <a:pt x="4076" y="7337"/>
                  </a:cubicBezTo>
                  <a:cubicBezTo>
                    <a:pt x="4201" y="5894"/>
                    <a:pt x="4860" y="5236"/>
                    <a:pt x="6035" y="5111"/>
                  </a:cubicBezTo>
                  <a:cubicBezTo>
                    <a:pt x="6725" y="5032"/>
                    <a:pt x="7477" y="5079"/>
                    <a:pt x="8151" y="5283"/>
                  </a:cubicBezTo>
                  <a:cubicBezTo>
                    <a:pt x="9013" y="5534"/>
                    <a:pt x="9358" y="6333"/>
                    <a:pt x="9155" y="7133"/>
                  </a:cubicBezTo>
                  <a:cubicBezTo>
                    <a:pt x="8998" y="7775"/>
                    <a:pt x="8308" y="8089"/>
                    <a:pt x="7697" y="7775"/>
                  </a:cubicBezTo>
                  <a:cubicBezTo>
                    <a:pt x="7477" y="7666"/>
                    <a:pt x="7274" y="7509"/>
                    <a:pt x="7039" y="7415"/>
                  </a:cubicBezTo>
                  <a:cubicBezTo>
                    <a:pt x="6929" y="7368"/>
                    <a:pt x="6709" y="7415"/>
                    <a:pt x="6647" y="7493"/>
                  </a:cubicBezTo>
                  <a:cubicBezTo>
                    <a:pt x="6584" y="7587"/>
                    <a:pt x="6600" y="7807"/>
                    <a:pt x="6678" y="7916"/>
                  </a:cubicBezTo>
                  <a:cubicBezTo>
                    <a:pt x="7242" y="8779"/>
                    <a:pt x="8810" y="9061"/>
                    <a:pt x="9531" y="7932"/>
                  </a:cubicBezTo>
                  <a:cubicBezTo>
                    <a:pt x="10205" y="6882"/>
                    <a:pt x="9766" y="5205"/>
                    <a:pt x="8606" y="4750"/>
                  </a:cubicBezTo>
                  <a:cubicBezTo>
                    <a:pt x="7383" y="4280"/>
                    <a:pt x="6098" y="4249"/>
                    <a:pt x="4875" y="4844"/>
                  </a:cubicBezTo>
                  <a:cubicBezTo>
                    <a:pt x="3794" y="5393"/>
                    <a:pt x="3245" y="6443"/>
                    <a:pt x="3402" y="7822"/>
                  </a:cubicBezTo>
                  <a:cubicBezTo>
                    <a:pt x="3512" y="8810"/>
                    <a:pt x="3888" y="9688"/>
                    <a:pt x="4640" y="10377"/>
                  </a:cubicBezTo>
                  <a:cubicBezTo>
                    <a:pt x="4734" y="10471"/>
                    <a:pt x="4813" y="10550"/>
                    <a:pt x="4907" y="10644"/>
                  </a:cubicBezTo>
                  <a:cubicBezTo>
                    <a:pt x="4907" y="10659"/>
                    <a:pt x="4891" y="10706"/>
                    <a:pt x="4891" y="10785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74;p55"/>
            <p:cNvSpPr/>
            <p:nvPr/>
          </p:nvSpPr>
          <p:spPr>
            <a:xfrm>
              <a:off x="5717526" y="3006251"/>
              <a:ext cx="210757" cy="255545"/>
            </a:xfrm>
            <a:custGeom>
              <a:avLst/>
              <a:gdLst/>
              <a:ahLst/>
              <a:cxnLst/>
              <a:rect l="l" t="t" r="r" b="b"/>
              <a:pathLst>
                <a:path w="9515" h="11537" extrusionOk="0">
                  <a:moveTo>
                    <a:pt x="9514" y="11035"/>
                  </a:moveTo>
                  <a:cubicBezTo>
                    <a:pt x="7931" y="11160"/>
                    <a:pt x="6364" y="11536"/>
                    <a:pt x="4765" y="11317"/>
                  </a:cubicBezTo>
                  <a:cubicBezTo>
                    <a:pt x="3652" y="11160"/>
                    <a:pt x="2931" y="10517"/>
                    <a:pt x="2461" y="9593"/>
                  </a:cubicBezTo>
                  <a:cubicBezTo>
                    <a:pt x="1991" y="8637"/>
                    <a:pt x="1599" y="7649"/>
                    <a:pt x="1458" y="6568"/>
                  </a:cubicBezTo>
                  <a:cubicBezTo>
                    <a:pt x="1332" y="5517"/>
                    <a:pt x="1097" y="4483"/>
                    <a:pt x="846" y="3448"/>
                  </a:cubicBezTo>
                  <a:cubicBezTo>
                    <a:pt x="737" y="2931"/>
                    <a:pt x="533" y="2430"/>
                    <a:pt x="329" y="1944"/>
                  </a:cubicBezTo>
                  <a:cubicBezTo>
                    <a:pt x="47" y="1285"/>
                    <a:pt x="0" y="1066"/>
                    <a:pt x="141" y="345"/>
                  </a:cubicBezTo>
                  <a:cubicBezTo>
                    <a:pt x="1411" y="0"/>
                    <a:pt x="2492" y="376"/>
                    <a:pt x="3198" y="1505"/>
                  </a:cubicBezTo>
                  <a:cubicBezTo>
                    <a:pt x="3511" y="1991"/>
                    <a:pt x="3731" y="2555"/>
                    <a:pt x="3934" y="3104"/>
                  </a:cubicBezTo>
                  <a:cubicBezTo>
                    <a:pt x="4279" y="4013"/>
                    <a:pt x="4530" y="4969"/>
                    <a:pt x="4922" y="5847"/>
                  </a:cubicBezTo>
                  <a:cubicBezTo>
                    <a:pt x="5878" y="8041"/>
                    <a:pt x="7289" y="9859"/>
                    <a:pt x="9514" y="11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75;p55"/>
            <p:cNvSpPr/>
            <p:nvPr/>
          </p:nvSpPr>
          <p:spPr>
            <a:xfrm>
              <a:off x="5735910" y="2932202"/>
              <a:ext cx="14619" cy="98102"/>
            </a:xfrm>
            <a:custGeom>
              <a:avLst/>
              <a:gdLst/>
              <a:ahLst/>
              <a:cxnLst/>
              <a:rect l="l" t="t" r="r" b="b"/>
              <a:pathLst>
                <a:path w="660" h="4429" extrusionOk="0">
                  <a:moveTo>
                    <a:pt x="330" y="0"/>
                  </a:moveTo>
                  <a:cubicBezTo>
                    <a:pt x="165" y="0"/>
                    <a:pt x="1" y="106"/>
                    <a:pt x="1" y="318"/>
                  </a:cubicBezTo>
                  <a:lnTo>
                    <a:pt x="1" y="4111"/>
                  </a:lnTo>
                  <a:cubicBezTo>
                    <a:pt x="1" y="4323"/>
                    <a:pt x="165" y="4428"/>
                    <a:pt x="330" y="4428"/>
                  </a:cubicBezTo>
                  <a:cubicBezTo>
                    <a:pt x="495" y="4428"/>
                    <a:pt x="659" y="4323"/>
                    <a:pt x="659" y="4111"/>
                  </a:cubicBezTo>
                  <a:lnTo>
                    <a:pt x="659" y="318"/>
                  </a:lnTo>
                  <a:cubicBezTo>
                    <a:pt x="659" y="106"/>
                    <a:pt x="495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76;p55"/>
            <p:cNvSpPr/>
            <p:nvPr/>
          </p:nvSpPr>
          <p:spPr>
            <a:xfrm>
              <a:off x="5745479" y="2956258"/>
              <a:ext cx="73449" cy="83926"/>
            </a:xfrm>
            <a:custGeom>
              <a:avLst/>
              <a:gdLst/>
              <a:ahLst/>
              <a:cxnLst/>
              <a:rect l="l" t="t" r="r" b="b"/>
              <a:pathLst>
                <a:path w="3316" h="3789" extrusionOk="0">
                  <a:moveTo>
                    <a:pt x="2866" y="1"/>
                  </a:moveTo>
                  <a:cubicBezTo>
                    <a:pt x="2768" y="1"/>
                    <a:pt x="2672" y="46"/>
                    <a:pt x="2610" y="157"/>
                  </a:cubicBezTo>
                  <a:cubicBezTo>
                    <a:pt x="1983" y="1317"/>
                    <a:pt x="1105" y="2273"/>
                    <a:pt x="227" y="3229"/>
                  </a:cubicBezTo>
                  <a:cubicBezTo>
                    <a:pt x="0" y="3468"/>
                    <a:pt x="220" y="3789"/>
                    <a:pt x="462" y="3789"/>
                  </a:cubicBezTo>
                  <a:cubicBezTo>
                    <a:pt x="537" y="3789"/>
                    <a:pt x="615" y="3758"/>
                    <a:pt x="682" y="3683"/>
                  </a:cubicBezTo>
                  <a:cubicBezTo>
                    <a:pt x="1606" y="2696"/>
                    <a:pt x="2516" y="1693"/>
                    <a:pt x="3174" y="486"/>
                  </a:cubicBezTo>
                  <a:cubicBezTo>
                    <a:pt x="3315" y="236"/>
                    <a:pt x="3087" y="1"/>
                    <a:pt x="2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77;p55"/>
            <p:cNvSpPr/>
            <p:nvPr/>
          </p:nvSpPr>
          <p:spPr>
            <a:xfrm>
              <a:off x="5722377" y="2920839"/>
              <a:ext cx="37168" cy="28839"/>
            </a:xfrm>
            <a:custGeom>
              <a:avLst/>
              <a:gdLst/>
              <a:ahLst/>
              <a:cxnLst/>
              <a:rect l="l" t="t" r="r" b="b"/>
              <a:pathLst>
                <a:path w="1678" h="1302" extrusionOk="0">
                  <a:moveTo>
                    <a:pt x="847" y="0"/>
                  </a:moveTo>
                  <a:cubicBezTo>
                    <a:pt x="0" y="0"/>
                    <a:pt x="0" y="1301"/>
                    <a:pt x="847" y="1301"/>
                  </a:cubicBezTo>
                  <a:cubicBezTo>
                    <a:pt x="1678" y="1301"/>
                    <a:pt x="1678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78;p55"/>
            <p:cNvSpPr/>
            <p:nvPr/>
          </p:nvSpPr>
          <p:spPr>
            <a:xfrm>
              <a:off x="5791818" y="2945825"/>
              <a:ext cx="37168" cy="29194"/>
            </a:xfrm>
            <a:custGeom>
              <a:avLst/>
              <a:gdLst/>
              <a:ahLst/>
              <a:cxnLst/>
              <a:rect l="l" t="t" r="r" b="b"/>
              <a:pathLst>
                <a:path w="1678" h="1318" extrusionOk="0">
                  <a:moveTo>
                    <a:pt x="847" y="1"/>
                  </a:moveTo>
                  <a:cubicBezTo>
                    <a:pt x="0" y="1"/>
                    <a:pt x="0" y="1317"/>
                    <a:pt x="847" y="1317"/>
                  </a:cubicBezTo>
                  <a:cubicBezTo>
                    <a:pt x="1677" y="1317"/>
                    <a:pt x="1677" y="1"/>
                    <a:pt x="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5222;p55"/>
          <p:cNvGrpSpPr/>
          <p:nvPr/>
        </p:nvGrpSpPr>
        <p:grpSpPr>
          <a:xfrm>
            <a:off x="1093102" y="221223"/>
            <a:ext cx="1567323" cy="1860337"/>
            <a:chOff x="2773161" y="2315882"/>
            <a:chExt cx="1239480" cy="1471203"/>
          </a:xfrm>
        </p:grpSpPr>
        <p:sp>
          <p:nvSpPr>
            <p:cNvPr id="33" name="Google Shape;5223;p55"/>
            <p:cNvSpPr/>
            <p:nvPr/>
          </p:nvSpPr>
          <p:spPr>
            <a:xfrm>
              <a:off x="2927659" y="2468764"/>
              <a:ext cx="512817" cy="450332"/>
            </a:xfrm>
            <a:custGeom>
              <a:avLst/>
              <a:gdLst/>
              <a:ahLst/>
              <a:cxnLst/>
              <a:rect l="l" t="t" r="r" b="b"/>
              <a:pathLst>
                <a:path w="23152" h="20331" extrusionOk="0">
                  <a:moveTo>
                    <a:pt x="23057" y="11020"/>
                  </a:moveTo>
                  <a:cubicBezTo>
                    <a:pt x="22854" y="14264"/>
                    <a:pt x="21271" y="16710"/>
                    <a:pt x="18575" y="18387"/>
                  </a:cubicBezTo>
                  <a:cubicBezTo>
                    <a:pt x="16600" y="19609"/>
                    <a:pt x="14421" y="20330"/>
                    <a:pt x="12038" y="20205"/>
                  </a:cubicBezTo>
                  <a:cubicBezTo>
                    <a:pt x="11145" y="20158"/>
                    <a:pt x="10252" y="20205"/>
                    <a:pt x="9358" y="20189"/>
                  </a:cubicBezTo>
                  <a:cubicBezTo>
                    <a:pt x="7085" y="20158"/>
                    <a:pt x="5001" y="19500"/>
                    <a:pt x="3229" y="18073"/>
                  </a:cubicBezTo>
                  <a:cubicBezTo>
                    <a:pt x="2650" y="17619"/>
                    <a:pt x="2085" y="17039"/>
                    <a:pt x="1740" y="16396"/>
                  </a:cubicBezTo>
                  <a:cubicBezTo>
                    <a:pt x="1176" y="15330"/>
                    <a:pt x="690" y="14217"/>
                    <a:pt x="361" y="13073"/>
                  </a:cubicBezTo>
                  <a:cubicBezTo>
                    <a:pt x="1" y="11772"/>
                    <a:pt x="1" y="10408"/>
                    <a:pt x="267" y="9076"/>
                  </a:cubicBezTo>
                  <a:cubicBezTo>
                    <a:pt x="455" y="8151"/>
                    <a:pt x="800" y="7242"/>
                    <a:pt x="1129" y="6333"/>
                  </a:cubicBezTo>
                  <a:cubicBezTo>
                    <a:pt x="1458" y="5471"/>
                    <a:pt x="1819" y="4609"/>
                    <a:pt x="2273" y="3810"/>
                  </a:cubicBezTo>
                  <a:cubicBezTo>
                    <a:pt x="3167" y="2258"/>
                    <a:pt x="4593" y="1333"/>
                    <a:pt x="6239" y="706"/>
                  </a:cubicBezTo>
                  <a:cubicBezTo>
                    <a:pt x="8151" y="1"/>
                    <a:pt x="10158" y="16"/>
                    <a:pt x="12148" y="126"/>
                  </a:cubicBezTo>
                  <a:cubicBezTo>
                    <a:pt x="13057" y="189"/>
                    <a:pt x="13982" y="471"/>
                    <a:pt x="14844" y="784"/>
                  </a:cubicBezTo>
                  <a:cubicBezTo>
                    <a:pt x="16302" y="1286"/>
                    <a:pt x="17838" y="1647"/>
                    <a:pt x="19045" y="2681"/>
                  </a:cubicBezTo>
                  <a:cubicBezTo>
                    <a:pt x="20220" y="3700"/>
                    <a:pt x="21365" y="4750"/>
                    <a:pt x="22117" y="6129"/>
                  </a:cubicBezTo>
                  <a:cubicBezTo>
                    <a:pt x="22932" y="7650"/>
                    <a:pt x="23152" y="9311"/>
                    <a:pt x="23057" y="11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24;p55"/>
            <p:cNvSpPr/>
            <p:nvPr/>
          </p:nvSpPr>
          <p:spPr>
            <a:xfrm>
              <a:off x="3091195" y="2654871"/>
              <a:ext cx="53470" cy="41332"/>
            </a:xfrm>
            <a:custGeom>
              <a:avLst/>
              <a:gdLst/>
              <a:ahLst/>
              <a:cxnLst/>
              <a:rect l="l" t="t" r="r" b="b"/>
              <a:pathLst>
                <a:path w="2414" h="1866" extrusionOk="0">
                  <a:moveTo>
                    <a:pt x="1207" y="0"/>
                  </a:moveTo>
                  <a:cubicBezTo>
                    <a:pt x="0" y="0"/>
                    <a:pt x="0" y="1865"/>
                    <a:pt x="1207" y="1865"/>
                  </a:cubicBezTo>
                  <a:cubicBezTo>
                    <a:pt x="2414" y="1865"/>
                    <a:pt x="2414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25;p55"/>
            <p:cNvSpPr/>
            <p:nvPr/>
          </p:nvSpPr>
          <p:spPr>
            <a:xfrm>
              <a:off x="3226246" y="2653830"/>
              <a:ext cx="53138" cy="41686"/>
            </a:xfrm>
            <a:custGeom>
              <a:avLst/>
              <a:gdLst/>
              <a:ahLst/>
              <a:cxnLst/>
              <a:rect l="l" t="t" r="r" b="b"/>
              <a:pathLst>
                <a:path w="2399" h="1882" extrusionOk="0">
                  <a:moveTo>
                    <a:pt x="1192" y="0"/>
                  </a:moveTo>
                  <a:cubicBezTo>
                    <a:pt x="0" y="0"/>
                    <a:pt x="0" y="1881"/>
                    <a:pt x="1192" y="1881"/>
                  </a:cubicBezTo>
                  <a:cubicBezTo>
                    <a:pt x="2399" y="1881"/>
                    <a:pt x="2399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26;p55"/>
            <p:cNvSpPr/>
            <p:nvPr/>
          </p:nvSpPr>
          <p:spPr>
            <a:xfrm>
              <a:off x="3142052" y="2705285"/>
              <a:ext cx="92897" cy="62773"/>
            </a:xfrm>
            <a:custGeom>
              <a:avLst/>
              <a:gdLst/>
              <a:ahLst/>
              <a:cxnLst/>
              <a:rect l="l" t="t" r="r" b="b"/>
              <a:pathLst>
                <a:path w="4194" h="2834" extrusionOk="0">
                  <a:moveTo>
                    <a:pt x="3843" y="1"/>
                  </a:moveTo>
                  <a:cubicBezTo>
                    <a:pt x="3664" y="1"/>
                    <a:pt x="3480" y="115"/>
                    <a:pt x="3472" y="342"/>
                  </a:cubicBezTo>
                  <a:cubicBezTo>
                    <a:pt x="3425" y="1063"/>
                    <a:pt x="3300" y="1862"/>
                    <a:pt x="2501" y="2082"/>
                  </a:cubicBezTo>
                  <a:cubicBezTo>
                    <a:pt x="2364" y="2121"/>
                    <a:pt x="2233" y="2139"/>
                    <a:pt x="2109" y="2139"/>
                  </a:cubicBezTo>
                  <a:cubicBezTo>
                    <a:pt x="1292" y="2139"/>
                    <a:pt x="757" y="1346"/>
                    <a:pt x="729" y="530"/>
                  </a:cubicBezTo>
                  <a:cubicBezTo>
                    <a:pt x="721" y="303"/>
                    <a:pt x="537" y="189"/>
                    <a:pt x="357" y="189"/>
                  </a:cubicBezTo>
                  <a:cubicBezTo>
                    <a:pt x="177" y="189"/>
                    <a:pt x="0" y="303"/>
                    <a:pt x="8" y="530"/>
                  </a:cubicBezTo>
                  <a:cubicBezTo>
                    <a:pt x="55" y="1862"/>
                    <a:pt x="902" y="2834"/>
                    <a:pt x="2250" y="2834"/>
                  </a:cubicBezTo>
                  <a:cubicBezTo>
                    <a:pt x="3660" y="2834"/>
                    <a:pt x="4115" y="1517"/>
                    <a:pt x="4178" y="342"/>
                  </a:cubicBezTo>
                  <a:cubicBezTo>
                    <a:pt x="4193" y="115"/>
                    <a:pt x="4021" y="1"/>
                    <a:pt x="3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27;p55"/>
            <p:cNvSpPr/>
            <p:nvPr/>
          </p:nvSpPr>
          <p:spPr>
            <a:xfrm>
              <a:off x="3058900" y="2716316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0" y="972"/>
                  </a:moveTo>
                  <a:cubicBezTo>
                    <a:pt x="2775" y="1458"/>
                    <a:pt x="2132" y="1834"/>
                    <a:pt x="1364" y="1803"/>
                  </a:cubicBezTo>
                  <a:cubicBezTo>
                    <a:pt x="596" y="1772"/>
                    <a:pt x="0" y="1349"/>
                    <a:pt x="16" y="847"/>
                  </a:cubicBezTo>
                  <a:cubicBezTo>
                    <a:pt x="32" y="361"/>
                    <a:pt x="674" y="1"/>
                    <a:pt x="1442" y="32"/>
                  </a:cubicBezTo>
                  <a:cubicBezTo>
                    <a:pt x="2211" y="63"/>
                    <a:pt x="2806" y="471"/>
                    <a:pt x="2790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28;p55"/>
            <p:cNvSpPr/>
            <p:nvPr/>
          </p:nvSpPr>
          <p:spPr>
            <a:xfrm>
              <a:off x="3243257" y="2723604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1" y="972"/>
                  </a:moveTo>
                  <a:cubicBezTo>
                    <a:pt x="2775" y="1474"/>
                    <a:pt x="2132" y="1835"/>
                    <a:pt x="1364" y="1803"/>
                  </a:cubicBezTo>
                  <a:cubicBezTo>
                    <a:pt x="596" y="1772"/>
                    <a:pt x="1" y="1349"/>
                    <a:pt x="16" y="863"/>
                  </a:cubicBezTo>
                  <a:cubicBezTo>
                    <a:pt x="32" y="377"/>
                    <a:pt x="675" y="1"/>
                    <a:pt x="1443" y="32"/>
                  </a:cubicBezTo>
                  <a:cubicBezTo>
                    <a:pt x="2211" y="63"/>
                    <a:pt x="2806" y="487"/>
                    <a:pt x="279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29;p55"/>
            <p:cNvSpPr/>
            <p:nvPr/>
          </p:nvSpPr>
          <p:spPr>
            <a:xfrm>
              <a:off x="3138929" y="2315882"/>
              <a:ext cx="76218" cy="289877"/>
            </a:xfrm>
            <a:custGeom>
              <a:avLst/>
              <a:gdLst/>
              <a:ahLst/>
              <a:cxnLst/>
              <a:rect l="l" t="t" r="r" b="b"/>
              <a:pathLst>
                <a:path w="3441" h="13087" extrusionOk="0">
                  <a:moveTo>
                    <a:pt x="1465" y="0"/>
                  </a:moveTo>
                  <a:cubicBezTo>
                    <a:pt x="746" y="0"/>
                    <a:pt x="79" y="455"/>
                    <a:pt x="181" y="1370"/>
                  </a:cubicBezTo>
                  <a:cubicBezTo>
                    <a:pt x="572" y="4818"/>
                    <a:pt x="196" y="8251"/>
                    <a:pt x="40" y="11699"/>
                  </a:cubicBezTo>
                  <a:cubicBezTo>
                    <a:pt x="0" y="12624"/>
                    <a:pt x="698" y="13086"/>
                    <a:pt x="1417" y="13086"/>
                  </a:cubicBezTo>
                  <a:cubicBezTo>
                    <a:pt x="2136" y="13086"/>
                    <a:pt x="2877" y="12624"/>
                    <a:pt x="2924" y="11699"/>
                  </a:cubicBezTo>
                  <a:cubicBezTo>
                    <a:pt x="3065" y="8251"/>
                    <a:pt x="3441" y="4818"/>
                    <a:pt x="3065" y="1370"/>
                  </a:cubicBezTo>
                  <a:cubicBezTo>
                    <a:pt x="2963" y="459"/>
                    <a:pt x="2188" y="0"/>
                    <a:pt x="1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30;p55"/>
            <p:cNvSpPr/>
            <p:nvPr/>
          </p:nvSpPr>
          <p:spPr>
            <a:xfrm>
              <a:off x="3132683" y="2851411"/>
              <a:ext cx="71544" cy="209650"/>
            </a:xfrm>
            <a:custGeom>
              <a:avLst/>
              <a:gdLst/>
              <a:ahLst/>
              <a:cxnLst/>
              <a:rect l="l" t="t" r="r" b="b"/>
              <a:pathLst>
                <a:path w="3230" h="9465" extrusionOk="0">
                  <a:moveTo>
                    <a:pt x="1813" y="1"/>
                  </a:moveTo>
                  <a:cubicBezTo>
                    <a:pt x="1093" y="1"/>
                    <a:pt x="353" y="467"/>
                    <a:pt x="322" y="1394"/>
                  </a:cubicBezTo>
                  <a:cubicBezTo>
                    <a:pt x="228" y="3620"/>
                    <a:pt x="133" y="5845"/>
                    <a:pt x="39" y="8071"/>
                  </a:cubicBezTo>
                  <a:cubicBezTo>
                    <a:pt x="0" y="9002"/>
                    <a:pt x="699" y="9464"/>
                    <a:pt x="1416" y="9464"/>
                  </a:cubicBezTo>
                  <a:cubicBezTo>
                    <a:pt x="2137" y="9464"/>
                    <a:pt x="2876" y="8998"/>
                    <a:pt x="2908" y="8071"/>
                  </a:cubicBezTo>
                  <a:cubicBezTo>
                    <a:pt x="3002" y="5845"/>
                    <a:pt x="3096" y="3620"/>
                    <a:pt x="3190" y="1394"/>
                  </a:cubicBezTo>
                  <a:cubicBezTo>
                    <a:pt x="3229" y="463"/>
                    <a:pt x="2531" y="1"/>
                    <a:pt x="1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31;p55"/>
            <p:cNvSpPr/>
            <p:nvPr/>
          </p:nvSpPr>
          <p:spPr>
            <a:xfrm>
              <a:off x="2773161" y="2668759"/>
              <a:ext cx="233993" cy="76262"/>
            </a:xfrm>
            <a:custGeom>
              <a:avLst/>
              <a:gdLst/>
              <a:ahLst/>
              <a:cxnLst/>
              <a:rect l="l" t="t" r="r" b="b"/>
              <a:pathLst>
                <a:path w="10564" h="3443" extrusionOk="0">
                  <a:moveTo>
                    <a:pt x="1791" y="15"/>
                  </a:moveTo>
                  <a:cubicBezTo>
                    <a:pt x="1" y="15"/>
                    <a:pt x="20" y="2822"/>
                    <a:pt x="1850" y="2884"/>
                  </a:cubicBezTo>
                  <a:cubicBezTo>
                    <a:pt x="3966" y="2963"/>
                    <a:pt x="6082" y="2837"/>
                    <a:pt x="8151" y="3386"/>
                  </a:cubicBezTo>
                  <a:cubicBezTo>
                    <a:pt x="8294" y="3425"/>
                    <a:pt x="8430" y="3443"/>
                    <a:pt x="8559" y="3443"/>
                  </a:cubicBezTo>
                  <a:cubicBezTo>
                    <a:pt x="10044" y="3443"/>
                    <a:pt x="10563" y="1058"/>
                    <a:pt x="8919" y="611"/>
                  </a:cubicBezTo>
                  <a:cubicBezTo>
                    <a:pt x="6599" y="0"/>
                    <a:pt x="4233" y="94"/>
                    <a:pt x="1850" y="16"/>
                  </a:cubicBezTo>
                  <a:cubicBezTo>
                    <a:pt x="1830" y="15"/>
                    <a:pt x="1810" y="15"/>
                    <a:pt x="1791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32;p55"/>
            <p:cNvSpPr/>
            <p:nvPr/>
          </p:nvSpPr>
          <p:spPr>
            <a:xfrm>
              <a:off x="3334649" y="2685505"/>
              <a:ext cx="254769" cy="67048"/>
            </a:xfrm>
            <a:custGeom>
              <a:avLst/>
              <a:gdLst/>
              <a:ahLst/>
              <a:cxnLst/>
              <a:rect l="l" t="t" r="r" b="b"/>
              <a:pathLst>
                <a:path w="11502" h="3027" extrusionOk="0">
                  <a:moveTo>
                    <a:pt x="1636" y="0"/>
                  </a:moveTo>
                  <a:cubicBezTo>
                    <a:pt x="0" y="0"/>
                    <a:pt x="79" y="2670"/>
                    <a:pt x="1831" y="2896"/>
                  </a:cubicBezTo>
                  <a:cubicBezTo>
                    <a:pt x="2648" y="2995"/>
                    <a:pt x="3464" y="3027"/>
                    <a:pt x="4282" y="3027"/>
                  </a:cubicBezTo>
                  <a:cubicBezTo>
                    <a:pt x="5801" y="3027"/>
                    <a:pt x="7321" y="2916"/>
                    <a:pt x="8847" y="2916"/>
                  </a:cubicBezTo>
                  <a:cubicBezTo>
                    <a:pt x="9115" y="2916"/>
                    <a:pt x="9384" y="2920"/>
                    <a:pt x="9652" y="2928"/>
                  </a:cubicBezTo>
                  <a:cubicBezTo>
                    <a:pt x="9672" y="2928"/>
                    <a:pt x="9692" y="2929"/>
                    <a:pt x="9711" y="2929"/>
                  </a:cubicBezTo>
                  <a:cubicBezTo>
                    <a:pt x="11502" y="2929"/>
                    <a:pt x="11482" y="106"/>
                    <a:pt x="9652" y="59"/>
                  </a:cubicBezTo>
                  <a:cubicBezTo>
                    <a:pt x="9383" y="51"/>
                    <a:pt x="9114" y="48"/>
                    <a:pt x="8845" y="48"/>
                  </a:cubicBezTo>
                  <a:cubicBezTo>
                    <a:pt x="7349" y="48"/>
                    <a:pt x="5858" y="153"/>
                    <a:pt x="4369" y="153"/>
                  </a:cubicBezTo>
                  <a:cubicBezTo>
                    <a:pt x="3523" y="153"/>
                    <a:pt x="2677" y="119"/>
                    <a:pt x="1831" y="12"/>
                  </a:cubicBezTo>
                  <a:cubicBezTo>
                    <a:pt x="1763" y="4"/>
                    <a:pt x="1698" y="0"/>
                    <a:pt x="1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33;p55"/>
            <p:cNvSpPr/>
            <p:nvPr/>
          </p:nvSpPr>
          <p:spPr>
            <a:xfrm>
              <a:off x="2930229" y="2445484"/>
              <a:ext cx="171618" cy="163533"/>
            </a:xfrm>
            <a:custGeom>
              <a:avLst/>
              <a:gdLst/>
              <a:ahLst/>
              <a:cxnLst/>
              <a:rect l="l" t="t" r="r" b="b"/>
              <a:pathLst>
                <a:path w="7748" h="7383" extrusionOk="0">
                  <a:moveTo>
                    <a:pt x="1332" y="1"/>
                  </a:moveTo>
                  <a:cubicBezTo>
                    <a:pt x="519" y="1"/>
                    <a:pt x="1" y="1229"/>
                    <a:pt x="872" y="1757"/>
                  </a:cubicBezTo>
                  <a:cubicBezTo>
                    <a:pt x="2988" y="2995"/>
                    <a:pt x="4023" y="5441"/>
                    <a:pt x="5762" y="7118"/>
                  </a:cubicBezTo>
                  <a:cubicBezTo>
                    <a:pt x="5956" y="7304"/>
                    <a:pt x="6172" y="7382"/>
                    <a:pt x="6381" y="7382"/>
                  </a:cubicBezTo>
                  <a:cubicBezTo>
                    <a:pt x="7106" y="7382"/>
                    <a:pt x="7748" y="6445"/>
                    <a:pt x="7079" y="5801"/>
                  </a:cubicBezTo>
                  <a:cubicBezTo>
                    <a:pt x="5198" y="3983"/>
                    <a:pt x="4117" y="1506"/>
                    <a:pt x="1813" y="143"/>
                  </a:cubicBezTo>
                  <a:cubicBezTo>
                    <a:pt x="1647" y="44"/>
                    <a:pt x="1484" y="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34;p55"/>
            <p:cNvSpPr/>
            <p:nvPr/>
          </p:nvSpPr>
          <p:spPr>
            <a:xfrm>
              <a:off x="3271942" y="2458065"/>
              <a:ext cx="157642" cy="128559"/>
            </a:xfrm>
            <a:custGeom>
              <a:avLst/>
              <a:gdLst/>
              <a:ahLst/>
              <a:cxnLst/>
              <a:rect l="l" t="t" r="r" b="b"/>
              <a:pathLst>
                <a:path w="7117" h="5804" extrusionOk="0">
                  <a:moveTo>
                    <a:pt x="5656" y="0"/>
                  </a:moveTo>
                  <a:cubicBezTo>
                    <a:pt x="5454" y="0"/>
                    <a:pt x="5245" y="65"/>
                    <a:pt x="5054" y="217"/>
                  </a:cubicBezTo>
                  <a:cubicBezTo>
                    <a:pt x="3486" y="1424"/>
                    <a:pt x="2138" y="2882"/>
                    <a:pt x="696" y="4230"/>
                  </a:cubicBezTo>
                  <a:cubicBezTo>
                    <a:pt x="1" y="4864"/>
                    <a:pt x="654" y="5803"/>
                    <a:pt x="1392" y="5803"/>
                  </a:cubicBezTo>
                  <a:cubicBezTo>
                    <a:pt x="1602" y="5803"/>
                    <a:pt x="1818" y="5727"/>
                    <a:pt x="2013" y="5547"/>
                  </a:cubicBezTo>
                  <a:cubicBezTo>
                    <a:pt x="3455" y="4199"/>
                    <a:pt x="4803" y="2757"/>
                    <a:pt x="6370" y="1534"/>
                  </a:cubicBezTo>
                  <a:cubicBezTo>
                    <a:pt x="7116" y="950"/>
                    <a:pt x="6432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35;p55"/>
            <p:cNvSpPr/>
            <p:nvPr/>
          </p:nvSpPr>
          <p:spPr>
            <a:xfrm>
              <a:off x="2926175" y="2804718"/>
              <a:ext cx="136355" cy="134074"/>
            </a:xfrm>
            <a:custGeom>
              <a:avLst/>
              <a:gdLst/>
              <a:ahLst/>
              <a:cxnLst/>
              <a:rect l="l" t="t" r="r" b="b"/>
              <a:pathLst>
                <a:path w="6156" h="6053" extrusionOk="0">
                  <a:moveTo>
                    <a:pt x="4896" y="1"/>
                  </a:moveTo>
                  <a:cubicBezTo>
                    <a:pt x="4617" y="1"/>
                    <a:pt x="4345" y="140"/>
                    <a:pt x="4174" y="477"/>
                  </a:cubicBezTo>
                  <a:cubicBezTo>
                    <a:pt x="3375" y="2028"/>
                    <a:pt x="2262" y="3282"/>
                    <a:pt x="820" y="4270"/>
                  </a:cubicBezTo>
                  <a:cubicBezTo>
                    <a:pt x="0" y="4842"/>
                    <a:pt x="509" y="6052"/>
                    <a:pt x="1270" y="6052"/>
                  </a:cubicBezTo>
                  <a:cubicBezTo>
                    <a:pt x="1426" y="6052"/>
                    <a:pt x="1593" y="6002"/>
                    <a:pt x="1760" y="5884"/>
                  </a:cubicBezTo>
                  <a:cubicBezTo>
                    <a:pt x="3469" y="4724"/>
                    <a:pt x="4848" y="3267"/>
                    <a:pt x="5789" y="1417"/>
                  </a:cubicBezTo>
                  <a:cubicBezTo>
                    <a:pt x="6156" y="683"/>
                    <a:pt x="5511" y="1"/>
                    <a:pt x="4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36;p55"/>
            <p:cNvSpPr/>
            <p:nvPr/>
          </p:nvSpPr>
          <p:spPr>
            <a:xfrm>
              <a:off x="3305477" y="2824631"/>
              <a:ext cx="115490" cy="117639"/>
            </a:xfrm>
            <a:custGeom>
              <a:avLst/>
              <a:gdLst/>
              <a:ahLst/>
              <a:cxnLst/>
              <a:rect l="l" t="t" r="r" b="b"/>
              <a:pathLst>
                <a:path w="5214" h="5311" extrusionOk="0">
                  <a:moveTo>
                    <a:pt x="1317" y="1"/>
                  </a:moveTo>
                  <a:cubicBezTo>
                    <a:pt x="625" y="1"/>
                    <a:pt x="1" y="932"/>
                    <a:pt x="624" y="1615"/>
                  </a:cubicBezTo>
                  <a:cubicBezTo>
                    <a:pt x="1549" y="2634"/>
                    <a:pt x="2333" y="3747"/>
                    <a:pt x="3116" y="4891"/>
                  </a:cubicBezTo>
                  <a:cubicBezTo>
                    <a:pt x="3323" y="5188"/>
                    <a:pt x="3613" y="5310"/>
                    <a:pt x="3900" y="5310"/>
                  </a:cubicBezTo>
                  <a:cubicBezTo>
                    <a:pt x="4567" y="5310"/>
                    <a:pt x="5214" y="4642"/>
                    <a:pt x="4731" y="3951"/>
                  </a:cubicBezTo>
                  <a:cubicBezTo>
                    <a:pt x="3869" y="2681"/>
                    <a:pt x="2975" y="1443"/>
                    <a:pt x="1941" y="299"/>
                  </a:cubicBezTo>
                  <a:cubicBezTo>
                    <a:pt x="1749" y="89"/>
                    <a:pt x="1530" y="1"/>
                    <a:pt x="1317" y="1"/>
                  </a:cubicBez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37;p55"/>
            <p:cNvSpPr/>
            <p:nvPr/>
          </p:nvSpPr>
          <p:spPr>
            <a:xfrm>
              <a:off x="2994664" y="2513906"/>
              <a:ext cx="195496" cy="119809"/>
            </a:xfrm>
            <a:custGeom>
              <a:avLst/>
              <a:gdLst/>
              <a:ahLst/>
              <a:cxnLst/>
              <a:rect l="l" t="t" r="r" b="b"/>
              <a:pathLst>
                <a:path w="8826" h="5409" extrusionOk="0">
                  <a:moveTo>
                    <a:pt x="5158" y="47"/>
                  </a:moveTo>
                  <a:cubicBezTo>
                    <a:pt x="4092" y="94"/>
                    <a:pt x="3089" y="565"/>
                    <a:pt x="2305" y="1301"/>
                  </a:cubicBezTo>
                  <a:cubicBezTo>
                    <a:pt x="1161" y="2383"/>
                    <a:pt x="299" y="3841"/>
                    <a:pt x="1" y="5408"/>
                  </a:cubicBezTo>
                  <a:cubicBezTo>
                    <a:pt x="1098" y="4358"/>
                    <a:pt x="2321" y="3825"/>
                    <a:pt x="3904" y="3480"/>
                  </a:cubicBezTo>
                  <a:cubicBezTo>
                    <a:pt x="4499" y="3355"/>
                    <a:pt x="8825" y="2665"/>
                    <a:pt x="8402" y="1631"/>
                  </a:cubicBezTo>
                  <a:cubicBezTo>
                    <a:pt x="7979" y="627"/>
                    <a:pt x="6161" y="0"/>
                    <a:pt x="515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38;p55"/>
            <p:cNvSpPr/>
            <p:nvPr/>
          </p:nvSpPr>
          <p:spPr>
            <a:xfrm>
              <a:off x="3007157" y="2718288"/>
              <a:ext cx="1005477" cy="497024"/>
            </a:xfrm>
            <a:custGeom>
              <a:avLst/>
              <a:gdLst/>
              <a:ahLst/>
              <a:cxnLst/>
              <a:rect l="l" t="t" r="r" b="b"/>
              <a:pathLst>
                <a:path w="45394" h="22439" extrusionOk="0">
                  <a:moveTo>
                    <a:pt x="25130" y="1"/>
                  </a:moveTo>
                  <a:cubicBezTo>
                    <a:pt x="24825" y="1"/>
                    <a:pt x="24516" y="32"/>
                    <a:pt x="24202" y="100"/>
                  </a:cubicBezTo>
                  <a:cubicBezTo>
                    <a:pt x="23324" y="272"/>
                    <a:pt x="22431" y="382"/>
                    <a:pt x="21585" y="648"/>
                  </a:cubicBezTo>
                  <a:cubicBezTo>
                    <a:pt x="20127" y="1103"/>
                    <a:pt x="18763" y="1745"/>
                    <a:pt x="17823" y="2999"/>
                  </a:cubicBezTo>
                  <a:cubicBezTo>
                    <a:pt x="16914" y="4222"/>
                    <a:pt x="16083" y="5476"/>
                    <a:pt x="16130" y="7153"/>
                  </a:cubicBezTo>
                  <a:cubicBezTo>
                    <a:pt x="15910" y="7090"/>
                    <a:pt x="15769" y="7075"/>
                    <a:pt x="15660" y="7012"/>
                  </a:cubicBezTo>
                  <a:cubicBezTo>
                    <a:pt x="14663" y="6408"/>
                    <a:pt x="13602" y="6205"/>
                    <a:pt x="12520" y="6205"/>
                  </a:cubicBezTo>
                  <a:cubicBezTo>
                    <a:pt x="12002" y="6205"/>
                    <a:pt x="11480" y="6251"/>
                    <a:pt x="10957" y="6322"/>
                  </a:cubicBezTo>
                  <a:cubicBezTo>
                    <a:pt x="10440" y="6385"/>
                    <a:pt x="9860" y="6636"/>
                    <a:pt x="9484" y="6981"/>
                  </a:cubicBezTo>
                  <a:cubicBezTo>
                    <a:pt x="8653" y="7717"/>
                    <a:pt x="7901" y="8517"/>
                    <a:pt x="7838" y="9739"/>
                  </a:cubicBezTo>
                  <a:cubicBezTo>
                    <a:pt x="7807" y="10382"/>
                    <a:pt x="7697" y="11009"/>
                    <a:pt x="7619" y="11683"/>
                  </a:cubicBezTo>
                  <a:cubicBezTo>
                    <a:pt x="7072" y="11683"/>
                    <a:pt x="6526" y="11673"/>
                    <a:pt x="5980" y="11673"/>
                  </a:cubicBezTo>
                  <a:cubicBezTo>
                    <a:pt x="5570" y="11673"/>
                    <a:pt x="5160" y="11678"/>
                    <a:pt x="4750" y="11699"/>
                  </a:cubicBezTo>
                  <a:cubicBezTo>
                    <a:pt x="2916" y="11793"/>
                    <a:pt x="1584" y="12655"/>
                    <a:pt x="785" y="14348"/>
                  </a:cubicBezTo>
                  <a:cubicBezTo>
                    <a:pt x="1" y="16009"/>
                    <a:pt x="189" y="17529"/>
                    <a:pt x="1286" y="18987"/>
                  </a:cubicBezTo>
                  <a:cubicBezTo>
                    <a:pt x="2431" y="20508"/>
                    <a:pt x="4061" y="21244"/>
                    <a:pt x="5832" y="21605"/>
                  </a:cubicBezTo>
                  <a:cubicBezTo>
                    <a:pt x="7211" y="21871"/>
                    <a:pt x="8638" y="21981"/>
                    <a:pt x="10033" y="22059"/>
                  </a:cubicBezTo>
                  <a:cubicBezTo>
                    <a:pt x="12196" y="22200"/>
                    <a:pt x="14359" y="22279"/>
                    <a:pt x="16522" y="22341"/>
                  </a:cubicBezTo>
                  <a:cubicBezTo>
                    <a:pt x="18727" y="22396"/>
                    <a:pt x="20944" y="22439"/>
                    <a:pt x="23153" y="22439"/>
                  </a:cubicBezTo>
                  <a:cubicBezTo>
                    <a:pt x="23487" y="22439"/>
                    <a:pt x="23821" y="22438"/>
                    <a:pt x="24155" y="22436"/>
                  </a:cubicBezTo>
                  <a:cubicBezTo>
                    <a:pt x="26531" y="22421"/>
                    <a:pt x="28908" y="22293"/>
                    <a:pt x="31284" y="22293"/>
                  </a:cubicBezTo>
                  <a:cubicBezTo>
                    <a:pt x="31416" y="22293"/>
                    <a:pt x="31547" y="22294"/>
                    <a:pt x="31679" y="22294"/>
                  </a:cubicBezTo>
                  <a:cubicBezTo>
                    <a:pt x="31960" y="22296"/>
                    <a:pt x="32241" y="22297"/>
                    <a:pt x="32522" y="22297"/>
                  </a:cubicBezTo>
                  <a:cubicBezTo>
                    <a:pt x="34836" y="22297"/>
                    <a:pt x="37126" y="22219"/>
                    <a:pt x="39391" y="21730"/>
                  </a:cubicBezTo>
                  <a:cubicBezTo>
                    <a:pt x="40253" y="21542"/>
                    <a:pt x="41209" y="21323"/>
                    <a:pt x="41867" y="20805"/>
                  </a:cubicBezTo>
                  <a:cubicBezTo>
                    <a:pt x="43936" y="19144"/>
                    <a:pt x="45394" y="17153"/>
                    <a:pt x="45237" y="14254"/>
                  </a:cubicBezTo>
                  <a:cubicBezTo>
                    <a:pt x="45127" y="11902"/>
                    <a:pt x="43905" y="10288"/>
                    <a:pt x="42149" y="9081"/>
                  </a:cubicBezTo>
                  <a:cubicBezTo>
                    <a:pt x="40394" y="7883"/>
                    <a:pt x="38424" y="7413"/>
                    <a:pt x="36369" y="7413"/>
                  </a:cubicBezTo>
                  <a:cubicBezTo>
                    <a:pt x="35763" y="7413"/>
                    <a:pt x="35149" y="7454"/>
                    <a:pt x="34532" y="7529"/>
                  </a:cubicBezTo>
                  <a:cubicBezTo>
                    <a:pt x="34046" y="7592"/>
                    <a:pt x="33544" y="7749"/>
                    <a:pt x="33011" y="7890"/>
                  </a:cubicBezTo>
                  <a:cubicBezTo>
                    <a:pt x="32995" y="7670"/>
                    <a:pt x="32980" y="7545"/>
                    <a:pt x="32964" y="7404"/>
                  </a:cubicBezTo>
                  <a:cubicBezTo>
                    <a:pt x="32776" y="5617"/>
                    <a:pt x="32118" y="4018"/>
                    <a:pt x="30911" y="2686"/>
                  </a:cubicBezTo>
                  <a:cubicBezTo>
                    <a:pt x="29970" y="1651"/>
                    <a:pt x="28732" y="1118"/>
                    <a:pt x="27509" y="570"/>
                  </a:cubicBezTo>
                  <a:cubicBezTo>
                    <a:pt x="26743" y="227"/>
                    <a:pt x="25952" y="1"/>
                    <a:pt x="25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39;p55"/>
            <p:cNvSpPr/>
            <p:nvPr/>
          </p:nvSpPr>
          <p:spPr>
            <a:xfrm>
              <a:off x="3514754" y="2718398"/>
              <a:ext cx="497888" cy="492328"/>
            </a:xfrm>
            <a:custGeom>
              <a:avLst/>
              <a:gdLst/>
              <a:ahLst/>
              <a:cxnLst/>
              <a:rect l="l" t="t" r="r" b="b"/>
              <a:pathLst>
                <a:path w="22478" h="22227" extrusionOk="0">
                  <a:moveTo>
                    <a:pt x="2368" y="1"/>
                  </a:moveTo>
                  <a:cubicBezTo>
                    <a:pt x="1004" y="1693"/>
                    <a:pt x="1" y="4139"/>
                    <a:pt x="628" y="6317"/>
                  </a:cubicBezTo>
                  <a:cubicBezTo>
                    <a:pt x="1255" y="8590"/>
                    <a:pt x="2995" y="9766"/>
                    <a:pt x="5283" y="9828"/>
                  </a:cubicBezTo>
                  <a:cubicBezTo>
                    <a:pt x="8230" y="9922"/>
                    <a:pt x="11772" y="9656"/>
                    <a:pt x="13230" y="12869"/>
                  </a:cubicBezTo>
                  <a:cubicBezTo>
                    <a:pt x="14484" y="15612"/>
                    <a:pt x="11333" y="18245"/>
                    <a:pt x="11976" y="21051"/>
                  </a:cubicBezTo>
                  <a:cubicBezTo>
                    <a:pt x="12070" y="21474"/>
                    <a:pt x="12227" y="21866"/>
                    <a:pt x="12446" y="22227"/>
                  </a:cubicBezTo>
                  <a:cubicBezTo>
                    <a:pt x="13794" y="22164"/>
                    <a:pt x="15142" y="22023"/>
                    <a:pt x="16475" y="21725"/>
                  </a:cubicBezTo>
                  <a:cubicBezTo>
                    <a:pt x="17337" y="21537"/>
                    <a:pt x="18293" y="21318"/>
                    <a:pt x="18951" y="20800"/>
                  </a:cubicBezTo>
                  <a:cubicBezTo>
                    <a:pt x="21020" y="19139"/>
                    <a:pt x="22478" y="17148"/>
                    <a:pt x="22321" y="14249"/>
                  </a:cubicBezTo>
                  <a:cubicBezTo>
                    <a:pt x="22211" y="11897"/>
                    <a:pt x="20989" y="10283"/>
                    <a:pt x="19233" y="9076"/>
                  </a:cubicBezTo>
                  <a:cubicBezTo>
                    <a:pt x="17478" y="7878"/>
                    <a:pt x="15508" y="7408"/>
                    <a:pt x="13453" y="7408"/>
                  </a:cubicBezTo>
                  <a:cubicBezTo>
                    <a:pt x="12847" y="7408"/>
                    <a:pt x="12233" y="7449"/>
                    <a:pt x="11616" y="7524"/>
                  </a:cubicBezTo>
                  <a:cubicBezTo>
                    <a:pt x="11130" y="7587"/>
                    <a:pt x="10628" y="7744"/>
                    <a:pt x="10095" y="7885"/>
                  </a:cubicBezTo>
                  <a:cubicBezTo>
                    <a:pt x="10079" y="7665"/>
                    <a:pt x="10064" y="7540"/>
                    <a:pt x="10048" y="7399"/>
                  </a:cubicBezTo>
                  <a:cubicBezTo>
                    <a:pt x="9860" y="5612"/>
                    <a:pt x="9202" y="4013"/>
                    <a:pt x="7995" y="2681"/>
                  </a:cubicBezTo>
                  <a:cubicBezTo>
                    <a:pt x="7054" y="1646"/>
                    <a:pt x="5816" y="1113"/>
                    <a:pt x="4593" y="565"/>
                  </a:cubicBezTo>
                  <a:cubicBezTo>
                    <a:pt x="3888" y="236"/>
                    <a:pt x="3136" y="32"/>
                    <a:pt x="2368" y="1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40;p55"/>
            <p:cNvSpPr/>
            <p:nvPr/>
          </p:nvSpPr>
          <p:spPr>
            <a:xfrm>
              <a:off x="3468925" y="2974966"/>
              <a:ext cx="53492" cy="41686"/>
            </a:xfrm>
            <a:custGeom>
              <a:avLst/>
              <a:gdLst/>
              <a:ahLst/>
              <a:cxnLst/>
              <a:rect l="l" t="t" r="r" b="b"/>
              <a:pathLst>
                <a:path w="2415" h="1882" extrusionOk="0">
                  <a:moveTo>
                    <a:pt x="1208" y="1"/>
                  </a:moveTo>
                  <a:cubicBezTo>
                    <a:pt x="1" y="1"/>
                    <a:pt x="1" y="1882"/>
                    <a:pt x="1208" y="1882"/>
                  </a:cubicBezTo>
                  <a:cubicBezTo>
                    <a:pt x="2415" y="1882"/>
                    <a:pt x="2415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41;p55"/>
            <p:cNvSpPr/>
            <p:nvPr/>
          </p:nvSpPr>
          <p:spPr>
            <a:xfrm>
              <a:off x="3579344" y="2970802"/>
              <a:ext cx="53492" cy="41354"/>
            </a:xfrm>
            <a:custGeom>
              <a:avLst/>
              <a:gdLst/>
              <a:ahLst/>
              <a:cxnLst/>
              <a:rect l="l" t="t" r="r" b="b"/>
              <a:pathLst>
                <a:path w="2415" h="1867" extrusionOk="0">
                  <a:moveTo>
                    <a:pt x="1207" y="1"/>
                  </a:moveTo>
                  <a:cubicBezTo>
                    <a:pt x="0" y="1"/>
                    <a:pt x="0" y="1866"/>
                    <a:pt x="1207" y="1866"/>
                  </a:cubicBezTo>
                  <a:cubicBezTo>
                    <a:pt x="2414" y="1866"/>
                    <a:pt x="2414" y="1"/>
                    <a:pt x="1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42;p55"/>
            <p:cNvSpPr/>
            <p:nvPr/>
          </p:nvSpPr>
          <p:spPr>
            <a:xfrm>
              <a:off x="3518054" y="3017849"/>
              <a:ext cx="76240" cy="50901"/>
            </a:xfrm>
            <a:custGeom>
              <a:avLst/>
              <a:gdLst/>
              <a:ahLst/>
              <a:cxnLst/>
              <a:rect l="l" t="t" r="r" b="b"/>
              <a:pathLst>
                <a:path w="3442" h="2298" extrusionOk="0">
                  <a:moveTo>
                    <a:pt x="3053" y="1"/>
                  </a:moveTo>
                  <a:cubicBezTo>
                    <a:pt x="2873" y="1"/>
                    <a:pt x="2697" y="118"/>
                    <a:pt x="2705" y="353"/>
                  </a:cubicBezTo>
                  <a:cubicBezTo>
                    <a:pt x="2705" y="933"/>
                    <a:pt x="2454" y="1529"/>
                    <a:pt x="1795" y="1592"/>
                  </a:cubicBezTo>
                  <a:cubicBezTo>
                    <a:pt x="1771" y="1593"/>
                    <a:pt x="1747" y="1594"/>
                    <a:pt x="1723" y="1594"/>
                  </a:cubicBezTo>
                  <a:cubicBezTo>
                    <a:pt x="1125" y="1594"/>
                    <a:pt x="775" y="1037"/>
                    <a:pt x="730" y="494"/>
                  </a:cubicBezTo>
                  <a:cubicBezTo>
                    <a:pt x="714" y="259"/>
                    <a:pt x="526" y="142"/>
                    <a:pt x="348" y="142"/>
                  </a:cubicBezTo>
                  <a:cubicBezTo>
                    <a:pt x="169" y="142"/>
                    <a:pt x="1" y="259"/>
                    <a:pt x="24" y="494"/>
                  </a:cubicBezTo>
                  <a:cubicBezTo>
                    <a:pt x="86" y="1473"/>
                    <a:pt x="718" y="2297"/>
                    <a:pt x="1766" y="2297"/>
                  </a:cubicBezTo>
                  <a:cubicBezTo>
                    <a:pt x="1776" y="2297"/>
                    <a:pt x="1786" y="2297"/>
                    <a:pt x="1795" y="2297"/>
                  </a:cubicBezTo>
                  <a:cubicBezTo>
                    <a:pt x="2846" y="2297"/>
                    <a:pt x="3441" y="1309"/>
                    <a:pt x="3426" y="353"/>
                  </a:cubicBezTo>
                  <a:cubicBezTo>
                    <a:pt x="3418" y="118"/>
                    <a:pt x="3234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43;p55"/>
            <p:cNvSpPr/>
            <p:nvPr/>
          </p:nvSpPr>
          <p:spPr>
            <a:xfrm>
              <a:off x="3427614" y="3023586"/>
              <a:ext cx="61821" cy="39250"/>
            </a:xfrm>
            <a:custGeom>
              <a:avLst/>
              <a:gdLst/>
              <a:ahLst/>
              <a:cxnLst/>
              <a:rect l="l" t="t" r="r" b="b"/>
              <a:pathLst>
                <a:path w="2791" h="1772" extrusionOk="0">
                  <a:moveTo>
                    <a:pt x="2791" y="894"/>
                  </a:moveTo>
                  <a:cubicBezTo>
                    <a:pt x="2791" y="1380"/>
                    <a:pt x="2164" y="1772"/>
                    <a:pt x="1396" y="1772"/>
                  </a:cubicBezTo>
                  <a:cubicBezTo>
                    <a:pt x="628" y="1772"/>
                    <a:pt x="1" y="1380"/>
                    <a:pt x="1" y="894"/>
                  </a:cubicBezTo>
                  <a:cubicBezTo>
                    <a:pt x="1" y="392"/>
                    <a:pt x="628" y="0"/>
                    <a:pt x="1396" y="0"/>
                  </a:cubicBezTo>
                  <a:cubicBezTo>
                    <a:pt x="2164" y="0"/>
                    <a:pt x="2791" y="392"/>
                    <a:pt x="2791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44;p55"/>
            <p:cNvSpPr/>
            <p:nvPr/>
          </p:nvSpPr>
          <p:spPr>
            <a:xfrm>
              <a:off x="3612326" y="3023586"/>
              <a:ext cx="61466" cy="39250"/>
            </a:xfrm>
            <a:custGeom>
              <a:avLst/>
              <a:gdLst/>
              <a:ahLst/>
              <a:cxnLst/>
              <a:rect l="l" t="t" r="r" b="b"/>
              <a:pathLst>
                <a:path w="2775" h="1772" extrusionOk="0">
                  <a:moveTo>
                    <a:pt x="2775" y="894"/>
                  </a:moveTo>
                  <a:cubicBezTo>
                    <a:pt x="2775" y="1380"/>
                    <a:pt x="2163" y="1772"/>
                    <a:pt x="1395" y="1772"/>
                  </a:cubicBezTo>
                  <a:cubicBezTo>
                    <a:pt x="627" y="1772"/>
                    <a:pt x="0" y="1380"/>
                    <a:pt x="0" y="894"/>
                  </a:cubicBezTo>
                  <a:cubicBezTo>
                    <a:pt x="0" y="392"/>
                    <a:pt x="627" y="0"/>
                    <a:pt x="1395" y="0"/>
                  </a:cubicBezTo>
                  <a:cubicBezTo>
                    <a:pt x="2163" y="0"/>
                    <a:pt x="2775" y="392"/>
                    <a:pt x="2775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45;p55"/>
            <p:cNvSpPr/>
            <p:nvPr/>
          </p:nvSpPr>
          <p:spPr>
            <a:xfrm>
              <a:off x="3181812" y="3249254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46;p55"/>
            <p:cNvSpPr/>
            <p:nvPr/>
          </p:nvSpPr>
          <p:spPr>
            <a:xfrm>
              <a:off x="3305411" y="3323546"/>
              <a:ext cx="65630" cy="51078"/>
            </a:xfrm>
            <a:custGeom>
              <a:avLst/>
              <a:gdLst/>
              <a:ahLst/>
              <a:cxnLst/>
              <a:rect l="l" t="t" r="r" b="b"/>
              <a:pathLst>
                <a:path w="2963" h="2306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47;p55"/>
            <p:cNvSpPr/>
            <p:nvPr/>
          </p:nvSpPr>
          <p:spPr>
            <a:xfrm>
              <a:off x="3398110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48;p55"/>
            <p:cNvSpPr/>
            <p:nvPr/>
          </p:nvSpPr>
          <p:spPr>
            <a:xfrm>
              <a:off x="3484563" y="3440899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49;p55"/>
            <p:cNvSpPr/>
            <p:nvPr/>
          </p:nvSpPr>
          <p:spPr>
            <a:xfrm>
              <a:off x="3540116" y="32801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50;p55"/>
            <p:cNvSpPr/>
            <p:nvPr/>
          </p:nvSpPr>
          <p:spPr>
            <a:xfrm>
              <a:off x="3738007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51;p55"/>
            <p:cNvSpPr/>
            <p:nvPr/>
          </p:nvSpPr>
          <p:spPr>
            <a:xfrm>
              <a:off x="3645308" y="33728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52;p55"/>
            <p:cNvSpPr/>
            <p:nvPr/>
          </p:nvSpPr>
          <p:spPr>
            <a:xfrm>
              <a:off x="3811967" y="3366961"/>
              <a:ext cx="65985" cy="50701"/>
            </a:xfrm>
            <a:custGeom>
              <a:avLst/>
              <a:gdLst/>
              <a:ahLst/>
              <a:cxnLst/>
              <a:rect l="l" t="t" r="r" b="b"/>
              <a:pathLst>
                <a:path w="2979" h="2289" extrusionOk="0">
                  <a:moveTo>
                    <a:pt x="1489" y="0"/>
                  </a:moveTo>
                  <a:cubicBezTo>
                    <a:pt x="0" y="0"/>
                    <a:pt x="0" y="2289"/>
                    <a:pt x="1489" y="2289"/>
                  </a:cubicBezTo>
                  <a:cubicBezTo>
                    <a:pt x="2978" y="2289"/>
                    <a:pt x="2978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53;p55"/>
            <p:cNvSpPr/>
            <p:nvPr/>
          </p:nvSpPr>
          <p:spPr>
            <a:xfrm>
              <a:off x="3311657" y="3471798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54;p55"/>
            <p:cNvSpPr/>
            <p:nvPr/>
          </p:nvSpPr>
          <p:spPr>
            <a:xfrm>
              <a:off x="3623423" y="3537075"/>
              <a:ext cx="65653" cy="50724"/>
            </a:xfrm>
            <a:custGeom>
              <a:avLst/>
              <a:gdLst/>
              <a:ahLst/>
              <a:cxnLst/>
              <a:rect l="l" t="t" r="r" b="b"/>
              <a:pathLst>
                <a:path w="2964" h="2290" extrusionOk="0">
                  <a:moveTo>
                    <a:pt x="1490" y="1"/>
                  </a:moveTo>
                  <a:cubicBezTo>
                    <a:pt x="1" y="1"/>
                    <a:pt x="1" y="2289"/>
                    <a:pt x="1490" y="2289"/>
                  </a:cubicBezTo>
                  <a:cubicBezTo>
                    <a:pt x="2963" y="2289"/>
                    <a:pt x="2963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55;p55"/>
            <p:cNvSpPr/>
            <p:nvPr/>
          </p:nvSpPr>
          <p:spPr>
            <a:xfrm>
              <a:off x="3406084" y="3636375"/>
              <a:ext cx="65653" cy="50701"/>
            </a:xfrm>
            <a:custGeom>
              <a:avLst/>
              <a:gdLst/>
              <a:ahLst/>
              <a:cxnLst/>
              <a:rect l="l" t="t" r="r" b="b"/>
              <a:pathLst>
                <a:path w="2964" h="2289" extrusionOk="0">
                  <a:moveTo>
                    <a:pt x="1474" y="0"/>
                  </a:moveTo>
                  <a:cubicBezTo>
                    <a:pt x="1" y="0"/>
                    <a:pt x="1" y="2289"/>
                    <a:pt x="1474" y="2289"/>
                  </a:cubicBezTo>
                  <a:cubicBezTo>
                    <a:pt x="2963" y="2289"/>
                    <a:pt x="2963" y="0"/>
                    <a:pt x="1474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56;p55"/>
            <p:cNvSpPr/>
            <p:nvPr/>
          </p:nvSpPr>
          <p:spPr>
            <a:xfrm>
              <a:off x="3598792" y="373603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0"/>
                  </a:moveTo>
                  <a:cubicBezTo>
                    <a:pt x="0" y="0"/>
                    <a:pt x="0" y="2304"/>
                    <a:pt x="1489" y="2304"/>
                  </a:cubicBezTo>
                  <a:cubicBezTo>
                    <a:pt x="2962" y="2304"/>
                    <a:pt x="2962" y="0"/>
                    <a:pt x="1489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3204;p35"/>
          <p:cNvGrpSpPr/>
          <p:nvPr/>
        </p:nvGrpSpPr>
        <p:grpSpPr>
          <a:xfrm>
            <a:off x="7607565" y="569339"/>
            <a:ext cx="436988" cy="408108"/>
            <a:chOff x="7220523" y="3260381"/>
            <a:chExt cx="562476" cy="525303"/>
          </a:xfrm>
        </p:grpSpPr>
        <p:sp>
          <p:nvSpPr>
            <p:cNvPr id="68" name="Google Shape;3205;p35"/>
            <p:cNvSpPr/>
            <p:nvPr/>
          </p:nvSpPr>
          <p:spPr>
            <a:xfrm>
              <a:off x="7220523" y="3260381"/>
              <a:ext cx="562476" cy="525303"/>
            </a:xfrm>
            <a:custGeom>
              <a:avLst/>
              <a:gdLst/>
              <a:ahLst/>
              <a:cxnLst/>
              <a:rect l="l" t="t" r="r" b="b"/>
              <a:pathLst>
                <a:path w="51204" h="47820" extrusionOk="0">
                  <a:moveTo>
                    <a:pt x="25715" y="47745"/>
                  </a:moveTo>
                  <a:cubicBezTo>
                    <a:pt x="20828" y="47820"/>
                    <a:pt x="16141" y="47018"/>
                    <a:pt x="11680" y="45163"/>
                  </a:cubicBezTo>
                  <a:cubicBezTo>
                    <a:pt x="8823" y="43985"/>
                    <a:pt x="6367" y="42306"/>
                    <a:pt x="4512" y="39775"/>
                  </a:cubicBezTo>
                  <a:cubicBezTo>
                    <a:pt x="2733" y="37294"/>
                    <a:pt x="1179" y="34712"/>
                    <a:pt x="652" y="31654"/>
                  </a:cubicBezTo>
                  <a:cubicBezTo>
                    <a:pt x="26" y="28146"/>
                    <a:pt x="1" y="24687"/>
                    <a:pt x="1103" y="21253"/>
                  </a:cubicBezTo>
                  <a:cubicBezTo>
                    <a:pt x="1880" y="18872"/>
                    <a:pt x="2682" y="16517"/>
                    <a:pt x="4161" y="14436"/>
                  </a:cubicBezTo>
                  <a:cubicBezTo>
                    <a:pt x="4487" y="13985"/>
                    <a:pt x="4412" y="13584"/>
                    <a:pt x="4312" y="13083"/>
                  </a:cubicBezTo>
                  <a:cubicBezTo>
                    <a:pt x="3760" y="9549"/>
                    <a:pt x="2983" y="6040"/>
                    <a:pt x="3134" y="2406"/>
                  </a:cubicBezTo>
                  <a:cubicBezTo>
                    <a:pt x="3209" y="827"/>
                    <a:pt x="4236" y="0"/>
                    <a:pt x="5815" y="201"/>
                  </a:cubicBezTo>
                  <a:cubicBezTo>
                    <a:pt x="8547" y="526"/>
                    <a:pt x="10728" y="1955"/>
                    <a:pt x="12858" y="3509"/>
                  </a:cubicBezTo>
                  <a:cubicBezTo>
                    <a:pt x="13535" y="4010"/>
                    <a:pt x="14186" y="4537"/>
                    <a:pt x="14813" y="5063"/>
                  </a:cubicBezTo>
                  <a:cubicBezTo>
                    <a:pt x="15339" y="5489"/>
                    <a:pt x="15840" y="5614"/>
                    <a:pt x="16517" y="5339"/>
                  </a:cubicBezTo>
                  <a:cubicBezTo>
                    <a:pt x="17319" y="5013"/>
                    <a:pt x="18171" y="4787"/>
                    <a:pt x="18998" y="4511"/>
                  </a:cubicBezTo>
                  <a:cubicBezTo>
                    <a:pt x="20678" y="3960"/>
                    <a:pt x="22432" y="3760"/>
                    <a:pt x="24186" y="3709"/>
                  </a:cubicBezTo>
                  <a:cubicBezTo>
                    <a:pt x="26191" y="3684"/>
                    <a:pt x="28221" y="3609"/>
                    <a:pt x="30226" y="3985"/>
                  </a:cubicBezTo>
                  <a:cubicBezTo>
                    <a:pt x="31630" y="4236"/>
                    <a:pt x="33059" y="4612"/>
                    <a:pt x="34362" y="5188"/>
                  </a:cubicBezTo>
                  <a:cubicBezTo>
                    <a:pt x="35465" y="5664"/>
                    <a:pt x="36267" y="5414"/>
                    <a:pt x="37094" y="4687"/>
                  </a:cubicBezTo>
                  <a:cubicBezTo>
                    <a:pt x="38297" y="3634"/>
                    <a:pt x="39550" y="2707"/>
                    <a:pt x="40928" y="1880"/>
                  </a:cubicBezTo>
                  <a:cubicBezTo>
                    <a:pt x="42407" y="1028"/>
                    <a:pt x="43986" y="401"/>
                    <a:pt x="45690" y="176"/>
                  </a:cubicBezTo>
                  <a:cubicBezTo>
                    <a:pt x="47119" y="0"/>
                    <a:pt x="48171" y="852"/>
                    <a:pt x="48247" y="2331"/>
                  </a:cubicBezTo>
                  <a:cubicBezTo>
                    <a:pt x="48372" y="4211"/>
                    <a:pt x="48196" y="6090"/>
                    <a:pt x="47871" y="7945"/>
                  </a:cubicBezTo>
                  <a:cubicBezTo>
                    <a:pt x="47545" y="9750"/>
                    <a:pt x="47420" y="11604"/>
                    <a:pt x="46968" y="13384"/>
                  </a:cubicBezTo>
                  <a:cubicBezTo>
                    <a:pt x="46868" y="13785"/>
                    <a:pt x="47044" y="14136"/>
                    <a:pt x="47269" y="14486"/>
                  </a:cubicBezTo>
                  <a:cubicBezTo>
                    <a:pt x="48973" y="17093"/>
                    <a:pt x="50026" y="19950"/>
                    <a:pt x="50703" y="22983"/>
                  </a:cubicBezTo>
                  <a:cubicBezTo>
                    <a:pt x="51204" y="25263"/>
                    <a:pt x="51179" y="27544"/>
                    <a:pt x="50978" y="29900"/>
                  </a:cubicBezTo>
                  <a:cubicBezTo>
                    <a:pt x="50602" y="34286"/>
                    <a:pt x="48547" y="37795"/>
                    <a:pt x="45815" y="41028"/>
                  </a:cubicBezTo>
                  <a:cubicBezTo>
                    <a:pt x="44362" y="42782"/>
                    <a:pt x="42407" y="43910"/>
                    <a:pt x="40377" y="44863"/>
                  </a:cubicBezTo>
                  <a:cubicBezTo>
                    <a:pt x="37119" y="46366"/>
                    <a:pt x="33685" y="47143"/>
                    <a:pt x="30126" y="47544"/>
                  </a:cubicBezTo>
                  <a:cubicBezTo>
                    <a:pt x="28622" y="47695"/>
                    <a:pt x="27144" y="47670"/>
                    <a:pt x="25715" y="47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06;p35"/>
            <p:cNvSpPr/>
            <p:nvPr/>
          </p:nvSpPr>
          <p:spPr>
            <a:xfrm>
              <a:off x="7451795" y="3470177"/>
              <a:ext cx="103248" cy="150879"/>
            </a:xfrm>
            <a:custGeom>
              <a:avLst/>
              <a:gdLst/>
              <a:ahLst/>
              <a:cxnLst/>
              <a:rect l="l" t="t" r="r" b="b"/>
              <a:pathLst>
                <a:path w="9399" h="13735" extrusionOk="0">
                  <a:moveTo>
                    <a:pt x="8873" y="11454"/>
                  </a:moveTo>
                  <a:cubicBezTo>
                    <a:pt x="8021" y="13083"/>
                    <a:pt x="6792" y="13509"/>
                    <a:pt x="5414" y="13609"/>
                  </a:cubicBezTo>
                  <a:cubicBezTo>
                    <a:pt x="3509" y="13734"/>
                    <a:pt x="1655" y="13609"/>
                    <a:pt x="427" y="11754"/>
                  </a:cubicBezTo>
                  <a:cubicBezTo>
                    <a:pt x="802" y="11379"/>
                    <a:pt x="1053" y="11729"/>
                    <a:pt x="1329" y="11805"/>
                  </a:cubicBezTo>
                  <a:cubicBezTo>
                    <a:pt x="1880" y="11930"/>
                    <a:pt x="2406" y="12181"/>
                    <a:pt x="2958" y="12256"/>
                  </a:cubicBezTo>
                  <a:cubicBezTo>
                    <a:pt x="4086" y="12456"/>
                    <a:pt x="4211" y="12256"/>
                    <a:pt x="4111" y="11103"/>
                  </a:cubicBezTo>
                  <a:cubicBezTo>
                    <a:pt x="4011" y="10226"/>
                    <a:pt x="4211" y="9273"/>
                    <a:pt x="3910" y="8496"/>
                  </a:cubicBezTo>
                  <a:cubicBezTo>
                    <a:pt x="3610" y="7795"/>
                    <a:pt x="2732" y="7343"/>
                    <a:pt x="2256" y="6692"/>
                  </a:cubicBezTo>
                  <a:cubicBezTo>
                    <a:pt x="1178" y="5263"/>
                    <a:pt x="652" y="3584"/>
                    <a:pt x="126" y="1905"/>
                  </a:cubicBezTo>
                  <a:cubicBezTo>
                    <a:pt x="0" y="1454"/>
                    <a:pt x="226" y="1128"/>
                    <a:pt x="552" y="902"/>
                  </a:cubicBezTo>
                  <a:cubicBezTo>
                    <a:pt x="853" y="702"/>
                    <a:pt x="1178" y="576"/>
                    <a:pt x="1529" y="501"/>
                  </a:cubicBezTo>
                  <a:cubicBezTo>
                    <a:pt x="3610" y="25"/>
                    <a:pt x="5715" y="0"/>
                    <a:pt x="7795" y="501"/>
                  </a:cubicBezTo>
                  <a:cubicBezTo>
                    <a:pt x="9123" y="827"/>
                    <a:pt x="9399" y="1328"/>
                    <a:pt x="8948" y="2581"/>
                  </a:cubicBezTo>
                  <a:cubicBezTo>
                    <a:pt x="8196" y="4662"/>
                    <a:pt x="7519" y="6767"/>
                    <a:pt x="5564" y="8120"/>
                  </a:cubicBezTo>
                  <a:cubicBezTo>
                    <a:pt x="5389" y="8246"/>
                    <a:pt x="5289" y="8446"/>
                    <a:pt x="5289" y="8672"/>
                  </a:cubicBezTo>
                  <a:cubicBezTo>
                    <a:pt x="5339" y="9649"/>
                    <a:pt x="5188" y="10602"/>
                    <a:pt x="5088" y="11554"/>
                  </a:cubicBezTo>
                  <a:cubicBezTo>
                    <a:pt x="5038" y="12130"/>
                    <a:pt x="5314" y="12331"/>
                    <a:pt x="5890" y="12306"/>
                  </a:cubicBezTo>
                  <a:cubicBezTo>
                    <a:pt x="6467" y="12306"/>
                    <a:pt x="6993" y="12105"/>
                    <a:pt x="7544" y="11930"/>
                  </a:cubicBezTo>
                  <a:cubicBezTo>
                    <a:pt x="7895" y="11830"/>
                    <a:pt x="8246" y="11679"/>
                    <a:pt x="8873" y="11454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07;p35"/>
            <p:cNvSpPr/>
            <p:nvPr/>
          </p:nvSpPr>
          <p:spPr>
            <a:xfrm>
              <a:off x="7275592" y="3290107"/>
              <a:ext cx="83431" cy="98579"/>
            </a:xfrm>
            <a:custGeom>
              <a:avLst/>
              <a:gdLst/>
              <a:ahLst/>
              <a:cxnLst/>
              <a:rect l="l" t="t" r="r" b="b"/>
              <a:pathLst>
                <a:path w="7595" h="8974" extrusionOk="0">
                  <a:moveTo>
                    <a:pt x="25" y="1104"/>
                  </a:moveTo>
                  <a:cubicBezTo>
                    <a:pt x="0" y="452"/>
                    <a:pt x="527" y="1"/>
                    <a:pt x="1228" y="302"/>
                  </a:cubicBezTo>
                  <a:cubicBezTo>
                    <a:pt x="2030" y="653"/>
                    <a:pt x="2807" y="1054"/>
                    <a:pt x="3559" y="1530"/>
                  </a:cubicBezTo>
                  <a:cubicBezTo>
                    <a:pt x="4612" y="2206"/>
                    <a:pt x="5639" y="2958"/>
                    <a:pt x="6692" y="3685"/>
                  </a:cubicBezTo>
                  <a:cubicBezTo>
                    <a:pt x="7569" y="4312"/>
                    <a:pt x="7594" y="4863"/>
                    <a:pt x="6692" y="5389"/>
                  </a:cubicBezTo>
                  <a:cubicBezTo>
                    <a:pt x="5414" y="6116"/>
                    <a:pt x="4386" y="7119"/>
                    <a:pt x="3309" y="8096"/>
                  </a:cubicBezTo>
                  <a:cubicBezTo>
                    <a:pt x="2331" y="8973"/>
                    <a:pt x="1780" y="8848"/>
                    <a:pt x="1454" y="7595"/>
                  </a:cubicBezTo>
                  <a:cubicBezTo>
                    <a:pt x="953" y="5490"/>
                    <a:pt x="527" y="3334"/>
                    <a:pt x="25" y="1104"/>
                  </a:cubicBezTo>
                </a:path>
              </a:pathLst>
            </a:custGeom>
            <a:solidFill>
              <a:srgbClr val="EEE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08;p35"/>
            <p:cNvSpPr/>
            <p:nvPr/>
          </p:nvSpPr>
          <p:spPr>
            <a:xfrm>
              <a:off x="7647277" y="3290107"/>
              <a:ext cx="80399" cy="96932"/>
            </a:xfrm>
            <a:custGeom>
              <a:avLst/>
              <a:gdLst/>
              <a:ahLst/>
              <a:cxnLst/>
              <a:rect l="l" t="t" r="r" b="b"/>
              <a:pathLst>
                <a:path w="7319" h="8824" extrusionOk="0">
                  <a:moveTo>
                    <a:pt x="7293" y="1555"/>
                  </a:moveTo>
                  <a:cubicBezTo>
                    <a:pt x="7018" y="3685"/>
                    <a:pt x="6491" y="5891"/>
                    <a:pt x="5915" y="8096"/>
                  </a:cubicBezTo>
                  <a:cubicBezTo>
                    <a:pt x="5764" y="8723"/>
                    <a:pt x="5138" y="8823"/>
                    <a:pt x="4536" y="8372"/>
                  </a:cubicBezTo>
                  <a:cubicBezTo>
                    <a:pt x="4035" y="7971"/>
                    <a:pt x="3634" y="7420"/>
                    <a:pt x="3083" y="7044"/>
                  </a:cubicBezTo>
                  <a:cubicBezTo>
                    <a:pt x="2306" y="6492"/>
                    <a:pt x="1579" y="5866"/>
                    <a:pt x="777" y="5339"/>
                  </a:cubicBezTo>
                  <a:cubicBezTo>
                    <a:pt x="0" y="4838"/>
                    <a:pt x="0" y="4312"/>
                    <a:pt x="727" y="3785"/>
                  </a:cubicBezTo>
                  <a:cubicBezTo>
                    <a:pt x="2381" y="2582"/>
                    <a:pt x="4010" y="1329"/>
                    <a:pt x="5890" y="477"/>
                  </a:cubicBezTo>
                  <a:cubicBezTo>
                    <a:pt x="6967" y="1"/>
                    <a:pt x="7318" y="252"/>
                    <a:pt x="7293" y="1555"/>
                  </a:cubicBezTo>
                </a:path>
              </a:pathLst>
            </a:custGeom>
            <a:solidFill>
              <a:srgbClr val="EEE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09;p35"/>
            <p:cNvSpPr/>
            <p:nvPr/>
          </p:nvSpPr>
          <p:spPr>
            <a:xfrm>
              <a:off x="7360936" y="3445395"/>
              <a:ext cx="49850" cy="50114"/>
            </a:xfrm>
            <a:custGeom>
              <a:avLst/>
              <a:gdLst/>
              <a:ahLst/>
              <a:cxnLst/>
              <a:rect l="l" t="t" r="r" b="b"/>
              <a:pathLst>
                <a:path w="4538" h="4562" extrusionOk="0">
                  <a:moveTo>
                    <a:pt x="4512" y="2281"/>
                  </a:moveTo>
                  <a:cubicBezTo>
                    <a:pt x="4537" y="3434"/>
                    <a:pt x="3334" y="4562"/>
                    <a:pt x="2056" y="4537"/>
                  </a:cubicBezTo>
                  <a:cubicBezTo>
                    <a:pt x="928" y="4537"/>
                    <a:pt x="51" y="3584"/>
                    <a:pt x="26" y="2256"/>
                  </a:cubicBezTo>
                  <a:cubicBezTo>
                    <a:pt x="1" y="953"/>
                    <a:pt x="828" y="50"/>
                    <a:pt x="2081" y="25"/>
                  </a:cubicBezTo>
                  <a:cubicBezTo>
                    <a:pt x="3359" y="0"/>
                    <a:pt x="4512" y="1078"/>
                    <a:pt x="4512" y="228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10;p35"/>
            <p:cNvSpPr/>
            <p:nvPr/>
          </p:nvSpPr>
          <p:spPr>
            <a:xfrm>
              <a:off x="7594690" y="3445395"/>
              <a:ext cx="49564" cy="50388"/>
            </a:xfrm>
            <a:custGeom>
              <a:avLst/>
              <a:gdLst/>
              <a:ahLst/>
              <a:cxnLst/>
              <a:rect l="l" t="t" r="r" b="b"/>
              <a:pathLst>
                <a:path w="4512" h="4587" extrusionOk="0">
                  <a:moveTo>
                    <a:pt x="4511" y="2231"/>
                  </a:moveTo>
                  <a:cubicBezTo>
                    <a:pt x="4486" y="3609"/>
                    <a:pt x="3584" y="4587"/>
                    <a:pt x="2356" y="4537"/>
                  </a:cubicBezTo>
                  <a:cubicBezTo>
                    <a:pt x="1153" y="4512"/>
                    <a:pt x="25" y="3434"/>
                    <a:pt x="25" y="2306"/>
                  </a:cubicBezTo>
                  <a:cubicBezTo>
                    <a:pt x="0" y="1103"/>
                    <a:pt x="1153" y="0"/>
                    <a:pt x="2431" y="25"/>
                  </a:cubicBezTo>
                  <a:cubicBezTo>
                    <a:pt x="3684" y="25"/>
                    <a:pt x="4511" y="928"/>
                    <a:pt x="4511" y="2231"/>
                  </a:cubicBezTo>
                  <a:close/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11;p35"/>
            <p:cNvSpPr/>
            <p:nvPr/>
          </p:nvSpPr>
          <p:spPr>
            <a:xfrm>
              <a:off x="7330375" y="3575625"/>
              <a:ext cx="68568" cy="32494"/>
            </a:xfrm>
            <a:custGeom>
              <a:avLst/>
              <a:gdLst/>
              <a:ahLst/>
              <a:cxnLst/>
              <a:rect l="l" t="t" r="r" b="b"/>
              <a:pathLst>
                <a:path w="6242" h="2958" extrusionOk="0">
                  <a:moveTo>
                    <a:pt x="6241" y="251"/>
                  </a:moveTo>
                  <a:cubicBezTo>
                    <a:pt x="5991" y="777"/>
                    <a:pt x="5540" y="852"/>
                    <a:pt x="5164" y="1028"/>
                  </a:cubicBezTo>
                  <a:cubicBezTo>
                    <a:pt x="3860" y="1604"/>
                    <a:pt x="2532" y="2155"/>
                    <a:pt x="1204" y="2732"/>
                  </a:cubicBezTo>
                  <a:cubicBezTo>
                    <a:pt x="1003" y="2807"/>
                    <a:pt x="803" y="2907"/>
                    <a:pt x="602" y="2932"/>
                  </a:cubicBezTo>
                  <a:cubicBezTo>
                    <a:pt x="377" y="2957"/>
                    <a:pt x="151" y="2932"/>
                    <a:pt x="76" y="2657"/>
                  </a:cubicBezTo>
                  <a:cubicBezTo>
                    <a:pt x="1" y="2481"/>
                    <a:pt x="76" y="2306"/>
                    <a:pt x="201" y="2206"/>
                  </a:cubicBezTo>
                  <a:cubicBezTo>
                    <a:pt x="352" y="2055"/>
                    <a:pt x="552" y="1905"/>
                    <a:pt x="728" y="1830"/>
                  </a:cubicBezTo>
                  <a:cubicBezTo>
                    <a:pt x="2281" y="1278"/>
                    <a:pt x="3785" y="551"/>
                    <a:pt x="5389" y="125"/>
                  </a:cubicBezTo>
                  <a:cubicBezTo>
                    <a:pt x="5640" y="75"/>
                    <a:pt x="5916" y="0"/>
                    <a:pt x="6241" y="251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12;p35"/>
            <p:cNvSpPr/>
            <p:nvPr/>
          </p:nvSpPr>
          <p:spPr>
            <a:xfrm>
              <a:off x="7327904" y="3550293"/>
              <a:ext cx="72962" cy="14050"/>
            </a:xfrm>
            <a:custGeom>
              <a:avLst/>
              <a:gdLst/>
              <a:ahLst/>
              <a:cxnLst/>
              <a:rect l="l" t="t" r="r" b="b"/>
              <a:pathLst>
                <a:path w="6642" h="1279" extrusionOk="0">
                  <a:moveTo>
                    <a:pt x="4612" y="1278"/>
                  </a:moveTo>
                  <a:cubicBezTo>
                    <a:pt x="3659" y="1203"/>
                    <a:pt x="2456" y="1103"/>
                    <a:pt x="1228" y="1003"/>
                  </a:cubicBezTo>
                  <a:cubicBezTo>
                    <a:pt x="902" y="953"/>
                    <a:pt x="552" y="827"/>
                    <a:pt x="251" y="702"/>
                  </a:cubicBezTo>
                  <a:cubicBezTo>
                    <a:pt x="151" y="677"/>
                    <a:pt x="50" y="527"/>
                    <a:pt x="25" y="401"/>
                  </a:cubicBezTo>
                  <a:cubicBezTo>
                    <a:pt x="0" y="201"/>
                    <a:pt x="151" y="75"/>
                    <a:pt x="351" y="50"/>
                  </a:cubicBezTo>
                  <a:cubicBezTo>
                    <a:pt x="552" y="25"/>
                    <a:pt x="777" y="0"/>
                    <a:pt x="978" y="25"/>
                  </a:cubicBezTo>
                  <a:cubicBezTo>
                    <a:pt x="2732" y="176"/>
                    <a:pt x="4461" y="351"/>
                    <a:pt x="6191" y="527"/>
                  </a:cubicBezTo>
                  <a:cubicBezTo>
                    <a:pt x="6416" y="552"/>
                    <a:pt x="6642" y="677"/>
                    <a:pt x="6642" y="903"/>
                  </a:cubicBezTo>
                  <a:cubicBezTo>
                    <a:pt x="6642" y="1128"/>
                    <a:pt x="6416" y="1253"/>
                    <a:pt x="6191" y="1253"/>
                  </a:cubicBezTo>
                  <a:cubicBezTo>
                    <a:pt x="5740" y="1278"/>
                    <a:pt x="5314" y="1278"/>
                    <a:pt x="4612" y="1278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13;p35"/>
            <p:cNvSpPr/>
            <p:nvPr/>
          </p:nvSpPr>
          <p:spPr>
            <a:xfrm>
              <a:off x="7607345" y="3574790"/>
              <a:ext cx="68019" cy="33603"/>
            </a:xfrm>
            <a:custGeom>
              <a:avLst/>
              <a:gdLst/>
              <a:ahLst/>
              <a:cxnLst/>
              <a:rect l="l" t="t" r="r" b="b"/>
              <a:pathLst>
                <a:path w="6192" h="3059" extrusionOk="0">
                  <a:moveTo>
                    <a:pt x="1" y="352"/>
                  </a:moveTo>
                  <a:cubicBezTo>
                    <a:pt x="227" y="1"/>
                    <a:pt x="552" y="151"/>
                    <a:pt x="828" y="226"/>
                  </a:cubicBezTo>
                  <a:cubicBezTo>
                    <a:pt x="2382" y="703"/>
                    <a:pt x="3886" y="1254"/>
                    <a:pt x="5364" y="1931"/>
                  </a:cubicBezTo>
                  <a:cubicBezTo>
                    <a:pt x="5540" y="2006"/>
                    <a:pt x="5690" y="2106"/>
                    <a:pt x="5841" y="2181"/>
                  </a:cubicBezTo>
                  <a:cubicBezTo>
                    <a:pt x="6016" y="2307"/>
                    <a:pt x="6191" y="2482"/>
                    <a:pt x="6116" y="2733"/>
                  </a:cubicBezTo>
                  <a:cubicBezTo>
                    <a:pt x="6016" y="3059"/>
                    <a:pt x="5740" y="3033"/>
                    <a:pt x="5465" y="2983"/>
                  </a:cubicBezTo>
                  <a:cubicBezTo>
                    <a:pt x="5314" y="2958"/>
                    <a:pt x="5139" y="2883"/>
                    <a:pt x="4988" y="2808"/>
                  </a:cubicBezTo>
                  <a:cubicBezTo>
                    <a:pt x="3585" y="2206"/>
                    <a:pt x="2156" y="1605"/>
                    <a:pt x="753" y="978"/>
                  </a:cubicBezTo>
                  <a:cubicBezTo>
                    <a:pt x="452" y="853"/>
                    <a:pt x="76" y="778"/>
                    <a:pt x="1" y="352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14;p35"/>
            <p:cNvSpPr/>
            <p:nvPr/>
          </p:nvSpPr>
          <p:spPr>
            <a:xfrm>
              <a:off x="7604324" y="3550018"/>
              <a:ext cx="72688" cy="14599"/>
            </a:xfrm>
            <a:custGeom>
              <a:avLst/>
              <a:gdLst/>
              <a:ahLst/>
              <a:cxnLst/>
              <a:rect l="l" t="t" r="r" b="b"/>
              <a:pathLst>
                <a:path w="6617" h="1329" extrusionOk="0">
                  <a:moveTo>
                    <a:pt x="1730" y="1278"/>
                  </a:moveTo>
                  <a:cubicBezTo>
                    <a:pt x="1278" y="1278"/>
                    <a:pt x="852" y="1278"/>
                    <a:pt x="426" y="1278"/>
                  </a:cubicBezTo>
                  <a:cubicBezTo>
                    <a:pt x="226" y="1278"/>
                    <a:pt x="50" y="1153"/>
                    <a:pt x="25" y="978"/>
                  </a:cubicBezTo>
                  <a:cubicBezTo>
                    <a:pt x="0" y="702"/>
                    <a:pt x="251" y="602"/>
                    <a:pt x="451" y="577"/>
                  </a:cubicBezTo>
                  <a:cubicBezTo>
                    <a:pt x="1103" y="501"/>
                    <a:pt x="1755" y="501"/>
                    <a:pt x="2406" y="376"/>
                  </a:cubicBezTo>
                  <a:cubicBezTo>
                    <a:pt x="3434" y="176"/>
                    <a:pt x="4512" y="276"/>
                    <a:pt x="5539" y="50"/>
                  </a:cubicBezTo>
                  <a:cubicBezTo>
                    <a:pt x="5765" y="0"/>
                    <a:pt x="6065" y="75"/>
                    <a:pt x="6316" y="126"/>
                  </a:cubicBezTo>
                  <a:cubicBezTo>
                    <a:pt x="6466" y="151"/>
                    <a:pt x="6617" y="276"/>
                    <a:pt x="6617" y="476"/>
                  </a:cubicBezTo>
                  <a:cubicBezTo>
                    <a:pt x="6617" y="627"/>
                    <a:pt x="6517" y="727"/>
                    <a:pt x="6391" y="752"/>
                  </a:cubicBezTo>
                  <a:cubicBezTo>
                    <a:pt x="6091" y="852"/>
                    <a:pt x="5815" y="978"/>
                    <a:pt x="5514" y="1003"/>
                  </a:cubicBezTo>
                  <a:cubicBezTo>
                    <a:pt x="4261" y="1128"/>
                    <a:pt x="2983" y="1228"/>
                    <a:pt x="1730" y="1329"/>
                  </a:cubicBezTo>
                  <a:cubicBezTo>
                    <a:pt x="1730" y="1303"/>
                    <a:pt x="1730" y="1303"/>
                    <a:pt x="1730" y="1278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15;p35"/>
            <p:cNvSpPr/>
            <p:nvPr/>
          </p:nvSpPr>
          <p:spPr>
            <a:xfrm>
              <a:off x="7597437" y="3512295"/>
              <a:ext cx="68019" cy="32779"/>
            </a:xfrm>
            <a:custGeom>
              <a:avLst/>
              <a:gdLst/>
              <a:ahLst/>
              <a:cxnLst/>
              <a:rect l="l" t="t" r="r" b="b"/>
              <a:pathLst>
                <a:path w="6192" h="2984" extrusionOk="0">
                  <a:moveTo>
                    <a:pt x="1" y="2783"/>
                  </a:moveTo>
                  <a:cubicBezTo>
                    <a:pt x="1730" y="1454"/>
                    <a:pt x="3484" y="727"/>
                    <a:pt x="5314" y="151"/>
                  </a:cubicBezTo>
                  <a:cubicBezTo>
                    <a:pt x="5615" y="51"/>
                    <a:pt x="5966" y="1"/>
                    <a:pt x="6091" y="377"/>
                  </a:cubicBezTo>
                  <a:cubicBezTo>
                    <a:pt x="6191" y="652"/>
                    <a:pt x="5915" y="828"/>
                    <a:pt x="5690" y="953"/>
                  </a:cubicBezTo>
                  <a:cubicBezTo>
                    <a:pt x="5414" y="1103"/>
                    <a:pt x="5139" y="1229"/>
                    <a:pt x="4838" y="1329"/>
                  </a:cubicBezTo>
                  <a:cubicBezTo>
                    <a:pt x="3710" y="1780"/>
                    <a:pt x="2582" y="2231"/>
                    <a:pt x="1454" y="2707"/>
                  </a:cubicBezTo>
                  <a:cubicBezTo>
                    <a:pt x="1028" y="2883"/>
                    <a:pt x="627" y="2983"/>
                    <a:pt x="1" y="2783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16;p35"/>
            <p:cNvSpPr/>
            <p:nvPr/>
          </p:nvSpPr>
          <p:spPr>
            <a:xfrm>
              <a:off x="7340295" y="3513119"/>
              <a:ext cx="65251" cy="32230"/>
            </a:xfrm>
            <a:custGeom>
              <a:avLst/>
              <a:gdLst/>
              <a:ahLst/>
              <a:cxnLst/>
              <a:rect l="l" t="t" r="r" b="b"/>
              <a:pathLst>
                <a:path w="5940" h="2934" extrusionOk="0">
                  <a:moveTo>
                    <a:pt x="5940" y="2607"/>
                  </a:moveTo>
                  <a:cubicBezTo>
                    <a:pt x="5564" y="2933"/>
                    <a:pt x="5288" y="2833"/>
                    <a:pt x="4988" y="2733"/>
                  </a:cubicBezTo>
                  <a:cubicBezTo>
                    <a:pt x="3609" y="2181"/>
                    <a:pt x="2231" y="1630"/>
                    <a:pt x="877" y="1078"/>
                  </a:cubicBezTo>
                  <a:cubicBezTo>
                    <a:pt x="677" y="978"/>
                    <a:pt x="476" y="853"/>
                    <a:pt x="301" y="753"/>
                  </a:cubicBezTo>
                  <a:cubicBezTo>
                    <a:pt x="150" y="652"/>
                    <a:pt x="0" y="502"/>
                    <a:pt x="50" y="327"/>
                  </a:cubicBezTo>
                  <a:cubicBezTo>
                    <a:pt x="125" y="76"/>
                    <a:pt x="351" y="1"/>
                    <a:pt x="576" y="51"/>
                  </a:cubicBezTo>
                  <a:cubicBezTo>
                    <a:pt x="1830" y="302"/>
                    <a:pt x="3008" y="803"/>
                    <a:pt x="4135" y="1404"/>
                  </a:cubicBezTo>
                  <a:cubicBezTo>
                    <a:pt x="4762" y="1730"/>
                    <a:pt x="5439" y="2031"/>
                    <a:pt x="5940" y="2607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3217;p35"/>
          <p:cNvGrpSpPr/>
          <p:nvPr/>
        </p:nvGrpSpPr>
        <p:grpSpPr>
          <a:xfrm>
            <a:off x="5328151" y="3658595"/>
            <a:ext cx="446828" cy="427583"/>
            <a:chOff x="6261587" y="3179706"/>
            <a:chExt cx="575142" cy="550370"/>
          </a:xfrm>
        </p:grpSpPr>
        <p:sp>
          <p:nvSpPr>
            <p:cNvPr id="81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3225;p35"/>
          <p:cNvGrpSpPr/>
          <p:nvPr/>
        </p:nvGrpSpPr>
        <p:grpSpPr>
          <a:xfrm>
            <a:off x="3015116" y="3548339"/>
            <a:ext cx="410676" cy="489186"/>
            <a:chOff x="7235672" y="2456712"/>
            <a:chExt cx="528609" cy="629663"/>
          </a:xfrm>
        </p:grpSpPr>
        <p:sp>
          <p:nvSpPr>
            <p:cNvPr id="89" name="Google Shape;3226;p35"/>
            <p:cNvSpPr/>
            <p:nvPr/>
          </p:nvSpPr>
          <p:spPr>
            <a:xfrm>
              <a:off x="7235672" y="2601530"/>
              <a:ext cx="528609" cy="484845"/>
            </a:xfrm>
            <a:custGeom>
              <a:avLst/>
              <a:gdLst/>
              <a:ahLst/>
              <a:cxnLst/>
              <a:rect l="l" t="t" r="r" b="b"/>
              <a:pathLst>
                <a:path w="48121" h="44137" extrusionOk="0">
                  <a:moveTo>
                    <a:pt x="29574" y="327"/>
                  </a:moveTo>
                  <a:cubicBezTo>
                    <a:pt x="30151" y="653"/>
                    <a:pt x="30802" y="778"/>
                    <a:pt x="31454" y="928"/>
                  </a:cubicBezTo>
                  <a:cubicBezTo>
                    <a:pt x="34311" y="1505"/>
                    <a:pt x="36767" y="2933"/>
                    <a:pt x="38923" y="4888"/>
                  </a:cubicBezTo>
                  <a:cubicBezTo>
                    <a:pt x="43735" y="9324"/>
                    <a:pt x="46968" y="14663"/>
                    <a:pt x="47619" y="21254"/>
                  </a:cubicBezTo>
                  <a:cubicBezTo>
                    <a:pt x="47970" y="24613"/>
                    <a:pt x="48121" y="28096"/>
                    <a:pt x="46792" y="31405"/>
                  </a:cubicBezTo>
                  <a:cubicBezTo>
                    <a:pt x="45564" y="34412"/>
                    <a:pt x="43534" y="36793"/>
                    <a:pt x="40928" y="38698"/>
                  </a:cubicBezTo>
                  <a:cubicBezTo>
                    <a:pt x="38497" y="40477"/>
                    <a:pt x="35715" y="41530"/>
                    <a:pt x="32857" y="42457"/>
                  </a:cubicBezTo>
                  <a:cubicBezTo>
                    <a:pt x="27920" y="44036"/>
                    <a:pt x="22908" y="44136"/>
                    <a:pt x="17920" y="43059"/>
                  </a:cubicBezTo>
                  <a:cubicBezTo>
                    <a:pt x="14261" y="42257"/>
                    <a:pt x="10727" y="40979"/>
                    <a:pt x="7644" y="38748"/>
                  </a:cubicBezTo>
                  <a:cubicBezTo>
                    <a:pt x="4737" y="36643"/>
                    <a:pt x="2532" y="33961"/>
                    <a:pt x="1379" y="30502"/>
                  </a:cubicBezTo>
                  <a:cubicBezTo>
                    <a:pt x="1103" y="29650"/>
                    <a:pt x="953" y="28773"/>
                    <a:pt x="852" y="27921"/>
                  </a:cubicBezTo>
                  <a:cubicBezTo>
                    <a:pt x="0" y="19575"/>
                    <a:pt x="2256" y="12282"/>
                    <a:pt x="8221" y="6242"/>
                  </a:cubicBezTo>
                  <a:cubicBezTo>
                    <a:pt x="9950" y="4487"/>
                    <a:pt x="11805" y="2883"/>
                    <a:pt x="14085" y="1881"/>
                  </a:cubicBezTo>
                  <a:cubicBezTo>
                    <a:pt x="15364" y="1329"/>
                    <a:pt x="16692" y="1079"/>
                    <a:pt x="17995" y="678"/>
                  </a:cubicBezTo>
                  <a:cubicBezTo>
                    <a:pt x="18321" y="577"/>
                    <a:pt x="18697" y="577"/>
                    <a:pt x="18847" y="151"/>
                  </a:cubicBezTo>
                  <a:cubicBezTo>
                    <a:pt x="19449" y="1"/>
                    <a:pt x="19850" y="402"/>
                    <a:pt x="20226" y="753"/>
                  </a:cubicBezTo>
                  <a:cubicBezTo>
                    <a:pt x="21103" y="1605"/>
                    <a:pt x="22106" y="2307"/>
                    <a:pt x="22983" y="3184"/>
                  </a:cubicBezTo>
                  <a:cubicBezTo>
                    <a:pt x="23985" y="4186"/>
                    <a:pt x="24537" y="4186"/>
                    <a:pt x="25539" y="3209"/>
                  </a:cubicBezTo>
                  <a:cubicBezTo>
                    <a:pt x="26416" y="2332"/>
                    <a:pt x="27319" y="1505"/>
                    <a:pt x="28296" y="753"/>
                  </a:cubicBezTo>
                  <a:cubicBezTo>
                    <a:pt x="28672" y="477"/>
                    <a:pt x="29023" y="101"/>
                    <a:pt x="29574" y="32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27;p35"/>
            <p:cNvSpPr/>
            <p:nvPr/>
          </p:nvSpPr>
          <p:spPr>
            <a:xfrm>
              <a:off x="7408019" y="2456712"/>
              <a:ext cx="188601" cy="194665"/>
            </a:xfrm>
            <a:custGeom>
              <a:avLst/>
              <a:gdLst/>
              <a:ahLst/>
              <a:cxnLst/>
              <a:rect l="l" t="t" r="r" b="b"/>
              <a:pathLst>
                <a:path w="17169" h="17721" extrusionOk="0">
                  <a:moveTo>
                    <a:pt x="13885" y="13510"/>
                  </a:moveTo>
                  <a:cubicBezTo>
                    <a:pt x="12657" y="14136"/>
                    <a:pt x="11680" y="15114"/>
                    <a:pt x="10702" y="16066"/>
                  </a:cubicBezTo>
                  <a:cubicBezTo>
                    <a:pt x="10402" y="16367"/>
                    <a:pt x="10101" y="16668"/>
                    <a:pt x="9775" y="16968"/>
                  </a:cubicBezTo>
                  <a:cubicBezTo>
                    <a:pt x="8923" y="17720"/>
                    <a:pt x="8171" y="17720"/>
                    <a:pt x="7344" y="16918"/>
                  </a:cubicBezTo>
                  <a:cubicBezTo>
                    <a:pt x="6016" y="15665"/>
                    <a:pt x="4687" y="14362"/>
                    <a:pt x="3158" y="13334"/>
                  </a:cubicBezTo>
                  <a:cubicBezTo>
                    <a:pt x="1680" y="12432"/>
                    <a:pt x="527" y="11304"/>
                    <a:pt x="226" y="9500"/>
                  </a:cubicBezTo>
                  <a:cubicBezTo>
                    <a:pt x="0" y="8071"/>
                    <a:pt x="251" y="7419"/>
                    <a:pt x="1655" y="7018"/>
                  </a:cubicBezTo>
                  <a:cubicBezTo>
                    <a:pt x="2507" y="6743"/>
                    <a:pt x="2883" y="6317"/>
                    <a:pt x="2983" y="5389"/>
                  </a:cubicBezTo>
                  <a:cubicBezTo>
                    <a:pt x="3234" y="3159"/>
                    <a:pt x="4487" y="1555"/>
                    <a:pt x="6592" y="778"/>
                  </a:cubicBezTo>
                  <a:cubicBezTo>
                    <a:pt x="8722" y="1"/>
                    <a:pt x="10677" y="452"/>
                    <a:pt x="12381" y="1881"/>
                  </a:cubicBezTo>
                  <a:cubicBezTo>
                    <a:pt x="13534" y="2858"/>
                    <a:pt x="14086" y="4136"/>
                    <a:pt x="14161" y="5590"/>
                  </a:cubicBezTo>
                  <a:cubicBezTo>
                    <a:pt x="14236" y="6417"/>
                    <a:pt x="14612" y="6718"/>
                    <a:pt x="15289" y="6943"/>
                  </a:cubicBezTo>
                  <a:cubicBezTo>
                    <a:pt x="16968" y="7545"/>
                    <a:pt x="17168" y="7996"/>
                    <a:pt x="16843" y="9675"/>
                  </a:cubicBezTo>
                  <a:cubicBezTo>
                    <a:pt x="16617" y="10878"/>
                    <a:pt x="16041" y="11805"/>
                    <a:pt x="15113" y="12532"/>
                  </a:cubicBezTo>
                  <a:cubicBezTo>
                    <a:pt x="14687" y="12858"/>
                    <a:pt x="14286" y="13184"/>
                    <a:pt x="13885" y="135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28;p35"/>
            <p:cNvSpPr/>
            <p:nvPr/>
          </p:nvSpPr>
          <p:spPr>
            <a:xfrm>
              <a:off x="7438305" y="2781589"/>
              <a:ext cx="125273" cy="133270"/>
            </a:xfrm>
            <a:custGeom>
              <a:avLst/>
              <a:gdLst/>
              <a:ahLst/>
              <a:cxnLst/>
              <a:rect l="l" t="t" r="r" b="b"/>
              <a:pathLst>
                <a:path w="11404" h="12132" extrusionOk="0">
                  <a:moveTo>
                    <a:pt x="6141" y="51"/>
                  </a:moveTo>
                  <a:cubicBezTo>
                    <a:pt x="7218" y="1"/>
                    <a:pt x="8572" y="1"/>
                    <a:pt x="9825" y="703"/>
                  </a:cubicBezTo>
                  <a:cubicBezTo>
                    <a:pt x="10301" y="953"/>
                    <a:pt x="10702" y="1254"/>
                    <a:pt x="11003" y="1705"/>
                  </a:cubicBezTo>
                  <a:cubicBezTo>
                    <a:pt x="11229" y="2081"/>
                    <a:pt x="11404" y="2482"/>
                    <a:pt x="11229" y="2958"/>
                  </a:cubicBezTo>
                  <a:cubicBezTo>
                    <a:pt x="10376" y="5440"/>
                    <a:pt x="9499" y="7921"/>
                    <a:pt x="7920" y="10076"/>
                  </a:cubicBezTo>
                  <a:cubicBezTo>
                    <a:pt x="6416" y="12131"/>
                    <a:pt x="5314" y="12131"/>
                    <a:pt x="3710" y="10151"/>
                  </a:cubicBezTo>
                  <a:cubicBezTo>
                    <a:pt x="3259" y="9600"/>
                    <a:pt x="2883" y="8999"/>
                    <a:pt x="2607" y="8347"/>
                  </a:cubicBezTo>
                  <a:cubicBezTo>
                    <a:pt x="1955" y="6868"/>
                    <a:pt x="1279" y="5389"/>
                    <a:pt x="652" y="3886"/>
                  </a:cubicBezTo>
                  <a:cubicBezTo>
                    <a:pt x="0" y="2257"/>
                    <a:pt x="552" y="1129"/>
                    <a:pt x="2231" y="502"/>
                  </a:cubicBezTo>
                  <a:cubicBezTo>
                    <a:pt x="2807" y="302"/>
                    <a:pt x="3384" y="51"/>
                    <a:pt x="4010" y="51"/>
                  </a:cubicBezTo>
                  <a:cubicBezTo>
                    <a:pt x="4612" y="51"/>
                    <a:pt x="5239" y="51"/>
                    <a:pt x="6141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29;p35"/>
            <p:cNvSpPr/>
            <p:nvPr/>
          </p:nvSpPr>
          <p:spPr>
            <a:xfrm>
              <a:off x="7595240" y="2835835"/>
              <a:ext cx="83706" cy="46532"/>
            </a:xfrm>
            <a:custGeom>
              <a:avLst/>
              <a:gdLst/>
              <a:ahLst/>
              <a:cxnLst/>
              <a:rect l="l" t="t" r="r" b="b"/>
              <a:pathLst>
                <a:path w="7620" h="4236" extrusionOk="0">
                  <a:moveTo>
                    <a:pt x="3760" y="101"/>
                  </a:moveTo>
                  <a:cubicBezTo>
                    <a:pt x="4587" y="0"/>
                    <a:pt x="5514" y="276"/>
                    <a:pt x="6416" y="652"/>
                  </a:cubicBezTo>
                  <a:cubicBezTo>
                    <a:pt x="7444" y="1078"/>
                    <a:pt x="7619" y="2030"/>
                    <a:pt x="6867" y="2857"/>
                  </a:cubicBezTo>
                  <a:cubicBezTo>
                    <a:pt x="6366" y="3459"/>
                    <a:pt x="5714" y="3785"/>
                    <a:pt x="4963" y="3935"/>
                  </a:cubicBezTo>
                  <a:cubicBezTo>
                    <a:pt x="3409" y="4236"/>
                    <a:pt x="1980" y="3935"/>
                    <a:pt x="802" y="2908"/>
                  </a:cubicBezTo>
                  <a:cubicBezTo>
                    <a:pt x="0" y="2206"/>
                    <a:pt x="125" y="1329"/>
                    <a:pt x="978" y="702"/>
                  </a:cubicBezTo>
                  <a:cubicBezTo>
                    <a:pt x="1604" y="226"/>
                    <a:pt x="2231" y="101"/>
                    <a:pt x="3760" y="1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30;p35"/>
            <p:cNvSpPr/>
            <p:nvPr/>
          </p:nvSpPr>
          <p:spPr>
            <a:xfrm>
              <a:off x="7322675" y="2825366"/>
              <a:ext cx="75445" cy="41589"/>
            </a:xfrm>
            <a:custGeom>
              <a:avLst/>
              <a:gdLst/>
              <a:ahLst/>
              <a:cxnLst/>
              <a:rect l="l" t="t" r="r" b="b"/>
              <a:pathLst>
                <a:path w="6868" h="3786" extrusionOk="0">
                  <a:moveTo>
                    <a:pt x="3308" y="3710"/>
                  </a:moveTo>
                  <a:cubicBezTo>
                    <a:pt x="2632" y="3760"/>
                    <a:pt x="2005" y="3660"/>
                    <a:pt x="1378" y="3435"/>
                  </a:cubicBezTo>
                  <a:cubicBezTo>
                    <a:pt x="501" y="3109"/>
                    <a:pt x="0" y="2557"/>
                    <a:pt x="25" y="1881"/>
                  </a:cubicBezTo>
                  <a:cubicBezTo>
                    <a:pt x="25" y="1279"/>
                    <a:pt x="526" y="753"/>
                    <a:pt x="1378" y="502"/>
                  </a:cubicBezTo>
                  <a:cubicBezTo>
                    <a:pt x="3008" y="1"/>
                    <a:pt x="4511" y="402"/>
                    <a:pt x="5840" y="1304"/>
                  </a:cubicBezTo>
                  <a:cubicBezTo>
                    <a:pt x="6867" y="1981"/>
                    <a:pt x="6717" y="2883"/>
                    <a:pt x="5614" y="3384"/>
                  </a:cubicBezTo>
                  <a:cubicBezTo>
                    <a:pt x="4887" y="3710"/>
                    <a:pt x="4110" y="3785"/>
                    <a:pt x="3308" y="37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31;p35"/>
            <p:cNvSpPr/>
            <p:nvPr/>
          </p:nvSpPr>
          <p:spPr>
            <a:xfrm>
              <a:off x="7358190" y="2748282"/>
              <a:ext cx="46532" cy="51223"/>
            </a:xfrm>
            <a:custGeom>
              <a:avLst/>
              <a:gdLst/>
              <a:ahLst/>
              <a:cxnLst/>
              <a:rect l="l" t="t" r="r" b="b"/>
              <a:pathLst>
                <a:path w="4236" h="4663" extrusionOk="0">
                  <a:moveTo>
                    <a:pt x="2030" y="25"/>
                  </a:moveTo>
                  <a:cubicBezTo>
                    <a:pt x="3233" y="0"/>
                    <a:pt x="4236" y="1078"/>
                    <a:pt x="4236" y="2356"/>
                  </a:cubicBezTo>
                  <a:cubicBezTo>
                    <a:pt x="4236" y="3559"/>
                    <a:pt x="3258" y="4587"/>
                    <a:pt x="2105" y="4612"/>
                  </a:cubicBezTo>
                  <a:cubicBezTo>
                    <a:pt x="978" y="4662"/>
                    <a:pt x="75" y="3685"/>
                    <a:pt x="25" y="2356"/>
                  </a:cubicBezTo>
                  <a:cubicBezTo>
                    <a:pt x="0" y="1078"/>
                    <a:pt x="902" y="50"/>
                    <a:pt x="2030" y="25"/>
                  </a:cubicBezTo>
                  <a:close/>
                </a:path>
              </a:pathLst>
            </a:custGeom>
            <a:solidFill>
              <a:srgbClr val="03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32;p35"/>
            <p:cNvSpPr/>
            <p:nvPr/>
          </p:nvSpPr>
          <p:spPr>
            <a:xfrm>
              <a:off x="7598810" y="2748282"/>
              <a:ext cx="47093" cy="51223"/>
            </a:xfrm>
            <a:custGeom>
              <a:avLst/>
              <a:gdLst/>
              <a:ahLst/>
              <a:cxnLst/>
              <a:rect l="l" t="t" r="r" b="b"/>
              <a:pathLst>
                <a:path w="4287" h="4663" extrusionOk="0">
                  <a:moveTo>
                    <a:pt x="2207" y="4612"/>
                  </a:moveTo>
                  <a:cubicBezTo>
                    <a:pt x="978" y="4562"/>
                    <a:pt x="1" y="3459"/>
                    <a:pt x="76" y="2231"/>
                  </a:cubicBezTo>
                  <a:cubicBezTo>
                    <a:pt x="126" y="1003"/>
                    <a:pt x="1129" y="0"/>
                    <a:pt x="2257" y="25"/>
                  </a:cubicBezTo>
                  <a:cubicBezTo>
                    <a:pt x="3410" y="50"/>
                    <a:pt x="4287" y="1053"/>
                    <a:pt x="4262" y="2356"/>
                  </a:cubicBezTo>
                  <a:cubicBezTo>
                    <a:pt x="4212" y="3685"/>
                    <a:pt x="3334" y="4662"/>
                    <a:pt x="2207" y="4612"/>
                  </a:cubicBezTo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233;p35"/>
          <p:cNvGrpSpPr/>
          <p:nvPr/>
        </p:nvGrpSpPr>
        <p:grpSpPr>
          <a:xfrm>
            <a:off x="1514083" y="4475255"/>
            <a:ext cx="438276" cy="411752"/>
            <a:chOff x="6267090" y="2534356"/>
            <a:chExt cx="564135" cy="529993"/>
          </a:xfrm>
        </p:grpSpPr>
        <p:sp>
          <p:nvSpPr>
            <p:cNvPr id="97" name="Google Shape;3234;p35"/>
            <p:cNvSpPr/>
            <p:nvPr/>
          </p:nvSpPr>
          <p:spPr>
            <a:xfrm>
              <a:off x="6267090" y="2534356"/>
              <a:ext cx="564135" cy="529993"/>
            </a:xfrm>
            <a:custGeom>
              <a:avLst/>
              <a:gdLst/>
              <a:ahLst/>
              <a:cxnLst/>
              <a:rect l="l" t="t" r="r" b="b"/>
              <a:pathLst>
                <a:path w="51355" h="48247" extrusionOk="0">
                  <a:moveTo>
                    <a:pt x="25239" y="48046"/>
                  </a:moveTo>
                  <a:cubicBezTo>
                    <a:pt x="23234" y="48246"/>
                    <a:pt x="20778" y="47971"/>
                    <a:pt x="18347" y="47745"/>
                  </a:cubicBezTo>
                  <a:cubicBezTo>
                    <a:pt x="14763" y="47419"/>
                    <a:pt x="11254" y="46492"/>
                    <a:pt x="8121" y="44612"/>
                  </a:cubicBezTo>
                  <a:cubicBezTo>
                    <a:pt x="4537" y="42432"/>
                    <a:pt x="2357" y="39174"/>
                    <a:pt x="1279" y="35164"/>
                  </a:cubicBezTo>
                  <a:cubicBezTo>
                    <a:pt x="402" y="31880"/>
                    <a:pt x="1" y="28522"/>
                    <a:pt x="252" y="25139"/>
                  </a:cubicBezTo>
                  <a:cubicBezTo>
                    <a:pt x="477" y="21880"/>
                    <a:pt x="1505" y="18873"/>
                    <a:pt x="3109" y="16066"/>
                  </a:cubicBezTo>
                  <a:cubicBezTo>
                    <a:pt x="3735" y="14938"/>
                    <a:pt x="4387" y="13860"/>
                    <a:pt x="5189" y="12883"/>
                  </a:cubicBezTo>
                  <a:cubicBezTo>
                    <a:pt x="5540" y="12457"/>
                    <a:pt x="5515" y="12131"/>
                    <a:pt x="5164" y="11730"/>
                  </a:cubicBezTo>
                  <a:cubicBezTo>
                    <a:pt x="3510" y="9775"/>
                    <a:pt x="2858" y="7419"/>
                    <a:pt x="2582" y="4938"/>
                  </a:cubicBezTo>
                  <a:cubicBezTo>
                    <a:pt x="2507" y="4211"/>
                    <a:pt x="2407" y="3484"/>
                    <a:pt x="2282" y="2732"/>
                  </a:cubicBezTo>
                  <a:cubicBezTo>
                    <a:pt x="2031" y="978"/>
                    <a:pt x="2658" y="151"/>
                    <a:pt x="4412" y="76"/>
                  </a:cubicBezTo>
                  <a:cubicBezTo>
                    <a:pt x="6041" y="1"/>
                    <a:pt x="7670" y="226"/>
                    <a:pt x="9174" y="853"/>
                  </a:cubicBezTo>
                  <a:cubicBezTo>
                    <a:pt x="11129" y="1680"/>
                    <a:pt x="12858" y="2858"/>
                    <a:pt x="14187" y="4587"/>
                  </a:cubicBezTo>
                  <a:cubicBezTo>
                    <a:pt x="15064" y="5690"/>
                    <a:pt x="15089" y="5840"/>
                    <a:pt x="16618" y="5239"/>
                  </a:cubicBezTo>
                  <a:cubicBezTo>
                    <a:pt x="19074" y="4236"/>
                    <a:pt x="21680" y="3860"/>
                    <a:pt x="24312" y="3760"/>
                  </a:cubicBezTo>
                  <a:cubicBezTo>
                    <a:pt x="27445" y="3660"/>
                    <a:pt x="30527" y="3860"/>
                    <a:pt x="33535" y="4813"/>
                  </a:cubicBezTo>
                  <a:cubicBezTo>
                    <a:pt x="34036" y="4963"/>
                    <a:pt x="34537" y="5138"/>
                    <a:pt x="35014" y="5339"/>
                  </a:cubicBezTo>
                  <a:cubicBezTo>
                    <a:pt x="36116" y="5740"/>
                    <a:pt x="36267" y="5740"/>
                    <a:pt x="36918" y="4863"/>
                  </a:cubicBezTo>
                  <a:cubicBezTo>
                    <a:pt x="37670" y="3860"/>
                    <a:pt x="38548" y="3033"/>
                    <a:pt x="39550" y="2281"/>
                  </a:cubicBezTo>
                  <a:cubicBezTo>
                    <a:pt x="41756" y="627"/>
                    <a:pt x="44262" y="51"/>
                    <a:pt x="46969" y="76"/>
                  </a:cubicBezTo>
                  <a:cubicBezTo>
                    <a:pt x="48372" y="101"/>
                    <a:pt x="49124" y="928"/>
                    <a:pt x="49049" y="2356"/>
                  </a:cubicBezTo>
                  <a:cubicBezTo>
                    <a:pt x="48823" y="5389"/>
                    <a:pt x="48497" y="8397"/>
                    <a:pt x="46718" y="11003"/>
                  </a:cubicBezTo>
                  <a:cubicBezTo>
                    <a:pt x="45816" y="12331"/>
                    <a:pt x="45816" y="12331"/>
                    <a:pt x="46718" y="13635"/>
                  </a:cubicBezTo>
                  <a:cubicBezTo>
                    <a:pt x="49074" y="16993"/>
                    <a:pt x="50678" y="20677"/>
                    <a:pt x="51079" y="24763"/>
                  </a:cubicBezTo>
                  <a:cubicBezTo>
                    <a:pt x="51355" y="27620"/>
                    <a:pt x="51104" y="30452"/>
                    <a:pt x="50502" y="33284"/>
                  </a:cubicBezTo>
                  <a:cubicBezTo>
                    <a:pt x="50051" y="35439"/>
                    <a:pt x="49475" y="37520"/>
                    <a:pt x="48297" y="39424"/>
                  </a:cubicBezTo>
                  <a:cubicBezTo>
                    <a:pt x="46242" y="42733"/>
                    <a:pt x="43385" y="44988"/>
                    <a:pt x="39700" y="46216"/>
                  </a:cubicBezTo>
                  <a:cubicBezTo>
                    <a:pt x="36994" y="47144"/>
                    <a:pt x="34237" y="47695"/>
                    <a:pt x="31355" y="47871"/>
                  </a:cubicBezTo>
                  <a:cubicBezTo>
                    <a:pt x="29475" y="47971"/>
                    <a:pt x="27595" y="48021"/>
                    <a:pt x="25239" y="480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35;p35"/>
            <p:cNvSpPr/>
            <p:nvPr/>
          </p:nvSpPr>
          <p:spPr>
            <a:xfrm>
              <a:off x="6446874" y="2699552"/>
              <a:ext cx="198521" cy="177034"/>
            </a:xfrm>
            <a:custGeom>
              <a:avLst/>
              <a:gdLst/>
              <a:ahLst/>
              <a:cxnLst/>
              <a:rect l="l" t="t" r="r" b="b"/>
              <a:pathLst>
                <a:path w="18072" h="16116" extrusionOk="0">
                  <a:moveTo>
                    <a:pt x="9475" y="15840"/>
                  </a:moveTo>
                  <a:cubicBezTo>
                    <a:pt x="6567" y="16116"/>
                    <a:pt x="4437" y="15113"/>
                    <a:pt x="2633" y="13208"/>
                  </a:cubicBezTo>
                  <a:cubicBezTo>
                    <a:pt x="778" y="11253"/>
                    <a:pt x="1" y="8171"/>
                    <a:pt x="1580" y="5288"/>
                  </a:cubicBezTo>
                  <a:cubicBezTo>
                    <a:pt x="2808" y="3083"/>
                    <a:pt x="4537" y="1404"/>
                    <a:pt x="7119" y="777"/>
                  </a:cubicBezTo>
                  <a:cubicBezTo>
                    <a:pt x="10427" y="0"/>
                    <a:pt x="14312" y="1103"/>
                    <a:pt x="16116" y="3935"/>
                  </a:cubicBezTo>
                  <a:cubicBezTo>
                    <a:pt x="16994" y="5314"/>
                    <a:pt x="17796" y="6692"/>
                    <a:pt x="17896" y="8396"/>
                  </a:cubicBezTo>
                  <a:cubicBezTo>
                    <a:pt x="18071" y="11629"/>
                    <a:pt x="15239" y="14487"/>
                    <a:pt x="13084" y="15339"/>
                  </a:cubicBezTo>
                  <a:cubicBezTo>
                    <a:pt x="12557" y="15539"/>
                    <a:pt x="12006" y="15765"/>
                    <a:pt x="11455" y="15840"/>
                  </a:cubicBezTo>
                  <a:cubicBezTo>
                    <a:pt x="10703" y="15915"/>
                    <a:pt x="9951" y="15840"/>
                    <a:pt x="9475" y="15840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36;p35"/>
            <p:cNvSpPr/>
            <p:nvPr/>
          </p:nvSpPr>
          <p:spPr>
            <a:xfrm>
              <a:off x="6317205" y="2561885"/>
              <a:ext cx="88935" cy="94449"/>
            </a:xfrm>
            <a:custGeom>
              <a:avLst/>
              <a:gdLst/>
              <a:ahLst/>
              <a:cxnLst/>
              <a:rect l="l" t="t" r="r" b="b"/>
              <a:pathLst>
                <a:path w="8096" h="8598" extrusionOk="0">
                  <a:moveTo>
                    <a:pt x="151" y="1705"/>
                  </a:moveTo>
                  <a:cubicBezTo>
                    <a:pt x="151" y="277"/>
                    <a:pt x="527" y="1"/>
                    <a:pt x="1830" y="251"/>
                  </a:cubicBezTo>
                  <a:cubicBezTo>
                    <a:pt x="4261" y="753"/>
                    <a:pt x="6141" y="2081"/>
                    <a:pt x="7720" y="3936"/>
                  </a:cubicBezTo>
                  <a:cubicBezTo>
                    <a:pt x="8096" y="4387"/>
                    <a:pt x="8020" y="4838"/>
                    <a:pt x="7444" y="5064"/>
                  </a:cubicBezTo>
                  <a:cubicBezTo>
                    <a:pt x="6968" y="5264"/>
                    <a:pt x="6442" y="5414"/>
                    <a:pt x="5915" y="5439"/>
                  </a:cubicBezTo>
                  <a:cubicBezTo>
                    <a:pt x="5188" y="5465"/>
                    <a:pt x="4812" y="5866"/>
                    <a:pt x="4537" y="6467"/>
                  </a:cubicBezTo>
                  <a:cubicBezTo>
                    <a:pt x="4336" y="6893"/>
                    <a:pt x="4111" y="7319"/>
                    <a:pt x="3885" y="7745"/>
                  </a:cubicBezTo>
                  <a:cubicBezTo>
                    <a:pt x="3384" y="8547"/>
                    <a:pt x="2807" y="8597"/>
                    <a:pt x="2256" y="7846"/>
                  </a:cubicBezTo>
                  <a:cubicBezTo>
                    <a:pt x="1379" y="6567"/>
                    <a:pt x="677" y="5214"/>
                    <a:pt x="452" y="3660"/>
                  </a:cubicBezTo>
                  <a:cubicBezTo>
                    <a:pt x="326" y="2983"/>
                    <a:pt x="0" y="2332"/>
                    <a:pt x="151" y="1705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37;p35"/>
            <p:cNvSpPr/>
            <p:nvPr/>
          </p:nvSpPr>
          <p:spPr>
            <a:xfrm>
              <a:off x="6690812" y="2561885"/>
              <a:ext cx="88935" cy="94724"/>
            </a:xfrm>
            <a:custGeom>
              <a:avLst/>
              <a:gdLst/>
              <a:ahLst/>
              <a:cxnLst/>
              <a:rect l="l" t="t" r="r" b="b"/>
              <a:pathLst>
                <a:path w="8096" h="8623" extrusionOk="0">
                  <a:moveTo>
                    <a:pt x="8071" y="1755"/>
                  </a:moveTo>
                  <a:cubicBezTo>
                    <a:pt x="7845" y="3785"/>
                    <a:pt x="7369" y="5916"/>
                    <a:pt x="6041" y="7720"/>
                  </a:cubicBezTo>
                  <a:cubicBezTo>
                    <a:pt x="5364" y="8622"/>
                    <a:pt x="4838" y="8597"/>
                    <a:pt x="4286" y="7620"/>
                  </a:cubicBezTo>
                  <a:cubicBezTo>
                    <a:pt x="4111" y="7319"/>
                    <a:pt x="3961" y="6993"/>
                    <a:pt x="3810" y="6693"/>
                  </a:cubicBezTo>
                  <a:cubicBezTo>
                    <a:pt x="3484" y="5891"/>
                    <a:pt x="2983" y="5364"/>
                    <a:pt x="2031" y="5439"/>
                  </a:cubicBezTo>
                  <a:cubicBezTo>
                    <a:pt x="1780" y="5465"/>
                    <a:pt x="1529" y="5339"/>
                    <a:pt x="1279" y="5239"/>
                  </a:cubicBezTo>
                  <a:cubicBezTo>
                    <a:pt x="51" y="4838"/>
                    <a:pt x="1" y="4512"/>
                    <a:pt x="878" y="3560"/>
                  </a:cubicBezTo>
                  <a:cubicBezTo>
                    <a:pt x="2356" y="1931"/>
                    <a:pt x="4036" y="678"/>
                    <a:pt x="6266" y="302"/>
                  </a:cubicBezTo>
                  <a:cubicBezTo>
                    <a:pt x="6341" y="302"/>
                    <a:pt x="6442" y="251"/>
                    <a:pt x="6517" y="226"/>
                  </a:cubicBezTo>
                  <a:cubicBezTo>
                    <a:pt x="7720" y="1"/>
                    <a:pt x="8096" y="327"/>
                    <a:pt x="8071" y="1755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238;p35"/>
            <p:cNvSpPr/>
            <p:nvPr/>
          </p:nvSpPr>
          <p:spPr>
            <a:xfrm>
              <a:off x="6373922" y="2816006"/>
              <a:ext cx="52322" cy="51772"/>
            </a:xfrm>
            <a:custGeom>
              <a:avLst/>
              <a:gdLst/>
              <a:ahLst/>
              <a:cxnLst/>
              <a:rect l="l" t="t" r="r" b="b"/>
              <a:pathLst>
                <a:path w="4763" h="4713" extrusionOk="0">
                  <a:moveTo>
                    <a:pt x="4737" y="2357"/>
                  </a:moveTo>
                  <a:cubicBezTo>
                    <a:pt x="4762" y="3635"/>
                    <a:pt x="3785" y="4612"/>
                    <a:pt x="2456" y="4662"/>
                  </a:cubicBezTo>
                  <a:cubicBezTo>
                    <a:pt x="1228" y="4713"/>
                    <a:pt x="0" y="3459"/>
                    <a:pt x="50" y="2206"/>
                  </a:cubicBezTo>
                  <a:cubicBezTo>
                    <a:pt x="76" y="1104"/>
                    <a:pt x="1178" y="1"/>
                    <a:pt x="2281" y="26"/>
                  </a:cubicBezTo>
                  <a:cubicBezTo>
                    <a:pt x="3609" y="26"/>
                    <a:pt x="4737" y="1079"/>
                    <a:pt x="4737" y="23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239;p35"/>
            <p:cNvSpPr/>
            <p:nvPr/>
          </p:nvSpPr>
          <p:spPr>
            <a:xfrm>
              <a:off x="6660800" y="2816006"/>
              <a:ext cx="49290" cy="46543"/>
            </a:xfrm>
            <a:custGeom>
              <a:avLst/>
              <a:gdLst/>
              <a:ahLst/>
              <a:cxnLst/>
              <a:rect l="l" t="t" r="r" b="b"/>
              <a:pathLst>
                <a:path w="4487" h="4237" extrusionOk="0">
                  <a:moveTo>
                    <a:pt x="2231" y="4236"/>
                  </a:moveTo>
                  <a:cubicBezTo>
                    <a:pt x="953" y="4236"/>
                    <a:pt x="1" y="3384"/>
                    <a:pt x="1" y="2231"/>
                  </a:cubicBezTo>
                  <a:cubicBezTo>
                    <a:pt x="26" y="1129"/>
                    <a:pt x="1154" y="26"/>
                    <a:pt x="2332" y="1"/>
                  </a:cubicBezTo>
                  <a:cubicBezTo>
                    <a:pt x="3535" y="1"/>
                    <a:pt x="4462" y="853"/>
                    <a:pt x="4487" y="1956"/>
                  </a:cubicBezTo>
                  <a:cubicBezTo>
                    <a:pt x="4487" y="3384"/>
                    <a:pt x="3685" y="4236"/>
                    <a:pt x="223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240;p35"/>
            <p:cNvSpPr/>
            <p:nvPr/>
          </p:nvSpPr>
          <p:spPr>
            <a:xfrm>
              <a:off x="6678695" y="2716073"/>
              <a:ext cx="40491" cy="44335"/>
            </a:xfrm>
            <a:custGeom>
              <a:avLst/>
              <a:gdLst/>
              <a:ahLst/>
              <a:cxnLst/>
              <a:rect l="l" t="t" r="r" b="b"/>
              <a:pathLst>
                <a:path w="3686" h="4036" extrusionOk="0">
                  <a:moveTo>
                    <a:pt x="1881" y="4010"/>
                  </a:moveTo>
                  <a:cubicBezTo>
                    <a:pt x="878" y="4035"/>
                    <a:pt x="1" y="3108"/>
                    <a:pt x="1" y="2055"/>
                  </a:cubicBezTo>
                  <a:cubicBezTo>
                    <a:pt x="1" y="977"/>
                    <a:pt x="828" y="50"/>
                    <a:pt x="1830" y="25"/>
                  </a:cubicBezTo>
                  <a:cubicBezTo>
                    <a:pt x="2908" y="0"/>
                    <a:pt x="3685" y="827"/>
                    <a:pt x="3660" y="1980"/>
                  </a:cubicBezTo>
                  <a:cubicBezTo>
                    <a:pt x="3660" y="3133"/>
                    <a:pt x="2908" y="3985"/>
                    <a:pt x="1881" y="4010"/>
                  </a:cubicBezTo>
                </a:path>
              </a:pathLst>
            </a:custGeom>
            <a:solidFill>
              <a:srgbClr val="04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241;p35"/>
            <p:cNvSpPr/>
            <p:nvPr/>
          </p:nvSpPr>
          <p:spPr>
            <a:xfrm>
              <a:off x="6378876" y="2716348"/>
              <a:ext cx="40754" cy="44610"/>
            </a:xfrm>
            <a:custGeom>
              <a:avLst/>
              <a:gdLst/>
              <a:ahLst/>
              <a:cxnLst/>
              <a:rect l="l" t="t" r="r" b="b"/>
              <a:pathLst>
                <a:path w="3710" h="4061" extrusionOk="0">
                  <a:moveTo>
                    <a:pt x="3685" y="2105"/>
                  </a:moveTo>
                  <a:cubicBezTo>
                    <a:pt x="3660" y="3183"/>
                    <a:pt x="2732" y="4060"/>
                    <a:pt x="1730" y="3985"/>
                  </a:cubicBezTo>
                  <a:cubicBezTo>
                    <a:pt x="727" y="3910"/>
                    <a:pt x="0" y="3033"/>
                    <a:pt x="26" y="1880"/>
                  </a:cubicBezTo>
                  <a:cubicBezTo>
                    <a:pt x="51" y="802"/>
                    <a:pt x="777" y="0"/>
                    <a:pt x="1805" y="0"/>
                  </a:cubicBezTo>
                  <a:cubicBezTo>
                    <a:pt x="2833" y="0"/>
                    <a:pt x="3710" y="978"/>
                    <a:pt x="3685" y="2105"/>
                  </a:cubicBezTo>
                </a:path>
              </a:pathLst>
            </a:custGeom>
            <a:solidFill>
              <a:srgbClr val="040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242;p35"/>
            <p:cNvSpPr/>
            <p:nvPr/>
          </p:nvSpPr>
          <p:spPr>
            <a:xfrm>
              <a:off x="6515982" y="2894199"/>
              <a:ext cx="65811" cy="37459"/>
            </a:xfrm>
            <a:custGeom>
              <a:avLst/>
              <a:gdLst/>
              <a:ahLst/>
              <a:cxnLst/>
              <a:rect l="l" t="t" r="r" b="b"/>
              <a:pathLst>
                <a:path w="5991" h="3410" extrusionOk="0">
                  <a:moveTo>
                    <a:pt x="5991" y="527"/>
                  </a:moveTo>
                  <a:cubicBezTo>
                    <a:pt x="5916" y="627"/>
                    <a:pt x="5865" y="753"/>
                    <a:pt x="5790" y="853"/>
                  </a:cubicBezTo>
                  <a:cubicBezTo>
                    <a:pt x="5114" y="1605"/>
                    <a:pt x="4462" y="2331"/>
                    <a:pt x="3660" y="2983"/>
                  </a:cubicBezTo>
                  <a:cubicBezTo>
                    <a:pt x="3234" y="3334"/>
                    <a:pt x="2858" y="3409"/>
                    <a:pt x="2407" y="3033"/>
                  </a:cubicBezTo>
                  <a:cubicBezTo>
                    <a:pt x="1605" y="2357"/>
                    <a:pt x="878" y="1580"/>
                    <a:pt x="201" y="803"/>
                  </a:cubicBezTo>
                  <a:cubicBezTo>
                    <a:pt x="51" y="602"/>
                    <a:pt x="1" y="427"/>
                    <a:pt x="176" y="201"/>
                  </a:cubicBezTo>
                  <a:cubicBezTo>
                    <a:pt x="377" y="1"/>
                    <a:pt x="552" y="101"/>
                    <a:pt x="753" y="201"/>
                  </a:cubicBezTo>
                  <a:cubicBezTo>
                    <a:pt x="953" y="326"/>
                    <a:pt x="1154" y="402"/>
                    <a:pt x="1329" y="527"/>
                  </a:cubicBezTo>
                  <a:cubicBezTo>
                    <a:pt x="1905" y="903"/>
                    <a:pt x="2457" y="1580"/>
                    <a:pt x="3058" y="1605"/>
                  </a:cubicBezTo>
                  <a:cubicBezTo>
                    <a:pt x="3560" y="1630"/>
                    <a:pt x="4111" y="928"/>
                    <a:pt x="4637" y="552"/>
                  </a:cubicBezTo>
                  <a:cubicBezTo>
                    <a:pt x="4888" y="402"/>
                    <a:pt x="5164" y="226"/>
                    <a:pt x="5439" y="126"/>
                  </a:cubicBezTo>
                  <a:cubicBezTo>
                    <a:pt x="5765" y="1"/>
                    <a:pt x="5916" y="201"/>
                    <a:pt x="5991" y="527"/>
                  </a:cubicBezTo>
                </a:path>
              </a:pathLst>
            </a:custGeom>
            <a:solidFill>
              <a:srgbClr val="080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243;p35"/>
            <p:cNvSpPr/>
            <p:nvPr/>
          </p:nvSpPr>
          <p:spPr>
            <a:xfrm>
              <a:off x="6566646" y="2763694"/>
              <a:ext cx="33867" cy="48191"/>
            </a:xfrm>
            <a:custGeom>
              <a:avLst/>
              <a:gdLst/>
              <a:ahLst/>
              <a:cxnLst/>
              <a:rect l="l" t="t" r="r" b="b"/>
              <a:pathLst>
                <a:path w="3083" h="4387" extrusionOk="0">
                  <a:moveTo>
                    <a:pt x="3083" y="2357"/>
                  </a:moveTo>
                  <a:cubicBezTo>
                    <a:pt x="3058" y="2683"/>
                    <a:pt x="3058" y="2908"/>
                    <a:pt x="3033" y="3109"/>
                  </a:cubicBezTo>
                  <a:cubicBezTo>
                    <a:pt x="2882" y="3785"/>
                    <a:pt x="2431" y="4236"/>
                    <a:pt x="1805" y="4312"/>
                  </a:cubicBezTo>
                  <a:cubicBezTo>
                    <a:pt x="1128" y="4387"/>
                    <a:pt x="502" y="4036"/>
                    <a:pt x="251" y="3334"/>
                  </a:cubicBezTo>
                  <a:cubicBezTo>
                    <a:pt x="0" y="2632"/>
                    <a:pt x="0" y="1881"/>
                    <a:pt x="226" y="1154"/>
                  </a:cubicBezTo>
                  <a:cubicBezTo>
                    <a:pt x="451" y="477"/>
                    <a:pt x="1153" y="1"/>
                    <a:pt x="1730" y="76"/>
                  </a:cubicBezTo>
                  <a:cubicBezTo>
                    <a:pt x="2456" y="151"/>
                    <a:pt x="2807" y="653"/>
                    <a:pt x="2958" y="1279"/>
                  </a:cubicBezTo>
                  <a:cubicBezTo>
                    <a:pt x="3058" y="1655"/>
                    <a:pt x="3058" y="2056"/>
                    <a:pt x="3083" y="2357"/>
                  </a:cubicBezTo>
                  <a:close/>
                </a:path>
              </a:pathLst>
            </a:custGeom>
            <a:solidFill>
              <a:srgbClr val="030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244;p35"/>
            <p:cNvSpPr/>
            <p:nvPr/>
          </p:nvSpPr>
          <p:spPr>
            <a:xfrm>
              <a:off x="6497813" y="2763420"/>
              <a:ext cx="32779" cy="48466"/>
            </a:xfrm>
            <a:custGeom>
              <a:avLst/>
              <a:gdLst/>
              <a:ahLst/>
              <a:cxnLst/>
              <a:rect l="l" t="t" r="r" b="b"/>
              <a:pathLst>
                <a:path w="2984" h="4412" extrusionOk="0">
                  <a:moveTo>
                    <a:pt x="2958" y="2532"/>
                  </a:moveTo>
                  <a:cubicBezTo>
                    <a:pt x="2958" y="2457"/>
                    <a:pt x="2983" y="2632"/>
                    <a:pt x="2958" y="2808"/>
                  </a:cubicBezTo>
                  <a:cubicBezTo>
                    <a:pt x="2808" y="3835"/>
                    <a:pt x="2181" y="4412"/>
                    <a:pt x="1329" y="4337"/>
                  </a:cubicBezTo>
                  <a:cubicBezTo>
                    <a:pt x="527" y="4287"/>
                    <a:pt x="26" y="3685"/>
                    <a:pt x="1" y="2657"/>
                  </a:cubicBezTo>
                  <a:cubicBezTo>
                    <a:pt x="1" y="2181"/>
                    <a:pt x="26" y="1705"/>
                    <a:pt x="126" y="1229"/>
                  </a:cubicBezTo>
                  <a:cubicBezTo>
                    <a:pt x="276" y="652"/>
                    <a:pt x="627" y="201"/>
                    <a:pt x="1279" y="101"/>
                  </a:cubicBezTo>
                  <a:cubicBezTo>
                    <a:pt x="1805" y="1"/>
                    <a:pt x="2432" y="427"/>
                    <a:pt x="2757" y="1003"/>
                  </a:cubicBezTo>
                  <a:cubicBezTo>
                    <a:pt x="2983" y="1404"/>
                    <a:pt x="2983" y="1830"/>
                    <a:pt x="2958" y="2532"/>
                  </a:cubicBezTo>
                </a:path>
              </a:pathLst>
            </a:custGeom>
            <a:solidFill>
              <a:srgbClr val="030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3245;p35"/>
          <p:cNvGrpSpPr/>
          <p:nvPr/>
        </p:nvGrpSpPr>
        <p:grpSpPr>
          <a:xfrm>
            <a:off x="7682757" y="3476679"/>
            <a:ext cx="505006" cy="395707"/>
            <a:chOff x="7144538" y="1830915"/>
            <a:chExt cx="650026" cy="509341"/>
          </a:xfrm>
        </p:grpSpPr>
        <p:sp>
          <p:nvSpPr>
            <p:cNvPr id="109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3255;p35"/>
          <p:cNvGrpSpPr/>
          <p:nvPr/>
        </p:nvGrpSpPr>
        <p:grpSpPr>
          <a:xfrm>
            <a:off x="6173891" y="1229450"/>
            <a:ext cx="391210" cy="389298"/>
            <a:chOff x="6289676" y="1855687"/>
            <a:chExt cx="503552" cy="501092"/>
          </a:xfrm>
        </p:grpSpPr>
        <p:sp>
          <p:nvSpPr>
            <p:cNvPr id="11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452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p45"/>
          <p:cNvSpPr/>
          <p:nvPr/>
        </p:nvSpPr>
        <p:spPr>
          <a:xfrm rot="599">
            <a:off x="1956237" y="2016587"/>
            <a:ext cx="5396595" cy="20074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239" name="Google Shape;4239;p45"/>
          <p:cNvSpPr txBox="1">
            <a:spLocks noGrp="1"/>
          </p:cNvSpPr>
          <p:nvPr>
            <p:ph type="title"/>
          </p:nvPr>
        </p:nvSpPr>
        <p:spPr>
          <a:xfrm>
            <a:off x="724850" y="604919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Quicksand" panose="020B0604020202020204" charset="0"/>
              </a:rPr>
              <a:t>Dặn dò</a:t>
            </a:r>
            <a:endParaRPr sz="6600" dirty="0">
              <a:latin typeface="Quicksand" panose="020B0604020202020204" charset="0"/>
            </a:endParaRPr>
          </a:p>
        </p:txBody>
      </p:sp>
      <p:sp>
        <p:nvSpPr>
          <p:cNvPr id="4253" name="Google Shape;4253;p45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45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5" name="Google Shape;4255;p45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4256" name="Google Shape;4256;p45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5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5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9" name="Google Shape;4259;p45"/>
          <p:cNvGrpSpPr/>
          <p:nvPr/>
        </p:nvGrpSpPr>
        <p:grpSpPr>
          <a:xfrm>
            <a:off x="1183768" y="2945507"/>
            <a:ext cx="839600" cy="663244"/>
            <a:chOff x="1370468" y="1128882"/>
            <a:chExt cx="839600" cy="663244"/>
          </a:xfrm>
        </p:grpSpPr>
        <p:sp>
          <p:nvSpPr>
            <p:cNvPr id="4260" name="Google Shape;4260;p45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5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5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5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5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5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5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5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5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5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5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5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5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5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5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5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5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5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5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5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5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5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5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5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5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5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5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5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5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5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0" name="Google Shape;4290;p45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4291" name="Google Shape;4291;p45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5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5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4" name="Google Shape;4294;p45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4295" name="Google Shape;4295;p45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5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5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5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5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5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5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5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5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5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5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5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5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5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5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5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5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5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5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5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5" name="Google Shape;4315;p45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4316" name="Google Shape;4316;p45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5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5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9" name="Google Shape;4319;p45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4320" name="Google Shape;4320;p45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5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5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3" name="Google Shape;4323;p45"/>
          <p:cNvSpPr txBox="1"/>
          <p:nvPr/>
        </p:nvSpPr>
        <p:spPr>
          <a:xfrm>
            <a:off x="2334046" y="2287149"/>
            <a:ext cx="4810084" cy="4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Chuẩn</a:t>
            </a:r>
            <a:r>
              <a:rPr lang="en-US" sz="40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bị</a:t>
            </a:r>
            <a:r>
              <a:rPr lang="en-US" sz="40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bài</a:t>
            </a:r>
            <a:r>
              <a:rPr lang="en-US" sz="40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sau</a:t>
            </a:r>
            <a:endParaRPr sz="4000" b="1" dirty="0">
              <a:solidFill>
                <a:srgbClr val="174A8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324" name="Google Shape;4324;p45"/>
          <p:cNvSpPr/>
          <p:nvPr/>
        </p:nvSpPr>
        <p:spPr>
          <a:xfrm rot="2153968">
            <a:off x="4217877" y="1537191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4" name="Google Shape;4323;p45"/>
          <p:cNvSpPr txBox="1"/>
          <p:nvPr/>
        </p:nvSpPr>
        <p:spPr>
          <a:xfrm>
            <a:off x="1277666" y="3075209"/>
            <a:ext cx="6922844" cy="4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Đọc trước: Địa lí bài 63</a:t>
            </a:r>
            <a:endParaRPr sz="3600" b="1" dirty="0">
              <a:solidFill>
                <a:srgbClr val="174A8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8784" y="1510302"/>
            <a:ext cx="7078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Nam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muốn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đạt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được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cái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cúp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vàng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,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đẻ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được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cup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vàng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em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hay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giúp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Nam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trả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lời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một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câu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hỏi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nhé</a:t>
            </a:r>
            <a:endParaRPr lang="en-US" sz="4000" b="1" dirty="0">
              <a:solidFill>
                <a:schemeClr val="accent5"/>
              </a:solidFill>
              <a:latin typeface="Quicksand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2212" y="802416"/>
            <a:ext cx="283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Luật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chơi</a:t>
            </a:r>
            <a:endParaRPr lang="en-US" sz="4000" b="1" dirty="0">
              <a:solidFill>
                <a:schemeClr val="accent5"/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4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4122682" y="832779"/>
            <a:ext cx="1295400" cy="1191299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Quicksand" panose="020B0604020202020204" charset="0"/>
                <a:ea typeface="SimSun" panose="02010600030101010101" pitchFamily="2" charset="-122"/>
              </a:rPr>
              <a:t>ÁNH SÁNG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Quicksand" panose="020B0604020202020204" charset="0"/>
                <a:ea typeface="SimSun" panose="02010600030101010101" pitchFamily="2" charset="-122"/>
              </a:rPr>
              <a:t>MẶT TRỜI</a:t>
            </a:r>
            <a:endParaRPr lang="en-US" altLang="zh-CN" sz="1600" dirty="0">
              <a:solidFill>
                <a:schemeClr val="bg1"/>
              </a:solidFill>
              <a:latin typeface="Quicksand" panose="020B0604020202020204" charset="0"/>
              <a:ea typeface="SimSun" panose="02010600030101010101" pitchFamily="2" charset="-122"/>
            </a:endParaRPr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 flipH="1">
            <a:off x="3741682" y="1952514"/>
            <a:ext cx="457200" cy="4619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198882" y="2025539"/>
            <a:ext cx="2286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 flipH="1">
            <a:off x="4656082" y="2133489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5037082" y="2165239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5265682" y="2101739"/>
            <a:ext cx="228600" cy="539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5418082" y="2025539"/>
            <a:ext cx="381000" cy="3651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4029535" y="2880907"/>
            <a:ext cx="1433761" cy="1148724"/>
          </a:xfrm>
          <a:prstGeom prst="ellipse">
            <a:avLst/>
          </a:prstGeom>
          <a:solidFill>
            <a:srgbClr val="66FF33"/>
          </a:solidFill>
          <a:ln w="381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998482" y="882539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Hấp</a:t>
            </a:r>
            <a:r>
              <a:rPr lang="en-US" altLang="zh-CN" sz="2800" b="1" u="sng" dirty="0">
                <a:latin typeface="+mn-lt"/>
                <a:ea typeface="SimSun" panose="02010600030101010101" pitchFamily="2" charset="-122"/>
              </a:rPr>
              <a:t> </a:t>
            </a: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thụ</a:t>
            </a:r>
            <a:endParaRPr lang="en-US" altLang="zh-CN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6875407" y="86861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Thải</a:t>
            </a:r>
            <a:r>
              <a:rPr lang="en-US" altLang="zh-CN" sz="2800" b="1" u="sng" dirty="0">
                <a:latin typeface="+mn-lt"/>
                <a:ea typeface="SimSun" panose="02010600030101010101" pitchFamily="2" charset="-122"/>
              </a:rPr>
              <a:t> </a:t>
            </a: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ra</a:t>
            </a:r>
            <a:endParaRPr lang="en-US" altLang="zh-CN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465082" y="2073651"/>
            <a:ext cx="2362200" cy="669925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các-bô-níc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388882" y="2987564"/>
            <a:ext cx="2362200" cy="549275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388882" y="3749564"/>
            <a:ext cx="2514600" cy="609600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 chất khoáng</a:t>
            </a: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6551557" y="2038239"/>
            <a:ext cx="2076450" cy="592138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 ô-xi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6561082" y="3011812"/>
            <a:ext cx="2219325" cy="538162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Hơi nước</a:t>
            </a: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6484882" y="3778139"/>
            <a:ext cx="2295525" cy="588808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khoáng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2979682" y="2606564"/>
            <a:ext cx="8382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2903482" y="3395552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2979682" y="3835289"/>
            <a:ext cx="9144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 flipV="1">
            <a:off x="5646682" y="2635139"/>
            <a:ext cx="838200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5646682" y="3374914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>
            <a:off x="5646682" y="3778139"/>
            <a:ext cx="76200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Google Shape;1736;p24"/>
          <p:cNvSpPr txBox="1">
            <a:spLocks noGrp="1"/>
          </p:cNvSpPr>
          <p:nvPr>
            <p:ph type="title"/>
          </p:nvPr>
        </p:nvSpPr>
        <p:spPr>
          <a:xfrm>
            <a:off x="886582" y="260079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1062268" y="2383603"/>
            <a:ext cx="7208700" cy="1658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Quicksand" panose="020B0604020202020204" charset="0"/>
              </a:rPr>
              <a:t>Bài 62: Động vật cần gì để sống?</a:t>
            </a:r>
            <a:endParaRPr sz="6000" dirty="0">
              <a:latin typeface="Quicksand" panose="020B0604020202020204" charset="0"/>
            </a:endParaRPr>
          </a:p>
        </p:txBody>
      </p:sp>
      <p:sp>
        <p:nvSpPr>
          <p:cNvPr id="1731" name="Google Shape;1731;p23"/>
          <p:cNvSpPr txBox="1">
            <a:spLocks noGrp="1"/>
          </p:cNvSpPr>
          <p:nvPr>
            <p:ph type="subTitle" idx="1"/>
          </p:nvPr>
        </p:nvSpPr>
        <p:spPr>
          <a:xfrm>
            <a:off x="1062268" y="750850"/>
            <a:ext cx="7212089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Khoa học</a:t>
            </a:r>
            <a:endParaRPr sz="3200" b="1" dirty="0"/>
          </a:p>
        </p:txBody>
      </p:sp>
      <p:sp>
        <p:nvSpPr>
          <p:cNvPr id="4" name="Google Shape;1731;p23"/>
          <p:cNvSpPr txBox="1">
            <a:spLocks/>
          </p:cNvSpPr>
          <p:nvPr/>
        </p:nvSpPr>
        <p:spPr>
          <a:xfrm>
            <a:off x="1233268" y="4042315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/>
            <a:r>
              <a:rPr lang="en-US" sz="3200" b="1" dirty="0"/>
              <a:t>SGK/124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694694" y="506991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Quicksand" panose="020B0604020202020204" charset="0"/>
              </a:rPr>
              <a:t>Mục tiêu bài học</a:t>
            </a:r>
            <a:endParaRPr sz="4800" dirty="0">
              <a:latin typeface="Quicksan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0173" y="1510326"/>
            <a:ext cx="3873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oogle Shape;1793;p27"/>
          <p:cNvGrpSpPr/>
          <p:nvPr/>
        </p:nvGrpSpPr>
        <p:grpSpPr>
          <a:xfrm>
            <a:off x="1162121" y="2214752"/>
            <a:ext cx="825212" cy="661459"/>
            <a:chOff x="1087750" y="1961150"/>
            <a:chExt cx="738775" cy="592175"/>
          </a:xfrm>
        </p:grpSpPr>
        <p:sp>
          <p:nvSpPr>
            <p:cNvPr id="7" name="Google Shape;1794;p27"/>
            <p:cNvSpPr/>
            <p:nvPr/>
          </p:nvSpPr>
          <p:spPr>
            <a:xfrm>
              <a:off x="1087750" y="2246725"/>
              <a:ext cx="149900" cy="86050"/>
            </a:xfrm>
            <a:custGeom>
              <a:avLst/>
              <a:gdLst/>
              <a:ahLst/>
              <a:cxnLst/>
              <a:rect l="l" t="t" r="r" b="b"/>
              <a:pathLst>
                <a:path w="5996" h="3442" fill="none" extrusionOk="0">
                  <a:moveTo>
                    <a:pt x="5996" y="2129"/>
                  </a:moveTo>
                  <a:cubicBezTo>
                    <a:pt x="5428" y="2981"/>
                    <a:pt x="4346" y="3353"/>
                    <a:pt x="3317" y="3406"/>
                  </a:cubicBezTo>
                  <a:cubicBezTo>
                    <a:pt x="2821" y="3442"/>
                    <a:pt x="2288" y="3388"/>
                    <a:pt x="1863" y="3105"/>
                  </a:cubicBezTo>
                  <a:cubicBezTo>
                    <a:pt x="1614" y="2927"/>
                    <a:pt x="1419" y="2661"/>
                    <a:pt x="1260" y="2377"/>
                  </a:cubicBezTo>
                  <a:cubicBezTo>
                    <a:pt x="1011" y="1952"/>
                    <a:pt x="816" y="1455"/>
                    <a:pt x="869" y="976"/>
                  </a:cubicBezTo>
                  <a:cubicBezTo>
                    <a:pt x="940" y="480"/>
                    <a:pt x="1348" y="1"/>
                    <a:pt x="1845" y="18"/>
                  </a:cubicBezTo>
                  <a:cubicBezTo>
                    <a:pt x="1951" y="18"/>
                    <a:pt x="2058" y="36"/>
                    <a:pt x="2129" y="89"/>
                  </a:cubicBezTo>
                  <a:cubicBezTo>
                    <a:pt x="2200" y="143"/>
                    <a:pt x="2253" y="196"/>
                    <a:pt x="2306" y="249"/>
                  </a:cubicBezTo>
                  <a:cubicBezTo>
                    <a:pt x="2643" y="675"/>
                    <a:pt x="2750" y="1260"/>
                    <a:pt x="2572" y="1757"/>
                  </a:cubicBezTo>
                  <a:cubicBezTo>
                    <a:pt x="2395" y="2271"/>
                    <a:pt x="1951" y="2661"/>
                    <a:pt x="1437" y="2785"/>
                  </a:cubicBezTo>
                  <a:cubicBezTo>
                    <a:pt x="905" y="2910"/>
                    <a:pt x="249" y="2644"/>
                    <a:pt x="160" y="2129"/>
                  </a:cubicBezTo>
                  <a:cubicBezTo>
                    <a:pt x="142" y="1952"/>
                    <a:pt x="266" y="1721"/>
                    <a:pt x="426" y="1792"/>
                  </a:cubicBezTo>
                  <a:cubicBezTo>
                    <a:pt x="532" y="2040"/>
                    <a:pt x="657" y="2324"/>
                    <a:pt x="603" y="2608"/>
                  </a:cubicBezTo>
                  <a:cubicBezTo>
                    <a:pt x="550" y="2874"/>
                    <a:pt x="266" y="3140"/>
                    <a:pt x="0" y="3034"/>
                  </a:cubicBezTo>
                </a:path>
              </a:pathLst>
            </a:custGeom>
            <a:solidFill>
              <a:srgbClr val="E97633"/>
            </a:solidFill>
            <a:ln w="75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95;p27"/>
            <p:cNvSpPr/>
            <p:nvPr/>
          </p:nvSpPr>
          <p:spPr>
            <a:xfrm>
              <a:off x="1176875" y="1961150"/>
              <a:ext cx="649650" cy="70450"/>
            </a:xfrm>
            <a:custGeom>
              <a:avLst/>
              <a:gdLst/>
              <a:ahLst/>
              <a:cxnLst/>
              <a:rect l="l" t="t" r="r" b="b"/>
              <a:pathLst>
                <a:path w="25986" h="2818" extrusionOk="0">
                  <a:moveTo>
                    <a:pt x="0" y="1"/>
                  </a:moveTo>
                  <a:cubicBezTo>
                    <a:pt x="3566" y="2095"/>
                    <a:pt x="8686" y="2805"/>
                    <a:pt x="14767" y="2805"/>
                  </a:cubicBezTo>
                  <a:cubicBezTo>
                    <a:pt x="14917" y="2805"/>
                    <a:pt x="15068" y="2804"/>
                    <a:pt x="15219" y="2803"/>
                  </a:cubicBezTo>
                  <a:cubicBezTo>
                    <a:pt x="15921" y="2803"/>
                    <a:pt x="16628" y="2817"/>
                    <a:pt x="17335" y="2817"/>
                  </a:cubicBezTo>
                  <a:cubicBezTo>
                    <a:pt x="19025" y="2817"/>
                    <a:pt x="20714" y="2738"/>
                    <a:pt x="22314" y="2200"/>
                  </a:cubicBezTo>
                  <a:cubicBezTo>
                    <a:pt x="23680" y="1757"/>
                    <a:pt x="24939" y="994"/>
                    <a:pt x="25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96;p27"/>
            <p:cNvSpPr/>
            <p:nvPr/>
          </p:nvSpPr>
          <p:spPr>
            <a:xfrm>
              <a:off x="1545825" y="2078050"/>
              <a:ext cx="197775" cy="134475"/>
            </a:xfrm>
            <a:custGeom>
              <a:avLst/>
              <a:gdLst/>
              <a:ahLst/>
              <a:cxnLst/>
              <a:rect l="l" t="t" r="r" b="b"/>
              <a:pathLst>
                <a:path w="7911" h="5379" extrusionOk="0">
                  <a:moveTo>
                    <a:pt x="1868" y="1"/>
                  </a:moveTo>
                  <a:cubicBezTo>
                    <a:pt x="1630" y="1"/>
                    <a:pt x="1418" y="58"/>
                    <a:pt x="1242" y="185"/>
                  </a:cubicBezTo>
                  <a:cubicBezTo>
                    <a:pt x="1561" y="1462"/>
                    <a:pt x="0" y="2774"/>
                    <a:pt x="727" y="3874"/>
                  </a:cubicBezTo>
                  <a:cubicBezTo>
                    <a:pt x="1043" y="4357"/>
                    <a:pt x="5058" y="5198"/>
                    <a:pt x="6038" y="5198"/>
                  </a:cubicBezTo>
                  <a:cubicBezTo>
                    <a:pt x="6103" y="5198"/>
                    <a:pt x="6154" y="5194"/>
                    <a:pt x="6190" y="5187"/>
                  </a:cubicBezTo>
                  <a:cubicBezTo>
                    <a:pt x="6217" y="5180"/>
                    <a:pt x="6242" y="5178"/>
                    <a:pt x="6265" y="5178"/>
                  </a:cubicBezTo>
                  <a:cubicBezTo>
                    <a:pt x="6460" y="5178"/>
                    <a:pt x="6539" y="5379"/>
                    <a:pt x="6686" y="5379"/>
                  </a:cubicBezTo>
                  <a:cubicBezTo>
                    <a:pt x="6718" y="5379"/>
                    <a:pt x="6753" y="5369"/>
                    <a:pt x="6793" y="5346"/>
                  </a:cubicBezTo>
                  <a:cubicBezTo>
                    <a:pt x="7184" y="5116"/>
                    <a:pt x="7911" y="4726"/>
                    <a:pt x="7645" y="4353"/>
                  </a:cubicBezTo>
                  <a:cubicBezTo>
                    <a:pt x="6710" y="3013"/>
                    <a:pt x="3596" y="1"/>
                    <a:pt x="1868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97;p27"/>
            <p:cNvSpPr/>
            <p:nvPr/>
          </p:nvSpPr>
          <p:spPr>
            <a:xfrm>
              <a:off x="1683725" y="2165125"/>
              <a:ext cx="88700" cy="63875"/>
            </a:xfrm>
            <a:custGeom>
              <a:avLst/>
              <a:gdLst/>
              <a:ahLst/>
              <a:cxnLst/>
              <a:rect l="l" t="t" r="r" b="b"/>
              <a:pathLst>
                <a:path w="3548" h="2555" extrusionOk="0">
                  <a:moveTo>
                    <a:pt x="1509" y="1"/>
                  </a:moveTo>
                  <a:cubicBezTo>
                    <a:pt x="896" y="1"/>
                    <a:pt x="370" y="981"/>
                    <a:pt x="54" y="1438"/>
                  </a:cubicBezTo>
                  <a:cubicBezTo>
                    <a:pt x="36" y="1473"/>
                    <a:pt x="18" y="1509"/>
                    <a:pt x="0" y="1562"/>
                  </a:cubicBezTo>
                  <a:cubicBezTo>
                    <a:pt x="0" y="1597"/>
                    <a:pt x="18" y="1651"/>
                    <a:pt x="36" y="1686"/>
                  </a:cubicBezTo>
                  <a:cubicBezTo>
                    <a:pt x="178" y="1970"/>
                    <a:pt x="426" y="2165"/>
                    <a:pt x="710" y="2289"/>
                  </a:cubicBezTo>
                  <a:cubicBezTo>
                    <a:pt x="994" y="2413"/>
                    <a:pt x="1313" y="2466"/>
                    <a:pt x="1614" y="2502"/>
                  </a:cubicBezTo>
                  <a:cubicBezTo>
                    <a:pt x="1804" y="2531"/>
                    <a:pt x="1999" y="2554"/>
                    <a:pt x="2190" y="2554"/>
                  </a:cubicBezTo>
                  <a:cubicBezTo>
                    <a:pt x="2465" y="2554"/>
                    <a:pt x="2732" y="2506"/>
                    <a:pt x="2963" y="2360"/>
                  </a:cubicBezTo>
                  <a:cubicBezTo>
                    <a:pt x="2980" y="2342"/>
                    <a:pt x="3016" y="2307"/>
                    <a:pt x="3033" y="2271"/>
                  </a:cubicBezTo>
                  <a:cubicBezTo>
                    <a:pt x="3087" y="2147"/>
                    <a:pt x="2909" y="2041"/>
                    <a:pt x="2945" y="1899"/>
                  </a:cubicBezTo>
                  <a:cubicBezTo>
                    <a:pt x="3104" y="1810"/>
                    <a:pt x="3264" y="1704"/>
                    <a:pt x="3441" y="1597"/>
                  </a:cubicBezTo>
                  <a:cubicBezTo>
                    <a:pt x="3477" y="1562"/>
                    <a:pt x="3512" y="1544"/>
                    <a:pt x="3530" y="1509"/>
                  </a:cubicBezTo>
                  <a:cubicBezTo>
                    <a:pt x="3548" y="1438"/>
                    <a:pt x="3512" y="1367"/>
                    <a:pt x="3459" y="1314"/>
                  </a:cubicBezTo>
                  <a:cubicBezTo>
                    <a:pt x="3104" y="906"/>
                    <a:pt x="2111" y="19"/>
                    <a:pt x="1526" y="1"/>
                  </a:cubicBezTo>
                  <a:cubicBezTo>
                    <a:pt x="1520" y="1"/>
                    <a:pt x="1515" y="1"/>
                    <a:pt x="15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98;p27"/>
            <p:cNvSpPr/>
            <p:nvPr/>
          </p:nvSpPr>
          <p:spPr>
            <a:xfrm>
              <a:off x="1422550" y="2428450"/>
              <a:ext cx="148575" cy="124875"/>
            </a:xfrm>
            <a:custGeom>
              <a:avLst/>
              <a:gdLst/>
              <a:ahLst/>
              <a:cxnLst/>
              <a:rect l="l" t="t" r="r" b="b"/>
              <a:pathLst>
                <a:path w="5943" h="4995" extrusionOk="0">
                  <a:moveTo>
                    <a:pt x="699" y="1"/>
                  </a:moveTo>
                  <a:cubicBezTo>
                    <a:pt x="618" y="1"/>
                    <a:pt x="539" y="13"/>
                    <a:pt x="461" y="39"/>
                  </a:cubicBezTo>
                  <a:cubicBezTo>
                    <a:pt x="319" y="93"/>
                    <a:pt x="231" y="217"/>
                    <a:pt x="213" y="359"/>
                  </a:cubicBezTo>
                  <a:cubicBezTo>
                    <a:pt x="106" y="1512"/>
                    <a:pt x="0" y="2665"/>
                    <a:pt x="124" y="3818"/>
                  </a:cubicBezTo>
                  <a:cubicBezTo>
                    <a:pt x="177" y="4314"/>
                    <a:pt x="568" y="4722"/>
                    <a:pt x="1064" y="4793"/>
                  </a:cubicBezTo>
                  <a:cubicBezTo>
                    <a:pt x="1893" y="4927"/>
                    <a:pt x="2731" y="4994"/>
                    <a:pt x="3571" y="4994"/>
                  </a:cubicBezTo>
                  <a:cubicBezTo>
                    <a:pt x="3953" y="4994"/>
                    <a:pt x="4336" y="4980"/>
                    <a:pt x="4718" y="4953"/>
                  </a:cubicBezTo>
                  <a:cubicBezTo>
                    <a:pt x="4984" y="4935"/>
                    <a:pt x="5268" y="4917"/>
                    <a:pt x="5516" y="4793"/>
                  </a:cubicBezTo>
                  <a:cubicBezTo>
                    <a:pt x="5747" y="4669"/>
                    <a:pt x="5942" y="4403"/>
                    <a:pt x="5924" y="4137"/>
                  </a:cubicBezTo>
                  <a:cubicBezTo>
                    <a:pt x="5907" y="3747"/>
                    <a:pt x="5481" y="3516"/>
                    <a:pt x="5108" y="3356"/>
                  </a:cubicBezTo>
                  <a:cubicBezTo>
                    <a:pt x="4241" y="3016"/>
                    <a:pt x="3320" y="2716"/>
                    <a:pt x="2381" y="2716"/>
                  </a:cubicBezTo>
                  <a:cubicBezTo>
                    <a:pt x="2244" y="2716"/>
                    <a:pt x="2106" y="2722"/>
                    <a:pt x="1969" y="2736"/>
                  </a:cubicBezTo>
                  <a:cubicBezTo>
                    <a:pt x="1968" y="2736"/>
                    <a:pt x="1967" y="2736"/>
                    <a:pt x="1966" y="2736"/>
                  </a:cubicBezTo>
                  <a:cubicBezTo>
                    <a:pt x="1756" y="2736"/>
                    <a:pt x="1738" y="943"/>
                    <a:pt x="1703" y="767"/>
                  </a:cubicBezTo>
                  <a:cubicBezTo>
                    <a:pt x="1612" y="390"/>
                    <a:pt x="1151" y="1"/>
                    <a:pt x="699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99;p27"/>
            <p:cNvSpPr/>
            <p:nvPr/>
          </p:nvSpPr>
          <p:spPr>
            <a:xfrm>
              <a:off x="1262025" y="2376300"/>
              <a:ext cx="149000" cy="171850"/>
            </a:xfrm>
            <a:custGeom>
              <a:avLst/>
              <a:gdLst/>
              <a:ahLst/>
              <a:cxnLst/>
              <a:rect l="l" t="t" r="r" b="b"/>
              <a:pathLst>
                <a:path w="5960" h="6874" extrusionOk="0">
                  <a:moveTo>
                    <a:pt x="830" y="0"/>
                  </a:moveTo>
                  <a:cubicBezTo>
                    <a:pt x="710" y="0"/>
                    <a:pt x="596" y="16"/>
                    <a:pt x="497" y="50"/>
                  </a:cubicBezTo>
                  <a:cubicBezTo>
                    <a:pt x="355" y="86"/>
                    <a:pt x="248" y="2108"/>
                    <a:pt x="231" y="2250"/>
                  </a:cubicBezTo>
                  <a:cubicBezTo>
                    <a:pt x="124" y="3403"/>
                    <a:pt x="0" y="4555"/>
                    <a:pt x="142" y="5691"/>
                  </a:cubicBezTo>
                  <a:cubicBezTo>
                    <a:pt x="195" y="6205"/>
                    <a:pt x="585" y="6613"/>
                    <a:pt x="1082" y="6684"/>
                  </a:cubicBezTo>
                  <a:cubicBezTo>
                    <a:pt x="1944" y="6811"/>
                    <a:pt x="2814" y="6874"/>
                    <a:pt x="3681" y="6874"/>
                  </a:cubicBezTo>
                  <a:cubicBezTo>
                    <a:pt x="4028" y="6874"/>
                    <a:pt x="4374" y="6864"/>
                    <a:pt x="4718" y="6844"/>
                  </a:cubicBezTo>
                  <a:cubicBezTo>
                    <a:pt x="5002" y="6826"/>
                    <a:pt x="5286" y="6808"/>
                    <a:pt x="5516" y="6684"/>
                  </a:cubicBezTo>
                  <a:cubicBezTo>
                    <a:pt x="5765" y="6560"/>
                    <a:pt x="5960" y="6294"/>
                    <a:pt x="5942" y="6028"/>
                  </a:cubicBezTo>
                  <a:cubicBezTo>
                    <a:pt x="5924" y="5637"/>
                    <a:pt x="5499" y="5407"/>
                    <a:pt x="5126" y="5247"/>
                  </a:cubicBezTo>
                  <a:cubicBezTo>
                    <a:pt x="4244" y="4907"/>
                    <a:pt x="3321" y="4607"/>
                    <a:pt x="2392" y="4607"/>
                  </a:cubicBezTo>
                  <a:cubicBezTo>
                    <a:pt x="2257" y="4607"/>
                    <a:pt x="2122" y="4613"/>
                    <a:pt x="1987" y="4626"/>
                  </a:cubicBezTo>
                  <a:cubicBezTo>
                    <a:pt x="1986" y="4626"/>
                    <a:pt x="1986" y="4626"/>
                    <a:pt x="1985" y="4626"/>
                  </a:cubicBezTo>
                  <a:cubicBezTo>
                    <a:pt x="1758" y="4626"/>
                    <a:pt x="2093" y="812"/>
                    <a:pt x="2040" y="636"/>
                  </a:cubicBezTo>
                  <a:cubicBezTo>
                    <a:pt x="1954" y="277"/>
                    <a:pt x="1336" y="0"/>
                    <a:pt x="830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00;p27"/>
            <p:cNvSpPr/>
            <p:nvPr/>
          </p:nvSpPr>
          <p:spPr>
            <a:xfrm>
              <a:off x="1181300" y="1967625"/>
              <a:ext cx="452775" cy="475400"/>
            </a:xfrm>
            <a:custGeom>
              <a:avLst/>
              <a:gdLst/>
              <a:ahLst/>
              <a:cxnLst/>
              <a:rect l="l" t="t" r="r" b="b"/>
              <a:pathLst>
                <a:path w="18111" h="19016" extrusionOk="0">
                  <a:moveTo>
                    <a:pt x="6217" y="0"/>
                  </a:moveTo>
                  <a:cubicBezTo>
                    <a:pt x="5719" y="0"/>
                    <a:pt x="5479" y="179"/>
                    <a:pt x="5074" y="700"/>
                  </a:cubicBezTo>
                  <a:cubicBezTo>
                    <a:pt x="4453" y="1480"/>
                    <a:pt x="3992" y="2349"/>
                    <a:pt x="3548" y="3236"/>
                  </a:cubicBezTo>
                  <a:cubicBezTo>
                    <a:pt x="1917" y="6500"/>
                    <a:pt x="764" y="10012"/>
                    <a:pt x="125" y="13612"/>
                  </a:cubicBezTo>
                  <a:cubicBezTo>
                    <a:pt x="54" y="14003"/>
                    <a:pt x="1" y="14411"/>
                    <a:pt x="90" y="14801"/>
                  </a:cubicBezTo>
                  <a:cubicBezTo>
                    <a:pt x="231" y="15280"/>
                    <a:pt x="604" y="15652"/>
                    <a:pt x="994" y="15989"/>
                  </a:cubicBezTo>
                  <a:cubicBezTo>
                    <a:pt x="2874" y="17532"/>
                    <a:pt x="5287" y="18313"/>
                    <a:pt x="7681" y="18721"/>
                  </a:cubicBezTo>
                  <a:cubicBezTo>
                    <a:pt x="8692" y="18894"/>
                    <a:pt x="9721" y="19015"/>
                    <a:pt x="10744" y="19015"/>
                  </a:cubicBezTo>
                  <a:cubicBezTo>
                    <a:pt x="11498" y="19015"/>
                    <a:pt x="12247" y="18950"/>
                    <a:pt x="12985" y="18792"/>
                  </a:cubicBezTo>
                  <a:cubicBezTo>
                    <a:pt x="13942" y="18597"/>
                    <a:pt x="14865" y="18242"/>
                    <a:pt x="15787" y="17887"/>
                  </a:cubicBezTo>
                  <a:cubicBezTo>
                    <a:pt x="16195" y="17745"/>
                    <a:pt x="16621" y="17568"/>
                    <a:pt x="16922" y="17266"/>
                  </a:cubicBezTo>
                  <a:cubicBezTo>
                    <a:pt x="17277" y="16929"/>
                    <a:pt x="17437" y="16433"/>
                    <a:pt x="17561" y="15971"/>
                  </a:cubicBezTo>
                  <a:cubicBezTo>
                    <a:pt x="17809" y="14960"/>
                    <a:pt x="17898" y="13914"/>
                    <a:pt x="17933" y="12885"/>
                  </a:cubicBezTo>
                  <a:cubicBezTo>
                    <a:pt x="18111" y="8770"/>
                    <a:pt x="17454" y="4620"/>
                    <a:pt x="16071" y="735"/>
                  </a:cubicBezTo>
                  <a:cubicBezTo>
                    <a:pt x="16036" y="664"/>
                    <a:pt x="16000" y="558"/>
                    <a:pt x="15929" y="504"/>
                  </a:cubicBezTo>
                  <a:cubicBezTo>
                    <a:pt x="15823" y="416"/>
                    <a:pt x="15681" y="416"/>
                    <a:pt x="15557" y="416"/>
                  </a:cubicBezTo>
                  <a:cubicBezTo>
                    <a:pt x="15306" y="418"/>
                    <a:pt x="15055" y="419"/>
                    <a:pt x="14804" y="419"/>
                  </a:cubicBezTo>
                  <a:cubicBezTo>
                    <a:pt x="13047" y="419"/>
                    <a:pt x="11280" y="365"/>
                    <a:pt x="9526" y="256"/>
                  </a:cubicBezTo>
                  <a:cubicBezTo>
                    <a:pt x="8550" y="203"/>
                    <a:pt x="7575" y="132"/>
                    <a:pt x="6599" y="26"/>
                  </a:cubicBezTo>
                  <a:cubicBezTo>
                    <a:pt x="6455" y="9"/>
                    <a:pt x="6330" y="0"/>
                    <a:pt x="6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01;p27"/>
            <p:cNvSpPr/>
            <p:nvPr/>
          </p:nvSpPr>
          <p:spPr>
            <a:xfrm>
              <a:off x="1285075" y="2056750"/>
              <a:ext cx="281100" cy="314400"/>
            </a:xfrm>
            <a:custGeom>
              <a:avLst/>
              <a:gdLst/>
              <a:ahLst/>
              <a:cxnLst/>
              <a:rect l="l" t="t" r="r" b="b"/>
              <a:pathLst>
                <a:path w="11244" h="12576" extrusionOk="0">
                  <a:moveTo>
                    <a:pt x="7130" y="1"/>
                  </a:moveTo>
                  <a:cubicBezTo>
                    <a:pt x="6918" y="1"/>
                    <a:pt x="6693" y="20"/>
                    <a:pt x="6457" y="61"/>
                  </a:cubicBezTo>
                  <a:cubicBezTo>
                    <a:pt x="5233" y="274"/>
                    <a:pt x="4080" y="771"/>
                    <a:pt x="3264" y="1746"/>
                  </a:cubicBezTo>
                  <a:cubicBezTo>
                    <a:pt x="2909" y="2137"/>
                    <a:pt x="2643" y="2598"/>
                    <a:pt x="2360" y="3041"/>
                  </a:cubicBezTo>
                  <a:cubicBezTo>
                    <a:pt x="1987" y="3662"/>
                    <a:pt x="1615" y="4283"/>
                    <a:pt x="1260" y="4921"/>
                  </a:cubicBezTo>
                  <a:cubicBezTo>
                    <a:pt x="657" y="6057"/>
                    <a:pt x="142" y="7263"/>
                    <a:pt x="71" y="8540"/>
                  </a:cubicBezTo>
                  <a:cubicBezTo>
                    <a:pt x="0" y="9835"/>
                    <a:pt x="426" y="11183"/>
                    <a:pt x="1402" y="11999"/>
                  </a:cubicBezTo>
                  <a:cubicBezTo>
                    <a:pt x="1597" y="12158"/>
                    <a:pt x="1810" y="12300"/>
                    <a:pt x="2040" y="12389"/>
                  </a:cubicBezTo>
                  <a:cubicBezTo>
                    <a:pt x="2306" y="12477"/>
                    <a:pt x="2590" y="12495"/>
                    <a:pt x="2856" y="12513"/>
                  </a:cubicBezTo>
                  <a:cubicBezTo>
                    <a:pt x="3653" y="12553"/>
                    <a:pt x="4450" y="12576"/>
                    <a:pt x="5244" y="12576"/>
                  </a:cubicBezTo>
                  <a:cubicBezTo>
                    <a:pt x="5863" y="12576"/>
                    <a:pt x="6481" y="12562"/>
                    <a:pt x="7095" y="12531"/>
                  </a:cubicBezTo>
                  <a:cubicBezTo>
                    <a:pt x="8089" y="12477"/>
                    <a:pt x="9206" y="12336"/>
                    <a:pt x="9827" y="11573"/>
                  </a:cubicBezTo>
                  <a:cubicBezTo>
                    <a:pt x="10146" y="11183"/>
                    <a:pt x="10288" y="10686"/>
                    <a:pt x="10395" y="10189"/>
                  </a:cubicBezTo>
                  <a:cubicBezTo>
                    <a:pt x="11035" y="7356"/>
                    <a:pt x="11243" y="1"/>
                    <a:pt x="7130" y="1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02;p27"/>
            <p:cNvSpPr/>
            <p:nvPr/>
          </p:nvSpPr>
          <p:spPr>
            <a:xfrm>
              <a:off x="1264225" y="2049275"/>
              <a:ext cx="151600" cy="180625"/>
            </a:xfrm>
            <a:custGeom>
              <a:avLst/>
              <a:gdLst/>
              <a:ahLst/>
              <a:cxnLst/>
              <a:rect l="l" t="t" r="r" b="b"/>
              <a:pathLst>
                <a:path w="6064" h="7225" extrusionOk="0">
                  <a:moveTo>
                    <a:pt x="2583" y="0"/>
                  </a:moveTo>
                  <a:cubicBezTo>
                    <a:pt x="2550" y="0"/>
                    <a:pt x="2517" y="2"/>
                    <a:pt x="2484" y="6"/>
                  </a:cubicBezTo>
                  <a:cubicBezTo>
                    <a:pt x="1" y="591"/>
                    <a:pt x="143" y="1655"/>
                    <a:pt x="214" y="2968"/>
                  </a:cubicBezTo>
                  <a:cubicBezTo>
                    <a:pt x="267" y="3571"/>
                    <a:pt x="3761" y="6622"/>
                    <a:pt x="4346" y="6799"/>
                  </a:cubicBezTo>
                  <a:cubicBezTo>
                    <a:pt x="4630" y="6888"/>
                    <a:pt x="4488" y="7225"/>
                    <a:pt x="4790" y="7225"/>
                  </a:cubicBezTo>
                  <a:cubicBezTo>
                    <a:pt x="4823" y="7225"/>
                    <a:pt x="4858" y="7225"/>
                    <a:pt x="4894" y="7225"/>
                  </a:cubicBezTo>
                  <a:cubicBezTo>
                    <a:pt x="5352" y="7225"/>
                    <a:pt x="6063" y="7210"/>
                    <a:pt x="6014" y="6799"/>
                  </a:cubicBezTo>
                  <a:cubicBezTo>
                    <a:pt x="5840" y="4971"/>
                    <a:pt x="4316" y="0"/>
                    <a:pt x="2583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03;p27"/>
            <p:cNvSpPr/>
            <p:nvPr/>
          </p:nvSpPr>
          <p:spPr>
            <a:xfrm>
              <a:off x="1358250" y="2190350"/>
              <a:ext cx="80275" cy="71100"/>
            </a:xfrm>
            <a:custGeom>
              <a:avLst/>
              <a:gdLst/>
              <a:ahLst/>
              <a:cxnLst/>
              <a:rect l="l" t="t" r="r" b="b"/>
              <a:pathLst>
                <a:path w="3211" h="2844" extrusionOk="0">
                  <a:moveTo>
                    <a:pt x="1781" y="1"/>
                  </a:moveTo>
                  <a:cubicBezTo>
                    <a:pt x="1248" y="1"/>
                    <a:pt x="560" y="425"/>
                    <a:pt x="177" y="624"/>
                  </a:cubicBezTo>
                  <a:cubicBezTo>
                    <a:pt x="124" y="642"/>
                    <a:pt x="89" y="659"/>
                    <a:pt x="53" y="695"/>
                  </a:cubicBezTo>
                  <a:cubicBezTo>
                    <a:pt x="36" y="730"/>
                    <a:pt x="36" y="783"/>
                    <a:pt x="36" y="819"/>
                  </a:cubicBezTo>
                  <a:cubicBezTo>
                    <a:pt x="0" y="1138"/>
                    <a:pt x="142" y="1440"/>
                    <a:pt x="319" y="1688"/>
                  </a:cubicBezTo>
                  <a:cubicBezTo>
                    <a:pt x="514" y="1936"/>
                    <a:pt x="745" y="2131"/>
                    <a:pt x="993" y="2309"/>
                  </a:cubicBezTo>
                  <a:cubicBezTo>
                    <a:pt x="1345" y="2576"/>
                    <a:pt x="1727" y="2844"/>
                    <a:pt x="2156" y="2844"/>
                  </a:cubicBezTo>
                  <a:cubicBezTo>
                    <a:pt x="2182" y="2844"/>
                    <a:pt x="2209" y="2843"/>
                    <a:pt x="2235" y="2841"/>
                  </a:cubicBezTo>
                  <a:cubicBezTo>
                    <a:pt x="2270" y="2841"/>
                    <a:pt x="2324" y="2823"/>
                    <a:pt x="2341" y="2806"/>
                  </a:cubicBezTo>
                  <a:cubicBezTo>
                    <a:pt x="2448" y="2735"/>
                    <a:pt x="2359" y="2539"/>
                    <a:pt x="2448" y="2451"/>
                  </a:cubicBezTo>
                  <a:cubicBezTo>
                    <a:pt x="2643" y="2433"/>
                    <a:pt x="2838" y="2415"/>
                    <a:pt x="3033" y="2415"/>
                  </a:cubicBezTo>
                  <a:cubicBezTo>
                    <a:pt x="3069" y="2415"/>
                    <a:pt x="3122" y="2398"/>
                    <a:pt x="3157" y="2380"/>
                  </a:cubicBezTo>
                  <a:cubicBezTo>
                    <a:pt x="3211" y="2327"/>
                    <a:pt x="3211" y="2238"/>
                    <a:pt x="3193" y="2167"/>
                  </a:cubicBezTo>
                  <a:cubicBezTo>
                    <a:pt x="3086" y="1635"/>
                    <a:pt x="2643" y="393"/>
                    <a:pt x="2146" y="92"/>
                  </a:cubicBezTo>
                  <a:cubicBezTo>
                    <a:pt x="2039" y="28"/>
                    <a:pt x="1915" y="1"/>
                    <a:pt x="17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804;p27"/>
          <p:cNvGrpSpPr/>
          <p:nvPr/>
        </p:nvGrpSpPr>
        <p:grpSpPr>
          <a:xfrm>
            <a:off x="2751858" y="3729793"/>
            <a:ext cx="1090723" cy="680951"/>
            <a:chOff x="5523425" y="1961150"/>
            <a:chExt cx="976475" cy="609625"/>
          </a:xfrm>
        </p:grpSpPr>
        <p:sp>
          <p:nvSpPr>
            <p:cNvPr id="18" name="Google Shape;1805;p27"/>
            <p:cNvSpPr/>
            <p:nvPr/>
          </p:nvSpPr>
          <p:spPr>
            <a:xfrm>
              <a:off x="5807675" y="1961150"/>
              <a:ext cx="692225" cy="87900"/>
            </a:xfrm>
            <a:custGeom>
              <a:avLst/>
              <a:gdLst/>
              <a:ahLst/>
              <a:cxnLst/>
              <a:rect l="l" t="t" r="r" b="b"/>
              <a:pathLst>
                <a:path w="27689" h="3516" extrusionOk="0">
                  <a:moveTo>
                    <a:pt x="0" y="1"/>
                  </a:moveTo>
                  <a:cubicBezTo>
                    <a:pt x="3599" y="2669"/>
                    <a:pt x="9230" y="3513"/>
                    <a:pt x="16034" y="3513"/>
                  </a:cubicBezTo>
                  <a:cubicBezTo>
                    <a:pt x="16105" y="3513"/>
                    <a:pt x="16177" y="3513"/>
                    <a:pt x="16248" y="3513"/>
                  </a:cubicBezTo>
                  <a:cubicBezTo>
                    <a:pt x="16395" y="3512"/>
                    <a:pt x="16543" y="3511"/>
                    <a:pt x="16691" y="3511"/>
                  </a:cubicBezTo>
                  <a:cubicBezTo>
                    <a:pt x="17182" y="3511"/>
                    <a:pt x="17675" y="3516"/>
                    <a:pt x="18168" y="3516"/>
                  </a:cubicBezTo>
                  <a:cubicBezTo>
                    <a:pt x="19934" y="3516"/>
                    <a:pt x="21695" y="3456"/>
                    <a:pt x="23361" y="2910"/>
                  </a:cubicBezTo>
                  <a:cubicBezTo>
                    <a:pt x="25028" y="2342"/>
                    <a:pt x="26536" y="1331"/>
                    <a:pt x="27689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06;p27"/>
            <p:cNvSpPr/>
            <p:nvPr/>
          </p:nvSpPr>
          <p:spPr>
            <a:xfrm>
              <a:off x="5523425" y="2067625"/>
              <a:ext cx="406650" cy="243425"/>
            </a:xfrm>
            <a:custGeom>
              <a:avLst/>
              <a:gdLst/>
              <a:ahLst/>
              <a:cxnLst/>
              <a:rect l="l" t="t" r="r" b="b"/>
              <a:pathLst>
                <a:path w="16266" h="9737" extrusionOk="0">
                  <a:moveTo>
                    <a:pt x="2499" y="1"/>
                  </a:moveTo>
                  <a:cubicBezTo>
                    <a:pt x="1675" y="1"/>
                    <a:pt x="886" y="582"/>
                    <a:pt x="497" y="1311"/>
                  </a:cubicBezTo>
                  <a:cubicBezTo>
                    <a:pt x="54" y="2127"/>
                    <a:pt x="1" y="3085"/>
                    <a:pt x="19" y="4007"/>
                  </a:cubicBezTo>
                  <a:cubicBezTo>
                    <a:pt x="54" y="4965"/>
                    <a:pt x="196" y="5959"/>
                    <a:pt x="710" y="6757"/>
                  </a:cubicBezTo>
                  <a:cubicBezTo>
                    <a:pt x="1012" y="7236"/>
                    <a:pt x="1438" y="7626"/>
                    <a:pt x="1881" y="7963"/>
                  </a:cubicBezTo>
                  <a:cubicBezTo>
                    <a:pt x="4222" y="9648"/>
                    <a:pt x="7309" y="9737"/>
                    <a:pt x="10182" y="9737"/>
                  </a:cubicBezTo>
                  <a:cubicBezTo>
                    <a:pt x="11069" y="9737"/>
                    <a:pt x="16266" y="9701"/>
                    <a:pt x="14971" y="7573"/>
                  </a:cubicBezTo>
                  <a:cubicBezTo>
                    <a:pt x="14772" y="7260"/>
                    <a:pt x="14416" y="7165"/>
                    <a:pt x="14033" y="7165"/>
                  </a:cubicBezTo>
                  <a:cubicBezTo>
                    <a:pt x="13633" y="7165"/>
                    <a:pt x="13204" y="7269"/>
                    <a:pt x="12896" y="7342"/>
                  </a:cubicBezTo>
                  <a:cubicBezTo>
                    <a:pt x="11672" y="7608"/>
                    <a:pt x="10466" y="7821"/>
                    <a:pt x="9207" y="7821"/>
                  </a:cubicBezTo>
                  <a:cubicBezTo>
                    <a:pt x="7362" y="7785"/>
                    <a:pt x="5464" y="7289"/>
                    <a:pt x="3974" y="6171"/>
                  </a:cubicBezTo>
                  <a:cubicBezTo>
                    <a:pt x="3318" y="5675"/>
                    <a:pt x="2715" y="5018"/>
                    <a:pt x="2466" y="4220"/>
                  </a:cubicBezTo>
                  <a:cubicBezTo>
                    <a:pt x="2236" y="3404"/>
                    <a:pt x="2431" y="2447"/>
                    <a:pt x="3087" y="1932"/>
                  </a:cubicBezTo>
                  <a:cubicBezTo>
                    <a:pt x="3282" y="1772"/>
                    <a:pt x="3495" y="1666"/>
                    <a:pt x="3637" y="1471"/>
                  </a:cubicBezTo>
                  <a:cubicBezTo>
                    <a:pt x="3832" y="1187"/>
                    <a:pt x="3797" y="797"/>
                    <a:pt x="3601" y="513"/>
                  </a:cubicBezTo>
                  <a:cubicBezTo>
                    <a:pt x="3406" y="229"/>
                    <a:pt x="3069" y="70"/>
                    <a:pt x="2732" y="16"/>
                  </a:cubicBezTo>
                  <a:cubicBezTo>
                    <a:pt x="2654" y="6"/>
                    <a:pt x="2576" y="1"/>
                    <a:pt x="2499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07;p27"/>
            <p:cNvSpPr/>
            <p:nvPr/>
          </p:nvSpPr>
          <p:spPr>
            <a:xfrm>
              <a:off x="5837825" y="1985300"/>
              <a:ext cx="452775" cy="475150"/>
            </a:xfrm>
            <a:custGeom>
              <a:avLst/>
              <a:gdLst/>
              <a:ahLst/>
              <a:cxnLst/>
              <a:rect l="l" t="t" r="r" b="b"/>
              <a:pathLst>
                <a:path w="18111" h="19006" extrusionOk="0">
                  <a:moveTo>
                    <a:pt x="6216" y="1"/>
                  </a:moveTo>
                  <a:cubicBezTo>
                    <a:pt x="5730" y="1"/>
                    <a:pt x="5491" y="170"/>
                    <a:pt x="5091" y="684"/>
                  </a:cubicBezTo>
                  <a:cubicBezTo>
                    <a:pt x="4470" y="1465"/>
                    <a:pt x="3992" y="2334"/>
                    <a:pt x="3548" y="3221"/>
                  </a:cubicBezTo>
                  <a:cubicBezTo>
                    <a:pt x="1934" y="6502"/>
                    <a:pt x="781" y="9996"/>
                    <a:pt x="143" y="13597"/>
                  </a:cubicBezTo>
                  <a:cubicBezTo>
                    <a:pt x="72" y="13987"/>
                    <a:pt x="1" y="14395"/>
                    <a:pt x="107" y="14786"/>
                  </a:cubicBezTo>
                  <a:cubicBezTo>
                    <a:pt x="249" y="15264"/>
                    <a:pt x="621" y="15655"/>
                    <a:pt x="1012" y="15974"/>
                  </a:cubicBezTo>
                  <a:cubicBezTo>
                    <a:pt x="2892" y="17535"/>
                    <a:pt x="5304" y="18298"/>
                    <a:pt x="7699" y="18706"/>
                  </a:cubicBezTo>
                  <a:cubicBezTo>
                    <a:pt x="8697" y="18887"/>
                    <a:pt x="9707" y="19005"/>
                    <a:pt x="10711" y="19005"/>
                  </a:cubicBezTo>
                  <a:cubicBezTo>
                    <a:pt x="11474" y="19005"/>
                    <a:pt x="12234" y="18937"/>
                    <a:pt x="12984" y="18776"/>
                  </a:cubicBezTo>
                  <a:cubicBezTo>
                    <a:pt x="13960" y="18581"/>
                    <a:pt x="14882" y="18227"/>
                    <a:pt x="15805" y="17890"/>
                  </a:cubicBezTo>
                  <a:cubicBezTo>
                    <a:pt x="16213" y="17730"/>
                    <a:pt x="16621" y="17570"/>
                    <a:pt x="16940" y="17251"/>
                  </a:cubicBezTo>
                  <a:cubicBezTo>
                    <a:pt x="17295" y="16914"/>
                    <a:pt x="17454" y="16435"/>
                    <a:pt x="17578" y="15956"/>
                  </a:cubicBezTo>
                  <a:cubicBezTo>
                    <a:pt x="17827" y="14945"/>
                    <a:pt x="17915" y="13916"/>
                    <a:pt x="17951" y="12870"/>
                  </a:cubicBezTo>
                  <a:cubicBezTo>
                    <a:pt x="18111" y="8755"/>
                    <a:pt x="17472" y="4604"/>
                    <a:pt x="16071" y="738"/>
                  </a:cubicBezTo>
                  <a:cubicBezTo>
                    <a:pt x="16035" y="649"/>
                    <a:pt x="16018" y="560"/>
                    <a:pt x="15947" y="489"/>
                  </a:cubicBezTo>
                  <a:cubicBezTo>
                    <a:pt x="15840" y="418"/>
                    <a:pt x="15698" y="401"/>
                    <a:pt x="15574" y="401"/>
                  </a:cubicBezTo>
                  <a:cubicBezTo>
                    <a:pt x="15321" y="403"/>
                    <a:pt x="15069" y="404"/>
                    <a:pt x="14817" y="404"/>
                  </a:cubicBezTo>
                  <a:cubicBezTo>
                    <a:pt x="13051" y="404"/>
                    <a:pt x="11297" y="350"/>
                    <a:pt x="9543" y="241"/>
                  </a:cubicBezTo>
                  <a:cubicBezTo>
                    <a:pt x="8568" y="188"/>
                    <a:pt x="7575" y="135"/>
                    <a:pt x="6617" y="28"/>
                  </a:cubicBezTo>
                  <a:cubicBezTo>
                    <a:pt x="6465" y="11"/>
                    <a:pt x="6333" y="1"/>
                    <a:pt x="6216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08;p27"/>
            <p:cNvSpPr/>
            <p:nvPr/>
          </p:nvSpPr>
          <p:spPr>
            <a:xfrm>
              <a:off x="5941600" y="2074050"/>
              <a:ext cx="281525" cy="314400"/>
            </a:xfrm>
            <a:custGeom>
              <a:avLst/>
              <a:gdLst/>
              <a:ahLst/>
              <a:cxnLst/>
              <a:rect l="l" t="t" r="r" b="b"/>
              <a:pathLst>
                <a:path w="11261" h="12576" extrusionOk="0">
                  <a:moveTo>
                    <a:pt x="7146" y="0"/>
                  </a:moveTo>
                  <a:cubicBezTo>
                    <a:pt x="6934" y="0"/>
                    <a:pt x="6710" y="20"/>
                    <a:pt x="6474" y="61"/>
                  </a:cubicBezTo>
                  <a:cubicBezTo>
                    <a:pt x="5233" y="274"/>
                    <a:pt x="4098" y="788"/>
                    <a:pt x="3264" y="1746"/>
                  </a:cubicBezTo>
                  <a:cubicBezTo>
                    <a:pt x="2927" y="2154"/>
                    <a:pt x="2661" y="2597"/>
                    <a:pt x="2377" y="3041"/>
                  </a:cubicBezTo>
                  <a:cubicBezTo>
                    <a:pt x="2005" y="3662"/>
                    <a:pt x="1614" y="4283"/>
                    <a:pt x="1277" y="4921"/>
                  </a:cubicBezTo>
                  <a:cubicBezTo>
                    <a:pt x="656" y="6056"/>
                    <a:pt x="160" y="7280"/>
                    <a:pt x="89" y="8557"/>
                  </a:cubicBezTo>
                  <a:cubicBezTo>
                    <a:pt x="0" y="9834"/>
                    <a:pt x="426" y="11200"/>
                    <a:pt x="1419" y="12016"/>
                  </a:cubicBezTo>
                  <a:cubicBezTo>
                    <a:pt x="1614" y="12158"/>
                    <a:pt x="1827" y="12300"/>
                    <a:pt x="2058" y="12389"/>
                  </a:cubicBezTo>
                  <a:cubicBezTo>
                    <a:pt x="2324" y="12477"/>
                    <a:pt x="2608" y="12495"/>
                    <a:pt x="2874" y="12513"/>
                  </a:cubicBezTo>
                  <a:cubicBezTo>
                    <a:pt x="3670" y="12553"/>
                    <a:pt x="4462" y="12576"/>
                    <a:pt x="5254" y="12576"/>
                  </a:cubicBezTo>
                  <a:cubicBezTo>
                    <a:pt x="5872" y="12576"/>
                    <a:pt x="6491" y="12562"/>
                    <a:pt x="7113" y="12530"/>
                  </a:cubicBezTo>
                  <a:cubicBezTo>
                    <a:pt x="8106" y="12495"/>
                    <a:pt x="9224" y="12353"/>
                    <a:pt x="9844" y="11573"/>
                  </a:cubicBezTo>
                  <a:cubicBezTo>
                    <a:pt x="10164" y="11182"/>
                    <a:pt x="10306" y="10686"/>
                    <a:pt x="10412" y="10189"/>
                  </a:cubicBezTo>
                  <a:cubicBezTo>
                    <a:pt x="11053" y="7372"/>
                    <a:pt x="11261" y="0"/>
                    <a:pt x="7146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09;p27"/>
            <p:cNvSpPr/>
            <p:nvPr/>
          </p:nvSpPr>
          <p:spPr>
            <a:xfrm>
              <a:off x="6217850" y="2067075"/>
              <a:ext cx="188475" cy="91575"/>
            </a:xfrm>
            <a:custGeom>
              <a:avLst/>
              <a:gdLst/>
              <a:ahLst/>
              <a:cxnLst/>
              <a:rect l="l" t="t" r="r" b="b"/>
              <a:pathLst>
                <a:path w="7539" h="3663" extrusionOk="0">
                  <a:moveTo>
                    <a:pt x="6360" y="1"/>
                  </a:moveTo>
                  <a:cubicBezTo>
                    <a:pt x="5030" y="1"/>
                    <a:pt x="3917" y="1377"/>
                    <a:pt x="2555" y="1493"/>
                  </a:cubicBezTo>
                  <a:cubicBezTo>
                    <a:pt x="2377" y="1510"/>
                    <a:pt x="2200" y="1515"/>
                    <a:pt x="2028" y="1515"/>
                  </a:cubicBezTo>
                  <a:cubicBezTo>
                    <a:pt x="1822" y="1515"/>
                    <a:pt x="1621" y="1508"/>
                    <a:pt x="1432" y="1508"/>
                  </a:cubicBezTo>
                  <a:cubicBezTo>
                    <a:pt x="635" y="1508"/>
                    <a:pt x="38" y="1628"/>
                    <a:pt x="1" y="2876"/>
                  </a:cubicBezTo>
                  <a:cubicBezTo>
                    <a:pt x="1224" y="3409"/>
                    <a:pt x="2750" y="3550"/>
                    <a:pt x="4062" y="3639"/>
                  </a:cubicBezTo>
                  <a:cubicBezTo>
                    <a:pt x="4279" y="3652"/>
                    <a:pt x="4497" y="3662"/>
                    <a:pt x="4715" y="3662"/>
                  </a:cubicBezTo>
                  <a:cubicBezTo>
                    <a:pt x="5106" y="3662"/>
                    <a:pt x="5496" y="3629"/>
                    <a:pt x="5872" y="3515"/>
                  </a:cubicBezTo>
                  <a:cubicBezTo>
                    <a:pt x="6457" y="3338"/>
                    <a:pt x="7007" y="2965"/>
                    <a:pt x="7255" y="2415"/>
                  </a:cubicBezTo>
                  <a:cubicBezTo>
                    <a:pt x="7379" y="2149"/>
                    <a:pt x="7433" y="1848"/>
                    <a:pt x="7468" y="1564"/>
                  </a:cubicBezTo>
                  <a:cubicBezTo>
                    <a:pt x="7521" y="1103"/>
                    <a:pt x="7539" y="588"/>
                    <a:pt x="7202" y="287"/>
                  </a:cubicBezTo>
                  <a:cubicBezTo>
                    <a:pt x="7042" y="127"/>
                    <a:pt x="6830" y="56"/>
                    <a:pt x="6634" y="21"/>
                  </a:cubicBezTo>
                  <a:cubicBezTo>
                    <a:pt x="6542" y="7"/>
                    <a:pt x="6450" y="1"/>
                    <a:pt x="6360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10;p27"/>
            <p:cNvSpPr/>
            <p:nvPr/>
          </p:nvSpPr>
          <p:spPr>
            <a:xfrm>
              <a:off x="6369950" y="2097550"/>
              <a:ext cx="24425" cy="14400"/>
            </a:xfrm>
            <a:custGeom>
              <a:avLst/>
              <a:gdLst/>
              <a:ahLst/>
              <a:cxnLst/>
              <a:rect l="l" t="t" r="r" b="b"/>
              <a:pathLst>
                <a:path w="977" h="576" extrusionOk="0">
                  <a:moveTo>
                    <a:pt x="680" y="1"/>
                  </a:moveTo>
                  <a:cubicBezTo>
                    <a:pt x="519" y="1"/>
                    <a:pt x="358" y="36"/>
                    <a:pt x="213" y="97"/>
                  </a:cubicBezTo>
                  <a:cubicBezTo>
                    <a:pt x="125" y="150"/>
                    <a:pt x="54" y="185"/>
                    <a:pt x="54" y="292"/>
                  </a:cubicBezTo>
                  <a:cubicBezTo>
                    <a:pt x="36" y="416"/>
                    <a:pt x="1" y="505"/>
                    <a:pt x="178" y="540"/>
                  </a:cubicBezTo>
                  <a:cubicBezTo>
                    <a:pt x="242" y="565"/>
                    <a:pt x="307" y="576"/>
                    <a:pt x="372" y="576"/>
                  </a:cubicBezTo>
                  <a:cubicBezTo>
                    <a:pt x="542" y="576"/>
                    <a:pt x="711" y="501"/>
                    <a:pt x="852" y="398"/>
                  </a:cubicBezTo>
                  <a:cubicBezTo>
                    <a:pt x="870" y="363"/>
                    <a:pt x="905" y="345"/>
                    <a:pt x="923" y="309"/>
                  </a:cubicBezTo>
                  <a:cubicBezTo>
                    <a:pt x="976" y="256"/>
                    <a:pt x="976" y="168"/>
                    <a:pt x="958" y="97"/>
                  </a:cubicBezTo>
                  <a:cubicBezTo>
                    <a:pt x="958" y="79"/>
                    <a:pt x="958" y="61"/>
                    <a:pt x="958" y="43"/>
                  </a:cubicBezTo>
                  <a:cubicBezTo>
                    <a:pt x="941" y="26"/>
                    <a:pt x="923" y="26"/>
                    <a:pt x="905" y="26"/>
                  </a:cubicBezTo>
                  <a:cubicBezTo>
                    <a:pt x="831" y="9"/>
                    <a:pt x="756" y="1"/>
                    <a:pt x="680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11;p27"/>
            <p:cNvSpPr/>
            <p:nvPr/>
          </p:nvSpPr>
          <p:spPr>
            <a:xfrm>
              <a:off x="6352650" y="2082675"/>
              <a:ext cx="24425" cy="14200"/>
            </a:xfrm>
            <a:custGeom>
              <a:avLst/>
              <a:gdLst/>
              <a:ahLst/>
              <a:cxnLst/>
              <a:rect l="l" t="t" r="r" b="b"/>
              <a:pathLst>
                <a:path w="977" h="568" extrusionOk="0">
                  <a:moveTo>
                    <a:pt x="693" y="1"/>
                  </a:moveTo>
                  <a:cubicBezTo>
                    <a:pt x="528" y="1"/>
                    <a:pt x="362" y="32"/>
                    <a:pt x="214" y="106"/>
                  </a:cubicBezTo>
                  <a:cubicBezTo>
                    <a:pt x="107" y="159"/>
                    <a:pt x="54" y="177"/>
                    <a:pt x="54" y="284"/>
                  </a:cubicBezTo>
                  <a:cubicBezTo>
                    <a:pt x="36" y="408"/>
                    <a:pt x="1" y="514"/>
                    <a:pt x="178" y="532"/>
                  </a:cubicBezTo>
                  <a:cubicBezTo>
                    <a:pt x="242" y="556"/>
                    <a:pt x="307" y="567"/>
                    <a:pt x="372" y="567"/>
                  </a:cubicBezTo>
                  <a:cubicBezTo>
                    <a:pt x="542" y="567"/>
                    <a:pt x="711" y="493"/>
                    <a:pt x="852" y="390"/>
                  </a:cubicBezTo>
                  <a:cubicBezTo>
                    <a:pt x="870" y="372"/>
                    <a:pt x="905" y="355"/>
                    <a:pt x="923" y="319"/>
                  </a:cubicBezTo>
                  <a:cubicBezTo>
                    <a:pt x="976" y="248"/>
                    <a:pt x="959" y="159"/>
                    <a:pt x="959" y="89"/>
                  </a:cubicBezTo>
                  <a:cubicBezTo>
                    <a:pt x="959" y="71"/>
                    <a:pt x="959" y="53"/>
                    <a:pt x="959" y="35"/>
                  </a:cubicBezTo>
                  <a:cubicBezTo>
                    <a:pt x="941" y="35"/>
                    <a:pt x="923" y="18"/>
                    <a:pt x="905" y="18"/>
                  </a:cubicBezTo>
                  <a:cubicBezTo>
                    <a:pt x="836" y="7"/>
                    <a:pt x="764" y="1"/>
                    <a:pt x="693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12;p27"/>
            <p:cNvSpPr/>
            <p:nvPr/>
          </p:nvSpPr>
          <p:spPr>
            <a:xfrm>
              <a:off x="6363750" y="2121525"/>
              <a:ext cx="23975" cy="14375"/>
            </a:xfrm>
            <a:custGeom>
              <a:avLst/>
              <a:gdLst/>
              <a:ahLst/>
              <a:cxnLst/>
              <a:rect l="l" t="t" r="r" b="b"/>
              <a:pathLst>
                <a:path w="959" h="575" extrusionOk="0">
                  <a:moveTo>
                    <a:pt x="687" y="0"/>
                  </a:moveTo>
                  <a:cubicBezTo>
                    <a:pt x="524" y="0"/>
                    <a:pt x="360" y="40"/>
                    <a:pt x="213" y="113"/>
                  </a:cubicBezTo>
                  <a:cubicBezTo>
                    <a:pt x="107" y="149"/>
                    <a:pt x="53" y="184"/>
                    <a:pt x="36" y="291"/>
                  </a:cubicBezTo>
                  <a:cubicBezTo>
                    <a:pt x="36" y="415"/>
                    <a:pt x="0" y="503"/>
                    <a:pt x="178" y="539"/>
                  </a:cubicBezTo>
                  <a:cubicBezTo>
                    <a:pt x="237" y="563"/>
                    <a:pt x="300" y="574"/>
                    <a:pt x="364" y="574"/>
                  </a:cubicBezTo>
                  <a:cubicBezTo>
                    <a:pt x="532" y="574"/>
                    <a:pt x="711" y="500"/>
                    <a:pt x="852" y="397"/>
                  </a:cubicBezTo>
                  <a:cubicBezTo>
                    <a:pt x="869" y="361"/>
                    <a:pt x="905" y="344"/>
                    <a:pt x="923" y="308"/>
                  </a:cubicBezTo>
                  <a:cubicBezTo>
                    <a:pt x="958" y="255"/>
                    <a:pt x="958" y="166"/>
                    <a:pt x="958" y="95"/>
                  </a:cubicBezTo>
                  <a:cubicBezTo>
                    <a:pt x="958" y="78"/>
                    <a:pt x="958" y="60"/>
                    <a:pt x="958" y="42"/>
                  </a:cubicBezTo>
                  <a:cubicBezTo>
                    <a:pt x="940" y="24"/>
                    <a:pt x="923" y="24"/>
                    <a:pt x="905" y="24"/>
                  </a:cubicBezTo>
                  <a:cubicBezTo>
                    <a:pt x="833" y="8"/>
                    <a:pt x="760" y="0"/>
                    <a:pt x="687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13;p27"/>
            <p:cNvSpPr/>
            <p:nvPr/>
          </p:nvSpPr>
          <p:spPr>
            <a:xfrm>
              <a:off x="6322500" y="2094875"/>
              <a:ext cx="41700" cy="43750"/>
            </a:xfrm>
            <a:custGeom>
              <a:avLst/>
              <a:gdLst/>
              <a:ahLst/>
              <a:cxnLst/>
              <a:rect l="l" t="t" r="r" b="b"/>
              <a:pathLst>
                <a:path w="1668" h="1750" extrusionOk="0">
                  <a:moveTo>
                    <a:pt x="525" y="0"/>
                  </a:moveTo>
                  <a:cubicBezTo>
                    <a:pt x="453" y="0"/>
                    <a:pt x="388" y="8"/>
                    <a:pt x="338" y="26"/>
                  </a:cubicBezTo>
                  <a:cubicBezTo>
                    <a:pt x="1" y="168"/>
                    <a:pt x="1" y="647"/>
                    <a:pt x="36" y="931"/>
                  </a:cubicBezTo>
                  <a:cubicBezTo>
                    <a:pt x="72" y="1144"/>
                    <a:pt x="107" y="1357"/>
                    <a:pt x="231" y="1534"/>
                  </a:cubicBezTo>
                  <a:cubicBezTo>
                    <a:pt x="346" y="1671"/>
                    <a:pt x="527" y="1750"/>
                    <a:pt x="712" y="1750"/>
                  </a:cubicBezTo>
                  <a:cubicBezTo>
                    <a:pt x="814" y="1750"/>
                    <a:pt x="917" y="1726"/>
                    <a:pt x="1012" y="1676"/>
                  </a:cubicBezTo>
                  <a:cubicBezTo>
                    <a:pt x="1100" y="1623"/>
                    <a:pt x="1171" y="1552"/>
                    <a:pt x="1242" y="1481"/>
                  </a:cubicBezTo>
                  <a:cubicBezTo>
                    <a:pt x="1366" y="1357"/>
                    <a:pt x="1491" y="1215"/>
                    <a:pt x="1562" y="1055"/>
                  </a:cubicBezTo>
                  <a:cubicBezTo>
                    <a:pt x="1632" y="895"/>
                    <a:pt x="1668" y="718"/>
                    <a:pt x="1615" y="558"/>
                  </a:cubicBezTo>
                  <a:cubicBezTo>
                    <a:pt x="1544" y="345"/>
                    <a:pt x="1349" y="186"/>
                    <a:pt x="1136" y="115"/>
                  </a:cubicBezTo>
                  <a:cubicBezTo>
                    <a:pt x="991" y="62"/>
                    <a:pt x="730" y="0"/>
                    <a:pt x="525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14;p27"/>
            <p:cNvSpPr/>
            <p:nvPr/>
          </p:nvSpPr>
          <p:spPr>
            <a:xfrm>
              <a:off x="5844475" y="2249825"/>
              <a:ext cx="58125" cy="59450"/>
            </a:xfrm>
            <a:custGeom>
              <a:avLst/>
              <a:gdLst/>
              <a:ahLst/>
              <a:cxnLst/>
              <a:rect l="l" t="t" r="r" b="b"/>
              <a:pathLst>
                <a:path w="2325" h="2378" extrusionOk="0">
                  <a:moveTo>
                    <a:pt x="533" y="1"/>
                  </a:moveTo>
                  <a:cubicBezTo>
                    <a:pt x="338" y="781"/>
                    <a:pt x="160" y="1579"/>
                    <a:pt x="1" y="2378"/>
                  </a:cubicBezTo>
                  <a:cubicBezTo>
                    <a:pt x="249" y="2378"/>
                    <a:pt x="497" y="2360"/>
                    <a:pt x="763" y="2342"/>
                  </a:cubicBezTo>
                  <a:cubicBezTo>
                    <a:pt x="1136" y="2324"/>
                    <a:pt x="1562" y="2253"/>
                    <a:pt x="1845" y="2023"/>
                  </a:cubicBezTo>
                  <a:cubicBezTo>
                    <a:pt x="2324" y="1597"/>
                    <a:pt x="2111" y="817"/>
                    <a:pt x="1597" y="427"/>
                  </a:cubicBezTo>
                  <a:cubicBezTo>
                    <a:pt x="1296" y="196"/>
                    <a:pt x="923" y="72"/>
                    <a:pt x="53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15;p27"/>
            <p:cNvSpPr/>
            <p:nvPr/>
          </p:nvSpPr>
          <p:spPr>
            <a:xfrm>
              <a:off x="5879500" y="2130250"/>
              <a:ext cx="74450" cy="49100"/>
            </a:xfrm>
            <a:custGeom>
              <a:avLst/>
              <a:gdLst/>
              <a:ahLst/>
              <a:cxnLst/>
              <a:rect l="l" t="t" r="r" b="b"/>
              <a:pathLst>
                <a:path w="2978" h="1964" extrusionOk="0">
                  <a:moveTo>
                    <a:pt x="1381" y="1"/>
                  </a:moveTo>
                  <a:cubicBezTo>
                    <a:pt x="1143" y="1"/>
                    <a:pt x="909" y="19"/>
                    <a:pt x="710" y="48"/>
                  </a:cubicBezTo>
                  <a:cubicBezTo>
                    <a:pt x="462" y="669"/>
                    <a:pt x="214" y="1325"/>
                    <a:pt x="1" y="1964"/>
                  </a:cubicBezTo>
                  <a:cubicBezTo>
                    <a:pt x="675" y="1768"/>
                    <a:pt x="1349" y="1556"/>
                    <a:pt x="2023" y="1343"/>
                  </a:cubicBezTo>
                  <a:cubicBezTo>
                    <a:pt x="2307" y="1254"/>
                    <a:pt x="2626" y="1112"/>
                    <a:pt x="2733" y="864"/>
                  </a:cubicBezTo>
                  <a:cubicBezTo>
                    <a:pt x="2977" y="198"/>
                    <a:pt x="2160" y="1"/>
                    <a:pt x="1381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16;p27"/>
            <p:cNvSpPr/>
            <p:nvPr/>
          </p:nvSpPr>
          <p:spPr>
            <a:xfrm>
              <a:off x="5860000" y="2193075"/>
              <a:ext cx="67875" cy="50575"/>
            </a:xfrm>
            <a:custGeom>
              <a:avLst/>
              <a:gdLst/>
              <a:ahLst/>
              <a:cxnLst/>
              <a:rect l="l" t="t" r="r" b="b"/>
              <a:pathLst>
                <a:path w="2715" h="2023" extrusionOk="0">
                  <a:moveTo>
                    <a:pt x="586" y="0"/>
                  </a:moveTo>
                  <a:cubicBezTo>
                    <a:pt x="373" y="639"/>
                    <a:pt x="178" y="1295"/>
                    <a:pt x="0" y="1952"/>
                  </a:cubicBezTo>
                  <a:cubicBezTo>
                    <a:pt x="160" y="1952"/>
                    <a:pt x="320" y="1952"/>
                    <a:pt x="479" y="1969"/>
                  </a:cubicBezTo>
                  <a:cubicBezTo>
                    <a:pt x="719" y="1996"/>
                    <a:pt x="963" y="2022"/>
                    <a:pt x="1204" y="2022"/>
                  </a:cubicBezTo>
                  <a:cubicBezTo>
                    <a:pt x="1446" y="2022"/>
                    <a:pt x="1686" y="1996"/>
                    <a:pt x="1916" y="1916"/>
                  </a:cubicBezTo>
                  <a:cubicBezTo>
                    <a:pt x="2360" y="1756"/>
                    <a:pt x="2714" y="1278"/>
                    <a:pt x="2519" y="887"/>
                  </a:cubicBezTo>
                  <a:cubicBezTo>
                    <a:pt x="2413" y="657"/>
                    <a:pt x="2147" y="515"/>
                    <a:pt x="1898" y="408"/>
                  </a:cubicBezTo>
                  <a:cubicBezTo>
                    <a:pt x="1490" y="213"/>
                    <a:pt x="1047" y="89"/>
                    <a:pt x="586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17;p27"/>
            <p:cNvSpPr/>
            <p:nvPr/>
          </p:nvSpPr>
          <p:spPr>
            <a:xfrm>
              <a:off x="6221850" y="2212475"/>
              <a:ext cx="65200" cy="56900"/>
            </a:xfrm>
            <a:custGeom>
              <a:avLst/>
              <a:gdLst/>
              <a:ahLst/>
              <a:cxnLst/>
              <a:rect l="l" t="t" r="r" b="b"/>
              <a:pathLst>
                <a:path w="2608" h="2276" extrusionOk="0">
                  <a:moveTo>
                    <a:pt x="1311" y="0"/>
                  </a:moveTo>
                  <a:cubicBezTo>
                    <a:pt x="1230" y="0"/>
                    <a:pt x="1147" y="2"/>
                    <a:pt x="1064" y="5"/>
                  </a:cubicBezTo>
                  <a:cubicBezTo>
                    <a:pt x="798" y="23"/>
                    <a:pt x="515" y="58"/>
                    <a:pt x="320" y="235"/>
                  </a:cubicBezTo>
                  <a:cubicBezTo>
                    <a:pt x="0" y="537"/>
                    <a:pt x="160" y="1105"/>
                    <a:pt x="532" y="1406"/>
                  </a:cubicBezTo>
                  <a:cubicBezTo>
                    <a:pt x="887" y="1725"/>
                    <a:pt x="1384" y="1850"/>
                    <a:pt x="1845" y="1991"/>
                  </a:cubicBezTo>
                  <a:cubicBezTo>
                    <a:pt x="2111" y="2062"/>
                    <a:pt x="2377" y="2151"/>
                    <a:pt x="2608" y="2275"/>
                  </a:cubicBezTo>
                  <a:cubicBezTo>
                    <a:pt x="2608" y="1548"/>
                    <a:pt x="2572" y="839"/>
                    <a:pt x="2519" y="111"/>
                  </a:cubicBezTo>
                  <a:cubicBezTo>
                    <a:pt x="2120" y="37"/>
                    <a:pt x="1721" y="0"/>
                    <a:pt x="1311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18;p27"/>
            <p:cNvSpPr/>
            <p:nvPr/>
          </p:nvSpPr>
          <p:spPr>
            <a:xfrm>
              <a:off x="6229375" y="2136850"/>
              <a:ext cx="54125" cy="63775"/>
            </a:xfrm>
            <a:custGeom>
              <a:avLst/>
              <a:gdLst/>
              <a:ahLst/>
              <a:cxnLst/>
              <a:rect l="l" t="t" r="r" b="b"/>
              <a:pathLst>
                <a:path w="2165" h="2551" extrusionOk="0">
                  <a:moveTo>
                    <a:pt x="615" y="0"/>
                  </a:moveTo>
                  <a:cubicBezTo>
                    <a:pt x="269" y="0"/>
                    <a:pt x="19" y="139"/>
                    <a:pt x="19" y="529"/>
                  </a:cubicBezTo>
                  <a:cubicBezTo>
                    <a:pt x="1" y="813"/>
                    <a:pt x="267" y="1043"/>
                    <a:pt x="497" y="1238"/>
                  </a:cubicBezTo>
                  <a:cubicBezTo>
                    <a:pt x="1047" y="1682"/>
                    <a:pt x="1597" y="2125"/>
                    <a:pt x="2165" y="2551"/>
                  </a:cubicBezTo>
                  <a:cubicBezTo>
                    <a:pt x="2094" y="1824"/>
                    <a:pt x="2005" y="1079"/>
                    <a:pt x="1881" y="352"/>
                  </a:cubicBezTo>
                  <a:cubicBezTo>
                    <a:pt x="1483" y="166"/>
                    <a:pt x="992" y="0"/>
                    <a:pt x="61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19;p27"/>
            <p:cNvSpPr/>
            <p:nvPr/>
          </p:nvSpPr>
          <p:spPr>
            <a:xfrm>
              <a:off x="6222275" y="2272575"/>
              <a:ext cx="64775" cy="66850"/>
            </a:xfrm>
            <a:custGeom>
              <a:avLst/>
              <a:gdLst/>
              <a:ahLst/>
              <a:cxnLst/>
              <a:rect l="l" t="t" r="r" b="b"/>
              <a:pathLst>
                <a:path w="2591" h="2674" extrusionOk="0">
                  <a:moveTo>
                    <a:pt x="1653" y="1"/>
                  </a:moveTo>
                  <a:cubicBezTo>
                    <a:pt x="1466" y="1"/>
                    <a:pt x="1281" y="20"/>
                    <a:pt x="1101" y="66"/>
                  </a:cubicBezTo>
                  <a:cubicBezTo>
                    <a:pt x="480" y="244"/>
                    <a:pt x="1" y="900"/>
                    <a:pt x="303" y="1468"/>
                  </a:cubicBezTo>
                  <a:cubicBezTo>
                    <a:pt x="480" y="1805"/>
                    <a:pt x="835" y="2000"/>
                    <a:pt x="1189" y="2159"/>
                  </a:cubicBezTo>
                  <a:cubicBezTo>
                    <a:pt x="1615" y="2354"/>
                    <a:pt x="2041" y="2532"/>
                    <a:pt x="2484" y="2674"/>
                  </a:cubicBezTo>
                  <a:cubicBezTo>
                    <a:pt x="2537" y="2248"/>
                    <a:pt x="2555" y="1822"/>
                    <a:pt x="2573" y="1379"/>
                  </a:cubicBezTo>
                  <a:cubicBezTo>
                    <a:pt x="2591" y="971"/>
                    <a:pt x="2591" y="545"/>
                    <a:pt x="2591" y="120"/>
                  </a:cubicBezTo>
                  <a:cubicBezTo>
                    <a:pt x="2281" y="53"/>
                    <a:pt x="1964" y="1"/>
                    <a:pt x="165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20;p27"/>
            <p:cNvSpPr/>
            <p:nvPr/>
          </p:nvSpPr>
          <p:spPr>
            <a:xfrm>
              <a:off x="5762900" y="1996200"/>
              <a:ext cx="184925" cy="105450"/>
            </a:xfrm>
            <a:custGeom>
              <a:avLst/>
              <a:gdLst/>
              <a:ahLst/>
              <a:cxnLst/>
              <a:rect l="l" t="t" r="r" b="b"/>
              <a:pathLst>
                <a:path w="7397" h="4218" extrusionOk="0">
                  <a:moveTo>
                    <a:pt x="1153" y="0"/>
                  </a:moveTo>
                  <a:cubicBezTo>
                    <a:pt x="940" y="0"/>
                    <a:pt x="709" y="18"/>
                    <a:pt x="532" y="142"/>
                  </a:cubicBezTo>
                  <a:cubicBezTo>
                    <a:pt x="142" y="373"/>
                    <a:pt x="53" y="887"/>
                    <a:pt x="18" y="1348"/>
                  </a:cubicBezTo>
                  <a:cubicBezTo>
                    <a:pt x="0" y="1632"/>
                    <a:pt x="0" y="1933"/>
                    <a:pt x="71" y="2235"/>
                  </a:cubicBezTo>
                  <a:cubicBezTo>
                    <a:pt x="213" y="2820"/>
                    <a:pt x="674" y="3281"/>
                    <a:pt x="1224" y="3565"/>
                  </a:cubicBezTo>
                  <a:cubicBezTo>
                    <a:pt x="1756" y="3849"/>
                    <a:pt x="2377" y="3955"/>
                    <a:pt x="2980" y="4026"/>
                  </a:cubicBezTo>
                  <a:cubicBezTo>
                    <a:pt x="3757" y="4122"/>
                    <a:pt x="4617" y="4218"/>
                    <a:pt x="5460" y="4218"/>
                  </a:cubicBezTo>
                  <a:cubicBezTo>
                    <a:pt x="6022" y="4218"/>
                    <a:pt x="6577" y="4175"/>
                    <a:pt x="7095" y="4062"/>
                  </a:cubicBezTo>
                  <a:cubicBezTo>
                    <a:pt x="7397" y="2306"/>
                    <a:pt x="6119" y="2590"/>
                    <a:pt x="4878" y="2217"/>
                  </a:cubicBezTo>
                  <a:cubicBezTo>
                    <a:pt x="3459" y="1809"/>
                    <a:pt x="2607" y="71"/>
                    <a:pt x="1153" y="0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21;p27"/>
            <p:cNvSpPr/>
            <p:nvPr/>
          </p:nvSpPr>
          <p:spPr>
            <a:xfrm>
              <a:off x="5773975" y="2024125"/>
              <a:ext cx="23075" cy="16575"/>
            </a:xfrm>
            <a:custGeom>
              <a:avLst/>
              <a:gdLst/>
              <a:ahLst/>
              <a:cxnLst/>
              <a:rect l="l" t="t" r="r" b="b"/>
              <a:pathLst>
                <a:path w="923" h="663" extrusionOk="0">
                  <a:moveTo>
                    <a:pt x="125" y="0"/>
                  </a:moveTo>
                  <a:cubicBezTo>
                    <a:pt x="89" y="0"/>
                    <a:pt x="71" y="0"/>
                    <a:pt x="71" y="18"/>
                  </a:cubicBezTo>
                  <a:cubicBezTo>
                    <a:pt x="54" y="36"/>
                    <a:pt x="54" y="36"/>
                    <a:pt x="36" y="54"/>
                  </a:cubicBezTo>
                  <a:cubicBezTo>
                    <a:pt x="18" y="142"/>
                    <a:pt x="0" y="213"/>
                    <a:pt x="36" y="284"/>
                  </a:cubicBezTo>
                  <a:cubicBezTo>
                    <a:pt x="54" y="320"/>
                    <a:pt x="71" y="355"/>
                    <a:pt x="107" y="373"/>
                  </a:cubicBezTo>
                  <a:cubicBezTo>
                    <a:pt x="250" y="532"/>
                    <a:pt x="450" y="662"/>
                    <a:pt x="656" y="662"/>
                  </a:cubicBezTo>
                  <a:cubicBezTo>
                    <a:pt x="680" y="662"/>
                    <a:pt x="704" y="660"/>
                    <a:pt x="728" y="657"/>
                  </a:cubicBezTo>
                  <a:cubicBezTo>
                    <a:pt x="905" y="657"/>
                    <a:pt x="887" y="550"/>
                    <a:pt x="905" y="426"/>
                  </a:cubicBezTo>
                  <a:cubicBezTo>
                    <a:pt x="923" y="320"/>
                    <a:pt x="870" y="284"/>
                    <a:pt x="781" y="213"/>
                  </a:cubicBezTo>
                  <a:cubicBezTo>
                    <a:pt x="586" y="89"/>
                    <a:pt x="355" y="0"/>
                    <a:pt x="125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22;p27"/>
            <p:cNvSpPr/>
            <p:nvPr/>
          </p:nvSpPr>
          <p:spPr>
            <a:xfrm>
              <a:off x="5793925" y="2013050"/>
              <a:ext cx="23075" cy="16250"/>
            </a:xfrm>
            <a:custGeom>
              <a:avLst/>
              <a:gdLst/>
              <a:ahLst/>
              <a:cxnLst/>
              <a:rect l="l" t="t" r="r" b="b"/>
              <a:pathLst>
                <a:path w="923" h="650" extrusionOk="0">
                  <a:moveTo>
                    <a:pt x="54" y="0"/>
                  </a:moveTo>
                  <a:cubicBezTo>
                    <a:pt x="54" y="18"/>
                    <a:pt x="54" y="36"/>
                    <a:pt x="36" y="53"/>
                  </a:cubicBezTo>
                  <a:cubicBezTo>
                    <a:pt x="18" y="124"/>
                    <a:pt x="1" y="213"/>
                    <a:pt x="36" y="284"/>
                  </a:cubicBezTo>
                  <a:cubicBezTo>
                    <a:pt x="54" y="319"/>
                    <a:pt x="72" y="337"/>
                    <a:pt x="107" y="373"/>
                  </a:cubicBezTo>
                  <a:cubicBezTo>
                    <a:pt x="244" y="524"/>
                    <a:pt x="432" y="650"/>
                    <a:pt x="628" y="650"/>
                  </a:cubicBezTo>
                  <a:cubicBezTo>
                    <a:pt x="661" y="650"/>
                    <a:pt x="694" y="646"/>
                    <a:pt x="728" y="639"/>
                  </a:cubicBezTo>
                  <a:cubicBezTo>
                    <a:pt x="741" y="640"/>
                    <a:pt x="753" y="641"/>
                    <a:pt x="764" y="641"/>
                  </a:cubicBezTo>
                  <a:cubicBezTo>
                    <a:pt x="903" y="641"/>
                    <a:pt x="889" y="541"/>
                    <a:pt x="905" y="426"/>
                  </a:cubicBezTo>
                  <a:cubicBezTo>
                    <a:pt x="923" y="319"/>
                    <a:pt x="870" y="266"/>
                    <a:pt x="781" y="213"/>
                  </a:cubicBezTo>
                  <a:cubicBezTo>
                    <a:pt x="586" y="71"/>
                    <a:pt x="338" y="0"/>
                    <a:pt x="107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23;p27"/>
            <p:cNvSpPr/>
            <p:nvPr/>
          </p:nvSpPr>
          <p:spPr>
            <a:xfrm>
              <a:off x="5775750" y="2048950"/>
              <a:ext cx="23075" cy="16275"/>
            </a:xfrm>
            <a:custGeom>
              <a:avLst/>
              <a:gdLst/>
              <a:ahLst/>
              <a:cxnLst/>
              <a:rect l="l" t="t" r="r" b="b"/>
              <a:pathLst>
                <a:path w="923" h="651" extrusionOk="0">
                  <a:moveTo>
                    <a:pt x="107" y="1"/>
                  </a:moveTo>
                  <a:cubicBezTo>
                    <a:pt x="89" y="1"/>
                    <a:pt x="71" y="1"/>
                    <a:pt x="54" y="19"/>
                  </a:cubicBezTo>
                  <a:cubicBezTo>
                    <a:pt x="54" y="19"/>
                    <a:pt x="36" y="36"/>
                    <a:pt x="36" y="54"/>
                  </a:cubicBezTo>
                  <a:cubicBezTo>
                    <a:pt x="18" y="143"/>
                    <a:pt x="0" y="214"/>
                    <a:pt x="36" y="285"/>
                  </a:cubicBezTo>
                  <a:cubicBezTo>
                    <a:pt x="54" y="320"/>
                    <a:pt x="71" y="356"/>
                    <a:pt x="89" y="373"/>
                  </a:cubicBezTo>
                  <a:cubicBezTo>
                    <a:pt x="226" y="525"/>
                    <a:pt x="427" y="651"/>
                    <a:pt x="627" y="651"/>
                  </a:cubicBezTo>
                  <a:cubicBezTo>
                    <a:pt x="660" y="651"/>
                    <a:pt x="694" y="647"/>
                    <a:pt x="728" y="639"/>
                  </a:cubicBezTo>
                  <a:cubicBezTo>
                    <a:pt x="741" y="641"/>
                    <a:pt x="753" y="641"/>
                    <a:pt x="764" y="641"/>
                  </a:cubicBezTo>
                  <a:cubicBezTo>
                    <a:pt x="903" y="641"/>
                    <a:pt x="889" y="541"/>
                    <a:pt x="905" y="426"/>
                  </a:cubicBezTo>
                  <a:cubicBezTo>
                    <a:pt x="923" y="320"/>
                    <a:pt x="852" y="285"/>
                    <a:pt x="781" y="214"/>
                  </a:cubicBezTo>
                  <a:cubicBezTo>
                    <a:pt x="586" y="72"/>
                    <a:pt x="337" y="1"/>
                    <a:pt x="107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24;p27"/>
            <p:cNvSpPr/>
            <p:nvPr/>
          </p:nvSpPr>
          <p:spPr>
            <a:xfrm>
              <a:off x="5801900" y="2031450"/>
              <a:ext cx="43500" cy="42975"/>
            </a:xfrm>
            <a:custGeom>
              <a:avLst/>
              <a:gdLst/>
              <a:ahLst/>
              <a:cxnLst/>
              <a:rect l="l" t="t" r="r" b="b"/>
              <a:pathLst>
                <a:path w="1740" h="1719" extrusionOk="0">
                  <a:moveTo>
                    <a:pt x="963" y="1"/>
                  </a:moveTo>
                  <a:cubicBezTo>
                    <a:pt x="838" y="1"/>
                    <a:pt x="720" y="12"/>
                    <a:pt x="639" y="27"/>
                  </a:cubicBezTo>
                  <a:cubicBezTo>
                    <a:pt x="409" y="45"/>
                    <a:pt x="196" y="151"/>
                    <a:pt x="90" y="346"/>
                  </a:cubicBezTo>
                  <a:cubicBezTo>
                    <a:pt x="1" y="506"/>
                    <a:pt x="1" y="701"/>
                    <a:pt x="36" y="860"/>
                  </a:cubicBezTo>
                  <a:cubicBezTo>
                    <a:pt x="90" y="1038"/>
                    <a:pt x="178" y="1197"/>
                    <a:pt x="267" y="1339"/>
                  </a:cubicBezTo>
                  <a:cubicBezTo>
                    <a:pt x="338" y="1428"/>
                    <a:pt x="391" y="1517"/>
                    <a:pt x="480" y="1588"/>
                  </a:cubicBezTo>
                  <a:cubicBezTo>
                    <a:pt x="584" y="1674"/>
                    <a:pt x="721" y="1719"/>
                    <a:pt x="860" y="1719"/>
                  </a:cubicBezTo>
                  <a:cubicBezTo>
                    <a:pt x="1005" y="1719"/>
                    <a:pt x="1151" y="1670"/>
                    <a:pt x="1260" y="1570"/>
                  </a:cubicBezTo>
                  <a:cubicBezTo>
                    <a:pt x="1420" y="1446"/>
                    <a:pt x="1491" y="1233"/>
                    <a:pt x="1562" y="1020"/>
                  </a:cubicBezTo>
                  <a:cubicBezTo>
                    <a:pt x="1650" y="754"/>
                    <a:pt x="1739" y="293"/>
                    <a:pt x="1438" y="98"/>
                  </a:cubicBezTo>
                  <a:cubicBezTo>
                    <a:pt x="1333" y="25"/>
                    <a:pt x="1142" y="1"/>
                    <a:pt x="963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25;p27"/>
            <p:cNvSpPr/>
            <p:nvPr/>
          </p:nvSpPr>
          <p:spPr>
            <a:xfrm>
              <a:off x="5820525" y="2415400"/>
              <a:ext cx="172975" cy="109150"/>
            </a:xfrm>
            <a:custGeom>
              <a:avLst/>
              <a:gdLst/>
              <a:ahLst/>
              <a:cxnLst/>
              <a:rect l="l" t="t" r="r" b="b"/>
              <a:pathLst>
                <a:path w="6919" h="4366" extrusionOk="0">
                  <a:moveTo>
                    <a:pt x="6208" y="1"/>
                  </a:moveTo>
                  <a:cubicBezTo>
                    <a:pt x="5872" y="1"/>
                    <a:pt x="5532" y="156"/>
                    <a:pt x="5358" y="384"/>
                  </a:cubicBezTo>
                  <a:cubicBezTo>
                    <a:pt x="5254" y="522"/>
                    <a:pt x="4552" y="2074"/>
                    <a:pt x="4331" y="2074"/>
                  </a:cubicBezTo>
                  <a:cubicBezTo>
                    <a:pt x="4324" y="2074"/>
                    <a:pt x="4317" y="2072"/>
                    <a:pt x="4311" y="2069"/>
                  </a:cubicBezTo>
                  <a:cubicBezTo>
                    <a:pt x="3371" y="1555"/>
                    <a:pt x="2271" y="1431"/>
                    <a:pt x="1189" y="1395"/>
                  </a:cubicBezTo>
                  <a:cubicBezTo>
                    <a:pt x="1138" y="1393"/>
                    <a:pt x="1085" y="1391"/>
                    <a:pt x="1032" y="1391"/>
                  </a:cubicBezTo>
                  <a:cubicBezTo>
                    <a:pt x="665" y="1391"/>
                    <a:pt x="280" y="1458"/>
                    <a:pt x="125" y="1768"/>
                  </a:cubicBezTo>
                  <a:cubicBezTo>
                    <a:pt x="1" y="2016"/>
                    <a:pt x="72" y="2317"/>
                    <a:pt x="249" y="2530"/>
                  </a:cubicBezTo>
                  <a:cubicBezTo>
                    <a:pt x="427" y="2743"/>
                    <a:pt x="675" y="2885"/>
                    <a:pt x="905" y="3009"/>
                  </a:cubicBezTo>
                  <a:cubicBezTo>
                    <a:pt x="1987" y="3559"/>
                    <a:pt x="3140" y="4003"/>
                    <a:pt x="4311" y="4322"/>
                  </a:cubicBezTo>
                  <a:cubicBezTo>
                    <a:pt x="4414" y="4351"/>
                    <a:pt x="4517" y="4365"/>
                    <a:pt x="4619" y="4365"/>
                  </a:cubicBezTo>
                  <a:cubicBezTo>
                    <a:pt x="5009" y="4365"/>
                    <a:pt x="5377" y="4156"/>
                    <a:pt x="5588" y="3790"/>
                  </a:cubicBezTo>
                  <a:cubicBezTo>
                    <a:pt x="6156" y="2814"/>
                    <a:pt x="6511" y="1697"/>
                    <a:pt x="6865" y="597"/>
                  </a:cubicBezTo>
                  <a:cubicBezTo>
                    <a:pt x="6918" y="473"/>
                    <a:pt x="6901" y="313"/>
                    <a:pt x="6794" y="207"/>
                  </a:cubicBezTo>
                  <a:cubicBezTo>
                    <a:pt x="6630" y="63"/>
                    <a:pt x="6420" y="1"/>
                    <a:pt x="6208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26;p27"/>
            <p:cNvSpPr/>
            <p:nvPr/>
          </p:nvSpPr>
          <p:spPr>
            <a:xfrm>
              <a:off x="6079050" y="2445750"/>
              <a:ext cx="149025" cy="125025"/>
            </a:xfrm>
            <a:custGeom>
              <a:avLst/>
              <a:gdLst/>
              <a:ahLst/>
              <a:cxnLst/>
              <a:rect l="l" t="t" r="r" b="b"/>
              <a:pathLst>
                <a:path w="5961" h="5001" extrusionOk="0">
                  <a:moveTo>
                    <a:pt x="705" y="0"/>
                  </a:moveTo>
                  <a:cubicBezTo>
                    <a:pt x="623" y="0"/>
                    <a:pt x="542" y="13"/>
                    <a:pt x="462" y="39"/>
                  </a:cubicBezTo>
                  <a:cubicBezTo>
                    <a:pt x="338" y="92"/>
                    <a:pt x="249" y="217"/>
                    <a:pt x="231" y="376"/>
                  </a:cubicBezTo>
                  <a:cubicBezTo>
                    <a:pt x="125" y="1511"/>
                    <a:pt x="1" y="2682"/>
                    <a:pt x="125" y="3817"/>
                  </a:cubicBezTo>
                  <a:cubicBezTo>
                    <a:pt x="196" y="4314"/>
                    <a:pt x="586" y="4722"/>
                    <a:pt x="1083" y="4811"/>
                  </a:cubicBezTo>
                  <a:cubicBezTo>
                    <a:pt x="1944" y="4937"/>
                    <a:pt x="2815" y="5001"/>
                    <a:pt x="3682" y="5001"/>
                  </a:cubicBezTo>
                  <a:cubicBezTo>
                    <a:pt x="4028" y="5001"/>
                    <a:pt x="4374" y="4990"/>
                    <a:pt x="4719" y="4970"/>
                  </a:cubicBezTo>
                  <a:cubicBezTo>
                    <a:pt x="5003" y="4952"/>
                    <a:pt x="5287" y="4917"/>
                    <a:pt x="5517" y="4793"/>
                  </a:cubicBezTo>
                  <a:cubicBezTo>
                    <a:pt x="5765" y="4669"/>
                    <a:pt x="5961" y="4420"/>
                    <a:pt x="5943" y="4137"/>
                  </a:cubicBezTo>
                  <a:cubicBezTo>
                    <a:pt x="5925" y="3746"/>
                    <a:pt x="5499" y="3516"/>
                    <a:pt x="5127" y="3374"/>
                  </a:cubicBezTo>
                  <a:cubicBezTo>
                    <a:pt x="4231" y="3012"/>
                    <a:pt x="3293" y="2720"/>
                    <a:pt x="2351" y="2720"/>
                  </a:cubicBezTo>
                  <a:cubicBezTo>
                    <a:pt x="2230" y="2720"/>
                    <a:pt x="2108" y="2725"/>
                    <a:pt x="1987" y="2735"/>
                  </a:cubicBezTo>
                  <a:cubicBezTo>
                    <a:pt x="1986" y="2735"/>
                    <a:pt x="1985" y="2735"/>
                    <a:pt x="1984" y="2735"/>
                  </a:cubicBezTo>
                  <a:cubicBezTo>
                    <a:pt x="1757" y="2735"/>
                    <a:pt x="1757" y="961"/>
                    <a:pt x="1704" y="784"/>
                  </a:cubicBezTo>
                  <a:cubicBezTo>
                    <a:pt x="1613" y="392"/>
                    <a:pt x="1164" y="0"/>
                    <a:pt x="705" y="0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27;p27"/>
            <p:cNvSpPr/>
            <p:nvPr/>
          </p:nvSpPr>
          <p:spPr>
            <a:xfrm>
              <a:off x="5527875" y="2168250"/>
              <a:ext cx="79825" cy="90475"/>
            </a:xfrm>
            <a:custGeom>
              <a:avLst/>
              <a:gdLst/>
              <a:ahLst/>
              <a:cxnLst/>
              <a:rect l="l" t="t" r="r" b="b"/>
              <a:pathLst>
                <a:path w="3193" h="3619" extrusionOk="0">
                  <a:moveTo>
                    <a:pt x="2253" y="0"/>
                  </a:moveTo>
                  <a:cubicBezTo>
                    <a:pt x="2075" y="89"/>
                    <a:pt x="1898" y="178"/>
                    <a:pt x="1738" y="248"/>
                  </a:cubicBezTo>
                  <a:cubicBezTo>
                    <a:pt x="1614" y="319"/>
                    <a:pt x="745" y="834"/>
                    <a:pt x="0" y="1313"/>
                  </a:cubicBezTo>
                  <a:cubicBezTo>
                    <a:pt x="89" y="1809"/>
                    <a:pt x="266" y="2306"/>
                    <a:pt x="532" y="2732"/>
                  </a:cubicBezTo>
                  <a:cubicBezTo>
                    <a:pt x="745" y="3069"/>
                    <a:pt x="1011" y="3353"/>
                    <a:pt x="1313" y="3619"/>
                  </a:cubicBezTo>
                  <a:cubicBezTo>
                    <a:pt x="1916" y="2909"/>
                    <a:pt x="2501" y="2200"/>
                    <a:pt x="3193" y="1614"/>
                  </a:cubicBezTo>
                  <a:cubicBezTo>
                    <a:pt x="2785" y="1206"/>
                    <a:pt x="2466" y="727"/>
                    <a:pt x="2288" y="195"/>
                  </a:cubicBezTo>
                  <a:cubicBezTo>
                    <a:pt x="2271" y="124"/>
                    <a:pt x="2271" y="53"/>
                    <a:pt x="2253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28;p27"/>
            <p:cNvSpPr/>
            <p:nvPr/>
          </p:nvSpPr>
          <p:spPr>
            <a:xfrm>
              <a:off x="5613450" y="2232550"/>
              <a:ext cx="66975" cy="72725"/>
            </a:xfrm>
            <a:custGeom>
              <a:avLst/>
              <a:gdLst/>
              <a:ahLst/>
              <a:cxnLst/>
              <a:rect l="l" t="t" r="r" b="b"/>
              <a:pathLst>
                <a:path w="2679" h="2909" extrusionOk="0">
                  <a:moveTo>
                    <a:pt x="1012" y="0"/>
                  </a:moveTo>
                  <a:cubicBezTo>
                    <a:pt x="887" y="213"/>
                    <a:pt x="781" y="443"/>
                    <a:pt x="692" y="621"/>
                  </a:cubicBezTo>
                  <a:cubicBezTo>
                    <a:pt x="621" y="745"/>
                    <a:pt x="302" y="1525"/>
                    <a:pt x="0" y="2288"/>
                  </a:cubicBezTo>
                  <a:cubicBezTo>
                    <a:pt x="745" y="2572"/>
                    <a:pt x="1561" y="2785"/>
                    <a:pt x="2377" y="2909"/>
                  </a:cubicBezTo>
                  <a:cubicBezTo>
                    <a:pt x="2431" y="2182"/>
                    <a:pt x="2519" y="1455"/>
                    <a:pt x="2679" y="745"/>
                  </a:cubicBezTo>
                  <a:cubicBezTo>
                    <a:pt x="2094" y="568"/>
                    <a:pt x="1544" y="319"/>
                    <a:pt x="1012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29;p27"/>
            <p:cNvSpPr/>
            <p:nvPr/>
          </p:nvSpPr>
          <p:spPr>
            <a:xfrm>
              <a:off x="5721650" y="2260925"/>
              <a:ext cx="62100" cy="50125"/>
            </a:xfrm>
            <a:custGeom>
              <a:avLst/>
              <a:gdLst/>
              <a:ahLst/>
              <a:cxnLst/>
              <a:rect l="l" t="t" r="r" b="b"/>
              <a:pathLst>
                <a:path w="2484" h="2005" extrusionOk="0">
                  <a:moveTo>
                    <a:pt x="89" y="0"/>
                  </a:moveTo>
                  <a:cubicBezTo>
                    <a:pt x="71" y="142"/>
                    <a:pt x="54" y="284"/>
                    <a:pt x="54" y="408"/>
                  </a:cubicBezTo>
                  <a:cubicBezTo>
                    <a:pt x="36" y="532"/>
                    <a:pt x="0" y="1224"/>
                    <a:pt x="0" y="1951"/>
                  </a:cubicBezTo>
                  <a:cubicBezTo>
                    <a:pt x="763" y="1987"/>
                    <a:pt x="1508" y="2005"/>
                    <a:pt x="2253" y="2005"/>
                  </a:cubicBezTo>
                  <a:lnTo>
                    <a:pt x="2484" y="2005"/>
                  </a:lnTo>
                  <a:cubicBezTo>
                    <a:pt x="2289" y="1366"/>
                    <a:pt x="2093" y="710"/>
                    <a:pt x="1987" y="53"/>
                  </a:cubicBezTo>
                  <a:cubicBezTo>
                    <a:pt x="1756" y="71"/>
                    <a:pt x="1526" y="89"/>
                    <a:pt x="1278" y="89"/>
                  </a:cubicBezTo>
                  <a:cubicBezTo>
                    <a:pt x="887" y="71"/>
                    <a:pt x="479" y="53"/>
                    <a:pt x="89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30;p27"/>
            <p:cNvSpPr/>
            <p:nvPr/>
          </p:nvSpPr>
          <p:spPr>
            <a:xfrm>
              <a:off x="5523875" y="2092850"/>
              <a:ext cx="82950" cy="57225"/>
            </a:xfrm>
            <a:custGeom>
              <a:avLst/>
              <a:gdLst/>
              <a:ahLst/>
              <a:cxnLst/>
              <a:rect l="l" t="t" r="r" b="b"/>
              <a:pathLst>
                <a:path w="3318" h="2289" extrusionOk="0">
                  <a:moveTo>
                    <a:pt x="675" y="1"/>
                  </a:moveTo>
                  <a:cubicBezTo>
                    <a:pt x="604" y="89"/>
                    <a:pt x="533" y="196"/>
                    <a:pt x="479" y="302"/>
                  </a:cubicBezTo>
                  <a:cubicBezTo>
                    <a:pt x="142" y="905"/>
                    <a:pt x="36" y="1597"/>
                    <a:pt x="1" y="2289"/>
                  </a:cubicBezTo>
                  <a:cubicBezTo>
                    <a:pt x="624" y="2178"/>
                    <a:pt x="1247" y="2089"/>
                    <a:pt x="1870" y="2089"/>
                  </a:cubicBezTo>
                  <a:cubicBezTo>
                    <a:pt x="2045" y="2089"/>
                    <a:pt x="2220" y="2096"/>
                    <a:pt x="2395" y="2112"/>
                  </a:cubicBezTo>
                  <a:cubicBezTo>
                    <a:pt x="2484" y="1633"/>
                    <a:pt x="2697" y="1207"/>
                    <a:pt x="3069" y="923"/>
                  </a:cubicBezTo>
                  <a:cubicBezTo>
                    <a:pt x="3140" y="852"/>
                    <a:pt x="3229" y="799"/>
                    <a:pt x="3317" y="746"/>
                  </a:cubicBezTo>
                  <a:cubicBezTo>
                    <a:pt x="3282" y="710"/>
                    <a:pt x="3246" y="675"/>
                    <a:pt x="3211" y="657"/>
                  </a:cubicBezTo>
                  <a:cubicBezTo>
                    <a:pt x="2750" y="356"/>
                    <a:pt x="2023" y="249"/>
                    <a:pt x="1490" y="125"/>
                  </a:cubicBezTo>
                  <a:cubicBezTo>
                    <a:pt x="1420" y="107"/>
                    <a:pt x="1100" y="54"/>
                    <a:pt x="675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831;p27"/>
          <p:cNvGrpSpPr/>
          <p:nvPr/>
        </p:nvGrpSpPr>
        <p:grpSpPr>
          <a:xfrm>
            <a:off x="3044062" y="2214752"/>
            <a:ext cx="880699" cy="703878"/>
            <a:chOff x="2592775" y="1961150"/>
            <a:chExt cx="788450" cy="630150"/>
          </a:xfrm>
        </p:grpSpPr>
        <p:sp>
          <p:nvSpPr>
            <p:cNvPr id="45" name="Google Shape;1832;p27"/>
            <p:cNvSpPr/>
            <p:nvPr/>
          </p:nvSpPr>
          <p:spPr>
            <a:xfrm>
              <a:off x="2592775" y="2030175"/>
              <a:ext cx="229725" cy="205100"/>
            </a:xfrm>
            <a:custGeom>
              <a:avLst/>
              <a:gdLst/>
              <a:ahLst/>
              <a:cxnLst/>
              <a:rect l="l" t="t" r="r" b="b"/>
              <a:pathLst>
                <a:path w="9189" h="8204" extrusionOk="0">
                  <a:moveTo>
                    <a:pt x="944" y="1"/>
                  </a:moveTo>
                  <a:cubicBezTo>
                    <a:pt x="854" y="1"/>
                    <a:pt x="764" y="3"/>
                    <a:pt x="674" y="7"/>
                  </a:cubicBezTo>
                  <a:cubicBezTo>
                    <a:pt x="585" y="7"/>
                    <a:pt x="479" y="7"/>
                    <a:pt x="408" y="60"/>
                  </a:cubicBezTo>
                  <a:cubicBezTo>
                    <a:pt x="248" y="131"/>
                    <a:pt x="177" y="291"/>
                    <a:pt x="142" y="450"/>
                  </a:cubicBezTo>
                  <a:cubicBezTo>
                    <a:pt x="36" y="965"/>
                    <a:pt x="319" y="1479"/>
                    <a:pt x="692" y="1869"/>
                  </a:cubicBezTo>
                  <a:cubicBezTo>
                    <a:pt x="1047" y="2259"/>
                    <a:pt x="1490" y="2561"/>
                    <a:pt x="1792" y="3004"/>
                  </a:cubicBezTo>
                  <a:cubicBezTo>
                    <a:pt x="1690" y="3036"/>
                    <a:pt x="1588" y="3048"/>
                    <a:pt x="1484" y="3048"/>
                  </a:cubicBezTo>
                  <a:cubicBezTo>
                    <a:pt x="1243" y="3048"/>
                    <a:pt x="999" y="2987"/>
                    <a:pt x="763" y="2987"/>
                  </a:cubicBezTo>
                  <a:cubicBezTo>
                    <a:pt x="408" y="2987"/>
                    <a:pt x="0" y="3235"/>
                    <a:pt x="71" y="3572"/>
                  </a:cubicBezTo>
                  <a:cubicBezTo>
                    <a:pt x="107" y="3714"/>
                    <a:pt x="231" y="3820"/>
                    <a:pt x="337" y="3909"/>
                  </a:cubicBezTo>
                  <a:cubicBezTo>
                    <a:pt x="886" y="4320"/>
                    <a:pt x="1567" y="4566"/>
                    <a:pt x="2252" y="4566"/>
                  </a:cubicBezTo>
                  <a:cubicBezTo>
                    <a:pt x="2276" y="4566"/>
                    <a:pt x="2300" y="4566"/>
                    <a:pt x="2324" y="4565"/>
                  </a:cubicBezTo>
                  <a:lnTo>
                    <a:pt x="2324" y="4565"/>
                  </a:lnTo>
                  <a:cubicBezTo>
                    <a:pt x="2022" y="4601"/>
                    <a:pt x="1685" y="4654"/>
                    <a:pt x="1437" y="4867"/>
                  </a:cubicBezTo>
                  <a:cubicBezTo>
                    <a:pt x="1189" y="5062"/>
                    <a:pt x="1100" y="5488"/>
                    <a:pt x="1330" y="5701"/>
                  </a:cubicBezTo>
                  <a:cubicBezTo>
                    <a:pt x="1472" y="5825"/>
                    <a:pt x="1685" y="5860"/>
                    <a:pt x="1880" y="5860"/>
                  </a:cubicBezTo>
                  <a:cubicBezTo>
                    <a:pt x="1938" y="5862"/>
                    <a:pt x="1996" y="5863"/>
                    <a:pt x="2054" y="5863"/>
                  </a:cubicBezTo>
                  <a:cubicBezTo>
                    <a:pt x="2564" y="5863"/>
                    <a:pt x="3073" y="5794"/>
                    <a:pt x="3583" y="5683"/>
                  </a:cubicBezTo>
                  <a:lnTo>
                    <a:pt x="3583" y="5683"/>
                  </a:lnTo>
                  <a:cubicBezTo>
                    <a:pt x="3459" y="6055"/>
                    <a:pt x="2980" y="6304"/>
                    <a:pt x="3015" y="6676"/>
                  </a:cubicBezTo>
                  <a:cubicBezTo>
                    <a:pt x="3059" y="7024"/>
                    <a:pt x="3446" y="7135"/>
                    <a:pt x="3818" y="7135"/>
                  </a:cubicBezTo>
                  <a:cubicBezTo>
                    <a:pt x="3901" y="7135"/>
                    <a:pt x="3984" y="7129"/>
                    <a:pt x="4062" y="7120"/>
                  </a:cubicBezTo>
                  <a:cubicBezTo>
                    <a:pt x="4434" y="7084"/>
                    <a:pt x="4789" y="7031"/>
                    <a:pt x="5144" y="6995"/>
                  </a:cubicBezTo>
                  <a:lnTo>
                    <a:pt x="5144" y="6995"/>
                  </a:lnTo>
                  <a:cubicBezTo>
                    <a:pt x="5002" y="7350"/>
                    <a:pt x="5197" y="7794"/>
                    <a:pt x="5516" y="8006"/>
                  </a:cubicBezTo>
                  <a:cubicBezTo>
                    <a:pt x="5741" y="8148"/>
                    <a:pt x="5997" y="8203"/>
                    <a:pt x="6254" y="8203"/>
                  </a:cubicBezTo>
                  <a:cubicBezTo>
                    <a:pt x="6382" y="8203"/>
                    <a:pt x="6510" y="8190"/>
                    <a:pt x="6634" y="8166"/>
                  </a:cubicBezTo>
                  <a:cubicBezTo>
                    <a:pt x="7893" y="7935"/>
                    <a:pt x="9188" y="6304"/>
                    <a:pt x="8532" y="5044"/>
                  </a:cubicBezTo>
                  <a:cubicBezTo>
                    <a:pt x="7840" y="3696"/>
                    <a:pt x="6386" y="2277"/>
                    <a:pt x="5144" y="1408"/>
                  </a:cubicBezTo>
                  <a:cubicBezTo>
                    <a:pt x="3922" y="554"/>
                    <a:pt x="2447" y="1"/>
                    <a:pt x="944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33;p27"/>
            <p:cNvSpPr/>
            <p:nvPr/>
          </p:nvSpPr>
          <p:spPr>
            <a:xfrm>
              <a:off x="3122675" y="2048775"/>
              <a:ext cx="258550" cy="167850"/>
            </a:xfrm>
            <a:custGeom>
              <a:avLst/>
              <a:gdLst/>
              <a:ahLst/>
              <a:cxnLst/>
              <a:rect l="l" t="t" r="r" b="b"/>
              <a:pathLst>
                <a:path w="10342" h="6714" extrusionOk="0">
                  <a:moveTo>
                    <a:pt x="7788" y="0"/>
                  </a:moveTo>
                  <a:cubicBezTo>
                    <a:pt x="6922" y="0"/>
                    <a:pt x="6051" y="154"/>
                    <a:pt x="5233" y="433"/>
                  </a:cubicBezTo>
                  <a:cubicBezTo>
                    <a:pt x="3814" y="912"/>
                    <a:pt x="2022" y="1888"/>
                    <a:pt x="976" y="2988"/>
                  </a:cubicBezTo>
                  <a:cubicBezTo>
                    <a:pt x="0" y="4016"/>
                    <a:pt x="781" y="5932"/>
                    <a:pt x="1916" y="6517"/>
                  </a:cubicBezTo>
                  <a:cubicBezTo>
                    <a:pt x="2163" y="6628"/>
                    <a:pt x="2435" y="6714"/>
                    <a:pt x="2697" y="6714"/>
                  </a:cubicBezTo>
                  <a:cubicBezTo>
                    <a:pt x="2812" y="6714"/>
                    <a:pt x="2925" y="6697"/>
                    <a:pt x="3033" y="6659"/>
                  </a:cubicBezTo>
                  <a:cubicBezTo>
                    <a:pt x="3406" y="6553"/>
                    <a:pt x="3725" y="6180"/>
                    <a:pt x="3672" y="5808"/>
                  </a:cubicBezTo>
                  <a:lnTo>
                    <a:pt x="3672" y="5808"/>
                  </a:lnTo>
                  <a:cubicBezTo>
                    <a:pt x="4009" y="5950"/>
                    <a:pt x="4346" y="6092"/>
                    <a:pt x="4683" y="6234"/>
                  </a:cubicBezTo>
                  <a:cubicBezTo>
                    <a:pt x="4869" y="6309"/>
                    <a:pt x="5098" y="6369"/>
                    <a:pt x="5305" y="6369"/>
                  </a:cubicBezTo>
                  <a:cubicBezTo>
                    <a:pt x="5534" y="6369"/>
                    <a:pt x="5734" y="6296"/>
                    <a:pt x="5818" y="6092"/>
                  </a:cubicBezTo>
                  <a:cubicBezTo>
                    <a:pt x="5960" y="5737"/>
                    <a:pt x="5552" y="5382"/>
                    <a:pt x="5552" y="4992"/>
                  </a:cubicBezTo>
                  <a:lnTo>
                    <a:pt x="5552" y="4992"/>
                  </a:lnTo>
                  <a:cubicBezTo>
                    <a:pt x="6049" y="5258"/>
                    <a:pt x="6581" y="5471"/>
                    <a:pt x="7149" y="5631"/>
                  </a:cubicBezTo>
                  <a:cubicBezTo>
                    <a:pt x="7254" y="5652"/>
                    <a:pt x="7372" y="5679"/>
                    <a:pt x="7488" y="5679"/>
                  </a:cubicBezTo>
                  <a:cubicBezTo>
                    <a:pt x="7567" y="5679"/>
                    <a:pt x="7644" y="5666"/>
                    <a:pt x="7716" y="5631"/>
                  </a:cubicBezTo>
                  <a:cubicBezTo>
                    <a:pt x="8000" y="5471"/>
                    <a:pt x="8018" y="5063"/>
                    <a:pt x="7840" y="4797"/>
                  </a:cubicBezTo>
                  <a:cubicBezTo>
                    <a:pt x="7663" y="4531"/>
                    <a:pt x="7361" y="4389"/>
                    <a:pt x="7060" y="4265"/>
                  </a:cubicBezTo>
                  <a:lnTo>
                    <a:pt x="7060" y="4265"/>
                  </a:lnTo>
                  <a:cubicBezTo>
                    <a:pt x="7371" y="4353"/>
                    <a:pt x="7693" y="4397"/>
                    <a:pt x="8013" y="4397"/>
                  </a:cubicBezTo>
                  <a:cubicBezTo>
                    <a:pt x="8404" y="4397"/>
                    <a:pt x="8792" y="4330"/>
                    <a:pt x="9153" y="4194"/>
                  </a:cubicBezTo>
                  <a:cubicBezTo>
                    <a:pt x="9295" y="4141"/>
                    <a:pt x="9437" y="4070"/>
                    <a:pt x="9508" y="3928"/>
                  </a:cubicBezTo>
                  <a:cubicBezTo>
                    <a:pt x="9685" y="3626"/>
                    <a:pt x="9348" y="3271"/>
                    <a:pt x="9011" y="3183"/>
                  </a:cubicBezTo>
                  <a:cubicBezTo>
                    <a:pt x="8692" y="3076"/>
                    <a:pt x="8301" y="3112"/>
                    <a:pt x="8018" y="2899"/>
                  </a:cubicBezTo>
                  <a:cubicBezTo>
                    <a:pt x="8426" y="2580"/>
                    <a:pt x="8940" y="2402"/>
                    <a:pt x="9401" y="2136"/>
                  </a:cubicBezTo>
                  <a:cubicBezTo>
                    <a:pt x="9845" y="1870"/>
                    <a:pt x="10270" y="1445"/>
                    <a:pt x="10324" y="930"/>
                  </a:cubicBezTo>
                  <a:cubicBezTo>
                    <a:pt x="10341" y="753"/>
                    <a:pt x="10306" y="575"/>
                    <a:pt x="10182" y="469"/>
                  </a:cubicBezTo>
                  <a:cubicBezTo>
                    <a:pt x="10111" y="398"/>
                    <a:pt x="10022" y="363"/>
                    <a:pt x="9933" y="345"/>
                  </a:cubicBezTo>
                  <a:cubicBezTo>
                    <a:pt x="9244" y="110"/>
                    <a:pt x="8518" y="0"/>
                    <a:pt x="7788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34;p27"/>
            <p:cNvSpPr/>
            <p:nvPr/>
          </p:nvSpPr>
          <p:spPr>
            <a:xfrm>
              <a:off x="2787875" y="2439625"/>
              <a:ext cx="101575" cy="98475"/>
            </a:xfrm>
            <a:custGeom>
              <a:avLst/>
              <a:gdLst/>
              <a:ahLst/>
              <a:cxnLst/>
              <a:rect l="l" t="t" r="r" b="b"/>
              <a:pathLst>
                <a:path w="4063" h="3939" fill="none" extrusionOk="0">
                  <a:moveTo>
                    <a:pt x="4062" y="0"/>
                  </a:moveTo>
                  <a:cubicBezTo>
                    <a:pt x="4009" y="1313"/>
                    <a:pt x="3974" y="2626"/>
                    <a:pt x="3921" y="3938"/>
                  </a:cubicBezTo>
                  <a:lnTo>
                    <a:pt x="1" y="3938"/>
                  </a:lnTo>
                </a:path>
              </a:pathLst>
            </a:custGeom>
            <a:noFill/>
            <a:ln w="887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35;p27"/>
            <p:cNvSpPr/>
            <p:nvPr/>
          </p:nvSpPr>
          <p:spPr>
            <a:xfrm>
              <a:off x="2778125" y="2539400"/>
              <a:ext cx="111775" cy="51900"/>
            </a:xfrm>
            <a:custGeom>
              <a:avLst/>
              <a:gdLst/>
              <a:ahLst/>
              <a:cxnLst/>
              <a:rect l="l" t="t" r="r" b="b"/>
              <a:pathLst>
                <a:path w="4471" h="2076" fill="none" extrusionOk="0">
                  <a:moveTo>
                    <a:pt x="0" y="958"/>
                  </a:moveTo>
                  <a:cubicBezTo>
                    <a:pt x="1171" y="692"/>
                    <a:pt x="2342" y="408"/>
                    <a:pt x="3495" y="142"/>
                  </a:cubicBezTo>
                  <a:cubicBezTo>
                    <a:pt x="3814" y="71"/>
                    <a:pt x="4133" y="0"/>
                    <a:pt x="4470" y="18"/>
                  </a:cubicBezTo>
                  <a:cubicBezTo>
                    <a:pt x="3814" y="799"/>
                    <a:pt x="3033" y="1490"/>
                    <a:pt x="2147" y="2076"/>
                  </a:cubicBezTo>
                </a:path>
              </a:pathLst>
            </a:custGeom>
            <a:noFill/>
            <a:ln w="887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36;p27"/>
            <p:cNvSpPr/>
            <p:nvPr/>
          </p:nvSpPr>
          <p:spPr>
            <a:xfrm>
              <a:off x="3010050" y="2439625"/>
              <a:ext cx="102000" cy="98475"/>
            </a:xfrm>
            <a:custGeom>
              <a:avLst/>
              <a:gdLst/>
              <a:ahLst/>
              <a:cxnLst/>
              <a:rect l="l" t="t" r="r" b="b"/>
              <a:pathLst>
                <a:path w="4080" h="3939" fill="none" extrusionOk="0">
                  <a:moveTo>
                    <a:pt x="0" y="0"/>
                  </a:moveTo>
                  <a:cubicBezTo>
                    <a:pt x="53" y="1313"/>
                    <a:pt x="106" y="2626"/>
                    <a:pt x="160" y="3938"/>
                  </a:cubicBezTo>
                  <a:lnTo>
                    <a:pt x="4080" y="3938"/>
                  </a:lnTo>
                </a:path>
              </a:pathLst>
            </a:custGeom>
            <a:noFill/>
            <a:ln w="887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37;p27"/>
            <p:cNvSpPr/>
            <p:nvPr/>
          </p:nvSpPr>
          <p:spPr>
            <a:xfrm>
              <a:off x="3010050" y="2539400"/>
              <a:ext cx="111325" cy="51900"/>
            </a:xfrm>
            <a:custGeom>
              <a:avLst/>
              <a:gdLst/>
              <a:ahLst/>
              <a:cxnLst/>
              <a:rect l="l" t="t" r="r" b="b"/>
              <a:pathLst>
                <a:path w="4453" h="2076" fill="none" extrusionOk="0">
                  <a:moveTo>
                    <a:pt x="4452" y="958"/>
                  </a:moveTo>
                  <a:cubicBezTo>
                    <a:pt x="3281" y="692"/>
                    <a:pt x="2129" y="408"/>
                    <a:pt x="958" y="142"/>
                  </a:cubicBezTo>
                  <a:cubicBezTo>
                    <a:pt x="639" y="71"/>
                    <a:pt x="319" y="0"/>
                    <a:pt x="0" y="18"/>
                  </a:cubicBezTo>
                  <a:cubicBezTo>
                    <a:pt x="639" y="799"/>
                    <a:pt x="1419" y="1490"/>
                    <a:pt x="2324" y="2076"/>
                  </a:cubicBezTo>
                </a:path>
              </a:pathLst>
            </a:custGeom>
            <a:noFill/>
            <a:ln w="887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38;p27"/>
            <p:cNvSpPr/>
            <p:nvPr/>
          </p:nvSpPr>
          <p:spPr>
            <a:xfrm>
              <a:off x="2624700" y="1961150"/>
              <a:ext cx="716175" cy="87375"/>
            </a:xfrm>
            <a:custGeom>
              <a:avLst/>
              <a:gdLst/>
              <a:ahLst/>
              <a:cxnLst/>
              <a:rect l="l" t="t" r="r" b="b"/>
              <a:pathLst>
                <a:path w="28647" h="3495" extrusionOk="0">
                  <a:moveTo>
                    <a:pt x="0" y="1"/>
                  </a:moveTo>
                  <a:cubicBezTo>
                    <a:pt x="2861" y="2551"/>
                    <a:pt x="7177" y="3495"/>
                    <a:pt x="12464" y="3495"/>
                  </a:cubicBezTo>
                  <a:cubicBezTo>
                    <a:pt x="14422" y="3495"/>
                    <a:pt x="16513" y="3366"/>
                    <a:pt x="18713" y="3140"/>
                  </a:cubicBezTo>
                  <a:cubicBezTo>
                    <a:pt x="21161" y="2874"/>
                    <a:pt x="23697" y="2803"/>
                    <a:pt x="25950" y="1792"/>
                  </a:cubicBezTo>
                  <a:cubicBezTo>
                    <a:pt x="26926" y="1349"/>
                    <a:pt x="27848" y="728"/>
                    <a:pt x="286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39;p27"/>
            <p:cNvSpPr/>
            <p:nvPr/>
          </p:nvSpPr>
          <p:spPr>
            <a:xfrm>
              <a:off x="3131975" y="2341750"/>
              <a:ext cx="191600" cy="168700"/>
            </a:xfrm>
            <a:custGeom>
              <a:avLst/>
              <a:gdLst/>
              <a:ahLst/>
              <a:cxnLst/>
              <a:rect l="l" t="t" r="r" b="b"/>
              <a:pathLst>
                <a:path w="7664" h="6748" extrusionOk="0">
                  <a:moveTo>
                    <a:pt x="2912" y="0"/>
                  </a:moveTo>
                  <a:cubicBezTo>
                    <a:pt x="2228" y="0"/>
                    <a:pt x="1642" y="64"/>
                    <a:pt x="1296" y="208"/>
                  </a:cubicBezTo>
                  <a:cubicBezTo>
                    <a:pt x="870" y="386"/>
                    <a:pt x="1" y="2656"/>
                    <a:pt x="107" y="2958"/>
                  </a:cubicBezTo>
                  <a:cubicBezTo>
                    <a:pt x="391" y="3720"/>
                    <a:pt x="834" y="4412"/>
                    <a:pt x="1331" y="5068"/>
                  </a:cubicBezTo>
                  <a:cubicBezTo>
                    <a:pt x="1704" y="5565"/>
                    <a:pt x="2094" y="6062"/>
                    <a:pt x="2626" y="6381"/>
                  </a:cubicBezTo>
                  <a:cubicBezTo>
                    <a:pt x="2986" y="6609"/>
                    <a:pt x="3403" y="6748"/>
                    <a:pt x="3816" y="6748"/>
                  </a:cubicBezTo>
                  <a:cubicBezTo>
                    <a:pt x="4014" y="6748"/>
                    <a:pt x="4210" y="6716"/>
                    <a:pt x="4400" y="6647"/>
                  </a:cubicBezTo>
                  <a:cubicBezTo>
                    <a:pt x="4542" y="6594"/>
                    <a:pt x="4666" y="6523"/>
                    <a:pt x="4772" y="6416"/>
                  </a:cubicBezTo>
                  <a:cubicBezTo>
                    <a:pt x="4985" y="6186"/>
                    <a:pt x="5021" y="5813"/>
                    <a:pt x="4932" y="5512"/>
                  </a:cubicBezTo>
                  <a:cubicBezTo>
                    <a:pt x="4825" y="5210"/>
                    <a:pt x="4648" y="4962"/>
                    <a:pt x="4453" y="4696"/>
                  </a:cubicBezTo>
                  <a:cubicBezTo>
                    <a:pt x="5056" y="4607"/>
                    <a:pt x="5677" y="4501"/>
                    <a:pt x="6280" y="4412"/>
                  </a:cubicBezTo>
                  <a:cubicBezTo>
                    <a:pt x="6493" y="4377"/>
                    <a:pt x="6741" y="4323"/>
                    <a:pt x="6865" y="4146"/>
                  </a:cubicBezTo>
                  <a:cubicBezTo>
                    <a:pt x="6954" y="4022"/>
                    <a:pt x="6954" y="3880"/>
                    <a:pt x="6954" y="3756"/>
                  </a:cubicBezTo>
                  <a:cubicBezTo>
                    <a:pt x="6936" y="2993"/>
                    <a:pt x="6315" y="2301"/>
                    <a:pt x="5570" y="2195"/>
                  </a:cubicBezTo>
                  <a:cubicBezTo>
                    <a:pt x="6014" y="2195"/>
                    <a:pt x="6457" y="2177"/>
                    <a:pt x="6883" y="2124"/>
                  </a:cubicBezTo>
                  <a:cubicBezTo>
                    <a:pt x="7043" y="2088"/>
                    <a:pt x="7202" y="2071"/>
                    <a:pt x="7344" y="1982"/>
                  </a:cubicBezTo>
                  <a:cubicBezTo>
                    <a:pt x="7663" y="1751"/>
                    <a:pt x="7646" y="1255"/>
                    <a:pt x="7592" y="865"/>
                  </a:cubicBezTo>
                  <a:cubicBezTo>
                    <a:pt x="6813" y="374"/>
                    <a:pt x="4574" y="0"/>
                    <a:pt x="2912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40;p27"/>
            <p:cNvSpPr/>
            <p:nvPr/>
          </p:nvSpPr>
          <p:spPr>
            <a:xfrm>
              <a:off x="2749300" y="1970075"/>
              <a:ext cx="456325" cy="498525"/>
            </a:xfrm>
            <a:custGeom>
              <a:avLst/>
              <a:gdLst/>
              <a:ahLst/>
              <a:cxnLst/>
              <a:rect l="l" t="t" r="r" b="b"/>
              <a:pathLst>
                <a:path w="18253" h="19941" extrusionOk="0">
                  <a:moveTo>
                    <a:pt x="13909" y="0"/>
                  </a:moveTo>
                  <a:cubicBezTo>
                    <a:pt x="13847" y="0"/>
                    <a:pt x="13785" y="8"/>
                    <a:pt x="13729" y="16"/>
                  </a:cubicBezTo>
                  <a:cubicBezTo>
                    <a:pt x="11672" y="353"/>
                    <a:pt x="9614" y="602"/>
                    <a:pt x="7539" y="797"/>
                  </a:cubicBezTo>
                  <a:cubicBezTo>
                    <a:pt x="6528" y="885"/>
                    <a:pt x="5535" y="974"/>
                    <a:pt x="4523" y="1010"/>
                  </a:cubicBezTo>
                  <a:cubicBezTo>
                    <a:pt x="3566" y="1045"/>
                    <a:pt x="3406" y="1258"/>
                    <a:pt x="2803" y="2411"/>
                  </a:cubicBezTo>
                  <a:cubicBezTo>
                    <a:pt x="2626" y="2766"/>
                    <a:pt x="2466" y="3120"/>
                    <a:pt x="2324" y="3493"/>
                  </a:cubicBezTo>
                  <a:cubicBezTo>
                    <a:pt x="905" y="7466"/>
                    <a:pt x="107" y="11670"/>
                    <a:pt x="0" y="15891"/>
                  </a:cubicBezTo>
                  <a:cubicBezTo>
                    <a:pt x="0" y="16299"/>
                    <a:pt x="0" y="16725"/>
                    <a:pt x="160" y="17097"/>
                  </a:cubicBezTo>
                  <a:cubicBezTo>
                    <a:pt x="373" y="17576"/>
                    <a:pt x="816" y="17896"/>
                    <a:pt x="1260" y="18162"/>
                  </a:cubicBezTo>
                  <a:cubicBezTo>
                    <a:pt x="3424" y="19474"/>
                    <a:pt x="5996" y="19882"/>
                    <a:pt x="8514" y="19935"/>
                  </a:cubicBezTo>
                  <a:cubicBezTo>
                    <a:pt x="8685" y="19939"/>
                    <a:pt x="8855" y="19940"/>
                    <a:pt x="9026" y="19940"/>
                  </a:cubicBezTo>
                  <a:cubicBezTo>
                    <a:pt x="10702" y="19940"/>
                    <a:pt x="12380" y="19770"/>
                    <a:pt x="13942" y="19190"/>
                  </a:cubicBezTo>
                  <a:cubicBezTo>
                    <a:pt x="14882" y="18836"/>
                    <a:pt x="15769" y="18339"/>
                    <a:pt x="16656" y="17842"/>
                  </a:cubicBezTo>
                  <a:cubicBezTo>
                    <a:pt x="17064" y="17612"/>
                    <a:pt x="17454" y="17381"/>
                    <a:pt x="17738" y="17026"/>
                  </a:cubicBezTo>
                  <a:cubicBezTo>
                    <a:pt x="18128" y="16494"/>
                    <a:pt x="18164" y="15767"/>
                    <a:pt x="18217" y="15146"/>
                  </a:cubicBezTo>
                  <a:cubicBezTo>
                    <a:pt x="18235" y="14721"/>
                    <a:pt x="18252" y="14295"/>
                    <a:pt x="18217" y="13869"/>
                  </a:cubicBezTo>
                  <a:cubicBezTo>
                    <a:pt x="17915" y="9133"/>
                    <a:pt x="16549" y="4451"/>
                    <a:pt x="14297" y="282"/>
                  </a:cubicBezTo>
                  <a:cubicBezTo>
                    <a:pt x="14244" y="194"/>
                    <a:pt x="14208" y="105"/>
                    <a:pt x="14119" y="52"/>
                  </a:cubicBezTo>
                  <a:cubicBezTo>
                    <a:pt x="14061" y="13"/>
                    <a:pt x="13985" y="0"/>
                    <a:pt x="13909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41;p27"/>
            <p:cNvSpPr/>
            <p:nvPr/>
          </p:nvSpPr>
          <p:spPr>
            <a:xfrm>
              <a:off x="2835325" y="2066475"/>
              <a:ext cx="288200" cy="337650"/>
            </a:xfrm>
            <a:custGeom>
              <a:avLst/>
              <a:gdLst/>
              <a:ahLst/>
              <a:cxnLst/>
              <a:rect l="l" t="t" r="r" b="b"/>
              <a:pathLst>
                <a:path w="11528" h="13506" extrusionOk="0">
                  <a:moveTo>
                    <a:pt x="6896" y="0"/>
                  </a:moveTo>
                  <a:cubicBezTo>
                    <a:pt x="6534" y="0"/>
                    <a:pt x="6146" y="65"/>
                    <a:pt x="5730" y="204"/>
                  </a:cubicBezTo>
                  <a:cubicBezTo>
                    <a:pt x="4506" y="612"/>
                    <a:pt x="3424" y="1304"/>
                    <a:pt x="2714" y="2422"/>
                  </a:cubicBezTo>
                  <a:cubicBezTo>
                    <a:pt x="2431" y="2883"/>
                    <a:pt x="2218" y="3379"/>
                    <a:pt x="2005" y="3894"/>
                  </a:cubicBezTo>
                  <a:cubicBezTo>
                    <a:pt x="1721" y="4586"/>
                    <a:pt x="1419" y="5277"/>
                    <a:pt x="1171" y="5987"/>
                  </a:cubicBezTo>
                  <a:cubicBezTo>
                    <a:pt x="426" y="8062"/>
                    <a:pt x="0" y="10350"/>
                    <a:pt x="1473" y="12479"/>
                  </a:cubicBezTo>
                  <a:cubicBezTo>
                    <a:pt x="1881" y="12798"/>
                    <a:pt x="2448" y="13348"/>
                    <a:pt x="3122" y="13472"/>
                  </a:cubicBezTo>
                  <a:cubicBezTo>
                    <a:pt x="3250" y="13496"/>
                    <a:pt x="3378" y="13506"/>
                    <a:pt x="3507" y="13506"/>
                  </a:cubicBezTo>
                  <a:cubicBezTo>
                    <a:pt x="3662" y="13506"/>
                    <a:pt x="3818" y="13491"/>
                    <a:pt x="3974" y="13472"/>
                  </a:cubicBezTo>
                  <a:cubicBezTo>
                    <a:pt x="5428" y="13348"/>
                    <a:pt x="6883" y="13135"/>
                    <a:pt x="8319" y="12851"/>
                  </a:cubicBezTo>
                  <a:cubicBezTo>
                    <a:pt x="9313" y="12638"/>
                    <a:pt x="10430" y="12319"/>
                    <a:pt x="10944" y="11432"/>
                  </a:cubicBezTo>
                  <a:cubicBezTo>
                    <a:pt x="11211" y="10989"/>
                    <a:pt x="11281" y="10457"/>
                    <a:pt x="11317" y="9942"/>
                  </a:cubicBezTo>
                  <a:cubicBezTo>
                    <a:pt x="11527" y="7077"/>
                    <a:pt x="10674" y="0"/>
                    <a:pt x="6896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842;p27"/>
          <p:cNvGrpSpPr/>
          <p:nvPr/>
        </p:nvGrpSpPr>
        <p:grpSpPr>
          <a:xfrm>
            <a:off x="1110156" y="3729793"/>
            <a:ext cx="964920" cy="674305"/>
            <a:chOff x="4233475" y="1961150"/>
            <a:chExt cx="863850" cy="603675"/>
          </a:xfrm>
        </p:grpSpPr>
        <p:sp>
          <p:nvSpPr>
            <p:cNvPr id="56" name="Google Shape;1843;p27"/>
            <p:cNvSpPr/>
            <p:nvPr/>
          </p:nvSpPr>
          <p:spPr>
            <a:xfrm>
              <a:off x="4287575" y="1961150"/>
              <a:ext cx="652775" cy="82150"/>
            </a:xfrm>
            <a:custGeom>
              <a:avLst/>
              <a:gdLst/>
              <a:ahLst/>
              <a:cxnLst/>
              <a:rect l="l" t="t" r="r" b="b"/>
              <a:pathLst>
                <a:path w="26111" h="3286" extrusionOk="0">
                  <a:moveTo>
                    <a:pt x="1" y="1"/>
                  </a:moveTo>
                  <a:cubicBezTo>
                    <a:pt x="3456" y="2492"/>
                    <a:pt x="8751" y="3282"/>
                    <a:pt x="15095" y="3282"/>
                  </a:cubicBezTo>
                  <a:cubicBezTo>
                    <a:pt x="15166" y="3282"/>
                    <a:pt x="15237" y="3282"/>
                    <a:pt x="15308" y="3282"/>
                  </a:cubicBezTo>
                  <a:cubicBezTo>
                    <a:pt x="15450" y="3281"/>
                    <a:pt x="15592" y="3281"/>
                    <a:pt x="15734" y="3281"/>
                  </a:cubicBezTo>
                  <a:cubicBezTo>
                    <a:pt x="16208" y="3281"/>
                    <a:pt x="16683" y="3285"/>
                    <a:pt x="17157" y="3285"/>
                  </a:cubicBezTo>
                  <a:cubicBezTo>
                    <a:pt x="18857" y="3285"/>
                    <a:pt x="20549" y="3226"/>
                    <a:pt x="22137" y="2679"/>
                  </a:cubicBezTo>
                  <a:cubicBezTo>
                    <a:pt x="23645" y="2147"/>
                    <a:pt x="25028" y="1225"/>
                    <a:pt x="26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44;p27"/>
            <p:cNvSpPr/>
            <p:nvPr/>
          </p:nvSpPr>
          <p:spPr>
            <a:xfrm>
              <a:off x="4684900" y="2365125"/>
              <a:ext cx="146800" cy="69850"/>
            </a:xfrm>
            <a:custGeom>
              <a:avLst/>
              <a:gdLst/>
              <a:ahLst/>
              <a:cxnLst/>
              <a:rect l="l" t="t" r="r" b="b"/>
              <a:pathLst>
                <a:path w="5872" h="2794" extrusionOk="0">
                  <a:moveTo>
                    <a:pt x="5605" y="1"/>
                  </a:moveTo>
                  <a:cubicBezTo>
                    <a:pt x="5499" y="852"/>
                    <a:pt x="4772" y="1437"/>
                    <a:pt x="4098" y="1934"/>
                  </a:cubicBezTo>
                  <a:cubicBezTo>
                    <a:pt x="3956" y="2023"/>
                    <a:pt x="3832" y="2111"/>
                    <a:pt x="3690" y="2182"/>
                  </a:cubicBezTo>
                  <a:cubicBezTo>
                    <a:pt x="3530" y="2235"/>
                    <a:pt x="3370" y="2253"/>
                    <a:pt x="3211" y="2271"/>
                  </a:cubicBezTo>
                  <a:cubicBezTo>
                    <a:pt x="3042" y="2292"/>
                    <a:pt x="2870" y="2310"/>
                    <a:pt x="2702" y="2310"/>
                  </a:cubicBezTo>
                  <a:cubicBezTo>
                    <a:pt x="2447" y="2310"/>
                    <a:pt x="2201" y="2268"/>
                    <a:pt x="1987" y="2129"/>
                  </a:cubicBezTo>
                  <a:cubicBezTo>
                    <a:pt x="1810" y="2023"/>
                    <a:pt x="1685" y="1845"/>
                    <a:pt x="1561" y="1686"/>
                  </a:cubicBezTo>
                  <a:cubicBezTo>
                    <a:pt x="1313" y="1349"/>
                    <a:pt x="1136" y="994"/>
                    <a:pt x="940" y="657"/>
                  </a:cubicBezTo>
                  <a:lnTo>
                    <a:pt x="940" y="657"/>
                  </a:lnTo>
                  <a:cubicBezTo>
                    <a:pt x="0" y="1278"/>
                    <a:pt x="1136" y="2289"/>
                    <a:pt x="1792" y="2608"/>
                  </a:cubicBezTo>
                  <a:cubicBezTo>
                    <a:pt x="2088" y="2744"/>
                    <a:pt x="2409" y="2793"/>
                    <a:pt x="2732" y="2793"/>
                  </a:cubicBezTo>
                  <a:cubicBezTo>
                    <a:pt x="2874" y="2793"/>
                    <a:pt x="3017" y="2784"/>
                    <a:pt x="3158" y="2768"/>
                  </a:cubicBezTo>
                  <a:cubicBezTo>
                    <a:pt x="4257" y="2626"/>
                    <a:pt x="5304" y="1934"/>
                    <a:pt x="5765" y="870"/>
                  </a:cubicBezTo>
                  <a:cubicBezTo>
                    <a:pt x="5818" y="728"/>
                    <a:pt x="5871" y="568"/>
                    <a:pt x="5871" y="391"/>
                  </a:cubicBezTo>
                  <a:cubicBezTo>
                    <a:pt x="5854" y="231"/>
                    <a:pt x="5765" y="54"/>
                    <a:pt x="5605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45;p27"/>
            <p:cNvSpPr/>
            <p:nvPr/>
          </p:nvSpPr>
          <p:spPr>
            <a:xfrm>
              <a:off x="4311975" y="1981100"/>
              <a:ext cx="431475" cy="472625"/>
            </a:xfrm>
            <a:custGeom>
              <a:avLst/>
              <a:gdLst/>
              <a:ahLst/>
              <a:cxnLst/>
              <a:rect l="l" t="t" r="r" b="b"/>
              <a:pathLst>
                <a:path w="17259" h="18905" extrusionOk="0">
                  <a:moveTo>
                    <a:pt x="5672" y="1"/>
                  </a:moveTo>
                  <a:cubicBezTo>
                    <a:pt x="5165" y="1"/>
                    <a:pt x="4928" y="175"/>
                    <a:pt x="4541" y="710"/>
                  </a:cubicBezTo>
                  <a:cubicBezTo>
                    <a:pt x="3973" y="1509"/>
                    <a:pt x="3530" y="2396"/>
                    <a:pt x="3140" y="3300"/>
                  </a:cubicBezTo>
                  <a:cubicBezTo>
                    <a:pt x="1650" y="6617"/>
                    <a:pt x="621" y="10147"/>
                    <a:pt x="107" y="13747"/>
                  </a:cubicBezTo>
                  <a:cubicBezTo>
                    <a:pt x="36" y="14155"/>
                    <a:pt x="0" y="14563"/>
                    <a:pt x="107" y="14936"/>
                  </a:cubicBezTo>
                  <a:cubicBezTo>
                    <a:pt x="231" y="15415"/>
                    <a:pt x="603" y="15787"/>
                    <a:pt x="993" y="16107"/>
                  </a:cubicBezTo>
                  <a:cubicBezTo>
                    <a:pt x="2838" y="17614"/>
                    <a:pt x="5162" y="18324"/>
                    <a:pt x="7485" y="18678"/>
                  </a:cubicBezTo>
                  <a:cubicBezTo>
                    <a:pt x="8350" y="18815"/>
                    <a:pt x="9233" y="18905"/>
                    <a:pt x="10111" y="18905"/>
                  </a:cubicBezTo>
                  <a:cubicBezTo>
                    <a:pt x="10944" y="18905"/>
                    <a:pt x="11773" y="18824"/>
                    <a:pt x="12576" y="18625"/>
                  </a:cubicBezTo>
                  <a:cubicBezTo>
                    <a:pt x="13498" y="18395"/>
                    <a:pt x="14385" y="18022"/>
                    <a:pt x="15254" y="17650"/>
                  </a:cubicBezTo>
                  <a:cubicBezTo>
                    <a:pt x="15645" y="17490"/>
                    <a:pt x="16053" y="17313"/>
                    <a:pt x="16336" y="16993"/>
                  </a:cubicBezTo>
                  <a:cubicBezTo>
                    <a:pt x="16656" y="16639"/>
                    <a:pt x="16815" y="16142"/>
                    <a:pt x="16922" y="15681"/>
                  </a:cubicBezTo>
                  <a:cubicBezTo>
                    <a:pt x="17134" y="14670"/>
                    <a:pt x="17188" y="13623"/>
                    <a:pt x="17205" y="12595"/>
                  </a:cubicBezTo>
                  <a:cubicBezTo>
                    <a:pt x="17259" y="8462"/>
                    <a:pt x="16549" y="4329"/>
                    <a:pt x="15112" y="498"/>
                  </a:cubicBezTo>
                  <a:cubicBezTo>
                    <a:pt x="15077" y="409"/>
                    <a:pt x="15041" y="320"/>
                    <a:pt x="14971" y="267"/>
                  </a:cubicBezTo>
                  <a:cubicBezTo>
                    <a:pt x="14882" y="178"/>
                    <a:pt x="14740" y="178"/>
                    <a:pt x="14616" y="178"/>
                  </a:cubicBezTo>
                  <a:cubicBezTo>
                    <a:pt x="13649" y="214"/>
                    <a:pt x="12682" y="232"/>
                    <a:pt x="11716" y="232"/>
                  </a:cubicBezTo>
                  <a:cubicBezTo>
                    <a:pt x="10749" y="232"/>
                    <a:pt x="9782" y="214"/>
                    <a:pt x="8816" y="178"/>
                  </a:cubicBezTo>
                  <a:cubicBezTo>
                    <a:pt x="7876" y="143"/>
                    <a:pt x="6935" y="107"/>
                    <a:pt x="5995" y="19"/>
                  </a:cubicBezTo>
                  <a:cubicBezTo>
                    <a:pt x="5876" y="7"/>
                    <a:pt x="5769" y="1"/>
                    <a:pt x="5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46;p27"/>
            <p:cNvSpPr/>
            <p:nvPr/>
          </p:nvSpPr>
          <p:spPr>
            <a:xfrm>
              <a:off x="4410850" y="2066925"/>
              <a:ext cx="264725" cy="315700"/>
            </a:xfrm>
            <a:custGeom>
              <a:avLst/>
              <a:gdLst/>
              <a:ahLst/>
              <a:cxnLst/>
              <a:rect l="l" t="t" r="r" b="b"/>
              <a:pathLst>
                <a:path w="10589" h="12628" extrusionOk="0">
                  <a:moveTo>
                    <a:pt x="6724" y="1"/>
                  </a:moveTo>
                  <a:cubicBezTo>
                    <a:pt x="6495" y="1"/>
                    <a:pt x="6253" y="26"/>
                    <a:pt x="5996" y="80"/>
                  </a:cubicBezTo>
                  <a:cubicBezTo>
                    <a:pt x="4807" y="311"/>
                    <a:pt x="3725" y="860"/>
                    <a:pt x="2945" y="1836"/>
                  </a:cubicBezTo>
                  <a:cubicBezTo>
                    <a:pt x="2626" y="2244"/>
                    <a:pt x="2377" y="2705"/>
                    <a:pt x="2129" y="3166"/>
                  </a:cubicBezTo>
                  <a:cubicBezTo>
                    <a:pt x="1774" y="3787"/>
                    <a:pt x="1420" y="4426"/>
                    <a:pt x="1100" y="5064"/>
                  </a:cubicBezTo>
                  <a:cubicBezTo>
                    <a:pt x="550" y="6217"/>
                    <a:pt x="89" y="7441"/>
                    <a:pt x="36" y="8718"/>
                  </a:cubicBezTo>
                  <a:cubicBezTo>
                    <a:pt x="1" y="9995"/>
                    <a:pt x="444" y="11343"/>
                    <a:pt x="1420" y="12141"/>
                  </a:cubicBezTo>
                  <a:cubicBezTo>
                    <a:pt x="1597" y="12301"/>
                    <a:pt x="1810" y="12425"/>
                    <a:pt x="2040" y="12514"/>
                  </a:cubicBezTo>
                  <a:cubicBezTo>
                    <a:pt x="2289" y="12585"/>
                    <a:pt x="2555" y="12603"/>
                    <a:pt x="2821" y="12603"/>
                  </a:cubicBezTo>
                  <a:cubicBezTo>
                    <a:pt x="3259" y="12620"/>
                    <a:pt x="3695" y="12628"/>
                    <a:pt x="4130" y="12628"/>
                  </a:cubicBezTo>
                  <a:cubicBezTo>
                    <a:pt x="5053" y="12628"/>
                    <a:pt x="5972" y="12592"/>
                    <a:pt x="6900" y="12532"/>
                  </a:cubicBezTo>
                  <a:cubicBezTo>
                    <a:pt x="7858" y="12461"/>
                    <a:pt x="8923" y="12283"/>
                    <a:pt x="9508" y="11503"/>
                  </a:cubicBezTo>
                  <a:cubicBezTo>
                    <a:pt x="9792" y="11095"/>
                    <a:pt x="9916" y="10598"/>
                    <a:pt x="10022" y="10102"/>
                  </a:cubicBezTo>
                  <a:cubicBezTo>
                    <a:pt x="10558" y="7288"/>
                    <a:pt x="10588" y="1"/>
                    <a:pt x="6724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47;p27"/>
            <p:cNvSpPr/>
            <p:nvPr/>
          </p:nvSpPr>
          <p:spPr>
            <a:xfrm>
              <a:off x="4685350" y="2128825"/>
              <a:ext cx="172950" cy="128450"/>
            </a:xfrm>
            <a:custGeom>
              <a:avLst/>
              <a:gdLst/>
              <a:ahLst/>
              <a:cxnLst/>
              <a:rect l="l" t="t" r="r" b="b"/>
              <a:pathLst>
                <a:path w="6918" h="5138" extrusionOk="0">
                  <a:moveTo>
                    <a:pt x="975" y="1"/>
                  </a:moveTo>
                  <a:cubicBezTo>
                    <a:pt x="689" y="1"/>
                    <a:pt x="377" y="167"/>
                    <a:pt x="0" y="602"/>
                  </a:cubicBezTo>
                  <a:cubicBezTo>
                    <a:pt x="550" y="1790"/>
                    <a:pt x="1579" y="2890"/>
                    <a:pt x="2483" y="3812"/>
                  </a:cubicBezTo>
                  <a:cubicBezTo>
                    <a:pt x="2891" y="4238"/>
                    <a:pt x="3335" y="4646"/>
                    <a:pt x="3867" y="4912"/>
                  </a:cubicBezTo>
                  <a:cubicBezTo>
                    <a:pt x="4170" y="5053"/>
                    <a:pt x="4508" y="5137"/>
                    <a:pt x="4841" y="5137"/>
                  </a:cubicBezTo>
                  <a:cubicBezTo>
                    <a:pt x="5092" y="5137"/>
                    <a:pt x="5341" y="5089"/>
                    <a:pt x="5570" y="4983"/>
                  </a:cubicBezTo>
                  <a:cubicBezTo>
                    <a:pt x="5836" y="4859"/>
                    <a:pt x="6049" y="4663"/>
                    <a:pt x="6261" y="4468"/>
                  </a:cubicBezTo>
                  <a:cubicBezTo>
                    <a:pt x="6598" y="4167"/>
                    <a:pt x="6918" y="3777"/>
                    <a:pt x="6882" y="3315"/>
                  </a:cubicBezTo>
                  <a:cubicBezTo>
                    <a:pt x="6847" y="3103"/>
                    <a:pt x="6740" y="2925"/>
                    <a:pt x="6616" y="2748"/>
                  </a:cubicBezTo>
                  <a:cubicBezTo>
                    <a:pt x="5694" y="1648"/>
                    <a:pt x="3867" y="2056"/>
                    <a:pt x="2714" y="1205"/>
                  </a:cubicBezTo>
                  <a:cubicBezTo>
                    <a:pt x="2033" y="703"/>
                    <a:pt x="1562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48;p27"/>
            <p:cNvSpPr/>
            <p:nvPr/>
          </p:nvSpPr>
          <p:spPr>
            <a:xfrm>
              <a:off x="4233475" y="2073100"/>
              <a:ext cx="183600" cy="110925"/>
            </a:xfrm>
            <a:custGeom>
              <a:avLst/>
              <a:gdLst/>
              <a:ahLst/>
              <a:cxnLst/>
              <a:rect l="l" t="t" r="r" b="b"/>
              <a:pathLst>
                <a:path w="7344" h="4437" extrusionOk="0">
                  <a:moveTo>
                    <a:pt x="6299" y="0"/>
                  </a:moveTo>
                  <a:cubicBezTo>
                    <a:pt x="5750" y="0"/>
                    <a:pt x="5224" y="548"/>
                    <a:pt x="4524" y="915"/>
                  </a:cubicBezTo>
                  <a:cubicBezTo>
                    <a:pt x="3282" y="1571"/>
                    <a:pt x="1473" y="897"/>
                    <a:pt x="426" y="1837"/>
                  </a:cubicBezTo>
                  <a:cubicBezTo>
                    <a:pt x="267" y="1979"/>
                    <a:pt x="143" y="2157"/>
                    <a:pt x="89" y="2352"/>
                  </a:cubicBezTo>
                  <a:cubicBezTo>
                    <a:pt x="1" y="2777"/>
                    <a:pt x="284" y="3221"/>
                    <a:pt x="586" y="3558"/>
                  </a:cubicBezTo>
                  <a:cubicBezTo>
                    <a:pt x="781" y="3771"/>
                    <a:pt x="976" y="4001"/>
                    <a:pt x="1242" y="4161"/>
                  </a:cubicBezTo>
                  <a:cubicBezTo>
                    <a:pt x="1553" y="4354"/>
                    <a:pt x="1910" y="4437"/>
                    <a:pt x="2268" y="4437"/>
                  </a:cubicBezTo>
                  <a:cubicBezTo>
                    <a:pt x="2503" y="4437"/>
                    <a:pt x="2738" y="4401"/>
                    <a:pt x="2963" y="4338"/>
                  </a:cubicBezTo>
                  <a:cubicBezTo>
                    <a:pt x="3530" y="4179"/>
                    <a:pt x="4027" y="3842"/>
                    <a:pt x="4488" y="3487"/>
                  </a:cubicBezTo>
                  <a:cubicBezTo>
                    <a:pt x="5499" y="2724"/>
                    <a:pt x="6652" y="1802"/>
                    <a:pt x="7344" y="738"/>
                  </a:cubicBezTo>
                  <a:cubicBezTo>
                    <a:pt x="6960" y="195"/>
                    <a:pt x="6625" y="0"/>
                    <a:pt x="6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49;p27"/>
            <p:cNvSpPr/>
            <p:nvPr/>
          </p:nvSpPr>
          <p:spPr>
            <a:xfrm>
              <a:off x="4363850" y="2415275"/>
              <a:ext cx="145025" cy="137400"/>
            </a:xfrm>
            <a:custGeom>
              <a:avLst/>
              <a:gdLst/>
              <a:ahLst/>
              <a:cxnLst/>
              <a:rect l="l" t="t" r="r" b="b"/>
              <a:pathLst>
                <a:path w="5801" h="5496" extrusionOk="0">
                  <a:moveTo>
                    <a:pt x="5225" y="0"/>
                  </a:moveTo>
                  <a:cubicBezTo>
                    <a:pt x="4796" y="0"/>
                    <a:pt x="4361" y="401"/>
                    <a:pt x="4257" y="815"/>
                  </a:cubicBezTo>
                  <a:cubicBezTo>
                    <a:pt x="4205" y="1008"/>
                    <a:pt x="4117" y="3015"/>
                    <a:pt x="3908" y="3015"/>
                  </a:cubicBezTo>
                  <a:cubicBezTo>
                    <a:pt x="3906" y="3015"/>
                    <a:pt x="3904" y="3015"/>
                    <a:pt x="3903" y="3014"/>
                  </a:cubicBezTo>
                  <a:cubicBezTo>
                    <a:pt x="3717" y="2985"/>
                    <a:pt x="3531" y="2972"/>
                    <a:pt x="3346" y="2972"/>
                  </a:cubicBezTo>
                  <a:cubicBezTo>
                    <a:pt x="2504" y="2972"/>
                    <a:pt x="1666" y="3244"/>
                    <a:pt x="852" y="3564"/>
                  </a:cubicBezTo>
                  <a:cubicBezTo>
                    <a:pt x="497" y="3706"/>
                    <a:pt x="71" y="3937"/>
                    <a:pt x="36" y="4380"/>
                  </a:cubicBezTo>
                  <a:cubicBezTo>
                    <a:pt x="0" y="4699"/>
                    <a:pt x="178" y="4983"/>
                    <a:pt x="408" y="5143"/>
                  </a:cubicBezTo>
                  <a:cubicBezTo>
                    <a:pt x="639" y="5302"/>
                    <a:pt x="905" y="5338"/>
                    <a:pt x="1171" y="5373"/>
                  </a:cubicBezTo>
                  <a:cubicBezTo>
                    <a:pt x="1765" y="5455"/>
                    <a:pt x="2367" y="5495"/>
                    <a:pt x="2970" y="5495"/>
                  </a:cubicBezTo>
                  <a:cubicBezTo>
                    <a:pt x="3538" y="5495"/>
                    <a:pt x="4106" y="5460"/>
                    <a:pt x="4665" y="5391"/>
                  </a:cubicBezTo>
                  <a:cubicBezTo>
                    <a:pt x="5162" y="5338"/>
                    <a:pt x="5552" y="4894"/>
                    <a:pt x="5623" y="4327"/>
                  </a:cubicBezTo>
                  <a:cubicBezTo>
                    <a:pt x="5801" y="3050"/>
                    <a:pt x="5747" y="1737"/>
                    <a:pt x="5694" y="442"/>
                  </a:cubicBezTo>
                  <a:cubicBezTo>
                    <a:pt x="5694" y="283"/>
                    <a:pt x="5605" y="123"/>
                    <a:pt x="5481" y="52"/>
                  </a:cubicBezTo>
                  <a:cubicBezTo>
                    <a:pt x="5398" y="16"/>
                    <a:pt x="5312" y="0"/>
                    <a:pt x="5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50;p27"/>
            <p:cNvSpPr/>
            <p:nvPr/>
          </p:nvSpPr>
          <p:spPr>
            <a:xfrm>
              <a:off x="4540775" y="2423925"/>
              <a:ext cx="143250" cy="140900"/>
            </a:xfrm>
            <a:custGeom>
              <a:avLst/>
              <a:gdLst/>
              <a:ahLst/>
              <a:cxnLst/>
              <a:rect l="l" t="t" r="r" b="b"/>
              <a:pathLst>
                <a:path w="5730" h="5636" extrusionOk="0">
                  <a:moveTo>
                    <a:pt x="675" y="1"/>
                  </a:moveTo>
                  <a:cubicBezTo>
                    <a:pt x="598" y="1"/>
                    <a:pt x="520" y="14"/>
                    <a:pt x="444" y="43"/>
                  </a:cubicBezTo>
                  <a:cubicBezTo>
                    <a:pt x="302" y="96"/>
                    <a:pt x="231" y="238"/>
                    <a:pt x="213" y="416"/>
                  </a:cubicBezTo>
                  <a:cubicBezTo>
                    <a:pt x="107" y="1693"/>
                    <a:pt x="1" y="3023"/>
                    <a:pt x="125" y="4300"/>
                  </a:cubicBezTo>
                  <a:cubicBezTo>
                    <a:pt x="178" y="4868"/>
                    <a:pt x="551" y="5329"/>
                    <a:pt x="1029" y="5418"/>
                  </a:cubicBezTo>
                  <a:cubicBezTo>
                    <a:pt x="1841" y="5565"/>
                    <a:pt x="2653" y="5636"/>
                    <a:pt x="3465" y="5636"/>
                  </a:cubicBezTo>
                  <a:cubicBezTo>
                    <a:pt x="3824" y="5636"/>
                    <a:pt x="4182" y="5622"/>
                    <a:pt x="4541" y="5595"/>
                  </a:cubicBezTo>
                  <a:cubicBezTo>
                    <a:pt x="4790" y="5577"/>
                    <a:pt x="5074" y="5542"/>
                    <a:pt x="5304" y="5400"/>
                  </a:cubicBezTo>
                  <a:cubicBezTo>
                    <a:pt x="5535" y="5258"/>
                    <a:pt x="5730" y="4974"/>
                    <a:pt x="5712" y="4673"/>
                  </a:cubicBezTo>
                  <a:cubicBezTo>
                    <a:pt x="5694" y="4229"/>
                    <a:pt x="5286" y="3963"/>
                    <a:pt x="4914" y="3803"/>
                  </a:cubicBezTo>
                  <a:cubicBezTo>
                    <a:pt x="4079" y="3417"/>
                    <a:pt x="3190" y="3071"/>
                    <a:pt x="2294" y="3071"/>
                  </a:cubicBezTo>
                  <a:cubicBezTo>
                    <a:pt x="2162" y="3071"/>
                    <a:pt x="2030" y="3078"/>
                    <a:pt x="1899" y="3094"/>
                  </a:cubicBezTo>
                  <a:cubicBezTo>
                    <a:pt x="1898" y="3094"/>
                    <a:pt x="1897" y="3094"/>
                    <a:pt x="1896" y="3094"/>
                  </a:cubicBezTo>
                  <a:cubicBezTo>
                    <a:pt x="1686" y="3094"/>
                    <a:pt x="1685" y="1071"/>
                    <a:pt x="1632" y="877"/>
                  </a:cubicBezTo>
                  <a:cubicBezTo>
                    <a:pt x="1542" y="439"/>
                    <a:pt x="1117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51;p27"/>
            <p:cNvSpPr/>
            <p:nvPr/>
          </p:nvSpPr>
          <p:spPr>
            <a:xfrm>
              <a:off x="4469825" y="1961150"/>
              <a:ext cx="627500" cy="167450"/>
            </a:xfrm>
            <a:custGeom>
              <a:avLst/>
              <a:gdLst/>
              <a:ahLst/>
              <a:cxnLst/>
              <a:rect l="l" t="t" r="r" b="b"/>
              <a:pathLst>
                <a:path w="25100" h="6698" extrusionOk="0">
                  <a:moveTo>
                    <a:pt x="1" y="1"/>
                  </a:moveTo>
                  <a:cubicBezTo>
                    <a:pt x="1349" y="1881"/>
                    <a:pt x="4133" y="3247"/>
                    <a:pt x="5978" y="4293"/>
                  </a:cubicBezTo>
                  <a:cubicBezTo>
                    <a:pt x="7539" y="5180"/>
                    <a:pt x="9260" y="5641"/>
                    <a:pt x="10998" y="6014"/>
                  </a:cubicBezTo>
                  <a:cubicBezTo>
                    <a:pt x="12692" y="6396"/>
                    <a:pt x="14434" y="6697"/>
                    <a:pt x="16171" y="6697"/>
                  </a:cubicBezTo>
                  <a:cubicBezTo>
                    <a:pt x="17016" y="6697"/>
                    <a:pt x="17860" y="6626"/>
                    <a:pt x="18696" y="6457"/>
                  </a:cubicBezTo>
                  <a:cubicBezTo>
                    <a:pt x="19689" y="6262"/>
                    <a:pt x="20665" y="5925"/>
                    <a:pt x="21498" y="5322"/>
                  </a:cubicBezTo>
                  <a:cubicBezTo>
                    <a:pt x="22190" y="4808"/>
                    <a:pt x="22758" y="4134"/>
                    <a:pt x="23254" y="3442"/>
                  </a:cubicBezTo>
                  <a:cubicBezTo>
                    <a:pt x="23999" y="2378"/>
                    <a:pt x="24620" y="1225"/>
                    <a:pt x="25099" y="1"/>
                  </a:cubicBezTo>
                  <a:lnTo>
                    <a:pt x="21250" y="1"/>
                  </a:lnTo>
                  <a:cubicBezTo>
                    <a:pt x="20207" y="483"/>
                    <a:pt x="19072" y="724"/>
                    <a:pt x="17934" y="724"/>
                  </a:cubicBezTo>
                  <a:cubicBezTo>
                    <a:pt x="17272" y="724"/>
                    <a:pt x="16610" y="643"/>
                    <a:pt x="15964" y="480"/>
                  </a:cubicBezTo>
                  <a:cubicBezTo>
                    <a:pt x="15539" y="356"/>
                    <a:pt x="15095" y="196"/>
                    <a:pt x="14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52;p27"/>
            <p:cNvSpPr/>
            <p:nvPr/>
          </p:nvSpPr>
          <p:spPr>
            <a:xfrm>
              <a:off x="4782900" y="1977600"/>
              <a:ext cx="26175" cy="67425"/>
            </a:xfrm>
            <a:custGeom>
              <a:avLst/>
              <a:gdLst/>
              <a:ahLst/>
              <a:cxnLst/>
              <a:rect l="l" t="t" r="r" b="b"/>
              <a:pathLst>
                <a:path w="1047" h="2697" fill="none" extrusionOk="0">
                  <a:moveTo>
                    <a:pt x="1047" y="1"/>
                  </a:moveTo>
                  <a:cubicBezTo>
                    <a:pt x="532" y="817"/>
                    <a:pt x="160" y="1739"/>
                    <a:pt x="0" y="2697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53;p27"/>
            <p:cNvSpPr/>
            <p:nvPr/>
          </p:nvSpPr>
          <p:spPr>
            <a:xfrm>
              <a:off x="4840975" y="1991300"/>
              <a:ext cx="16450" cy="59450"/>
            </a:xfrm>
            <a:custGeom>
              <a:avLst/>
              <a:gdLst/>
              <a:ahLst/>
              <a:cxnLst/>
              <a:rect l="l" t="t" r="r" b="b"/>
              <a:pathLst>
                <a:path w="658" h="2378" fill="none" extrusionOk="0">
                  <a:moveTo>
                    <a:pt x="657" y="1"/>
                  </a:moveTo>
                  <a:cubicBezTo>
                    <a:pt x="196" y="693"/>
                    <a:pt x="1" y="1562"/>
                    <a:pt x="143" y="237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54;p27"/>
            <p:cNvSpPr/>
            <p:nvPr/>
          </p:nvSpPr>
          <p:spPr>
            <a:xfrm>
              <a:off x="4904400" y="2013925"/>
              <a:ext cx="12875" cy="102900"/>
            </a:xfrm>
            <a:custGeom>
              <a:avLst/>
              <a:gdLst/>
              <a:ahLst/>
              <a:cxnLst/>
              <a:rect l="l" t="t" r="r" b="b"/>
              <a:pathLst>
                <a:path w="515" h="4116" fill="none" extrusionOk="0">
                  <a:moveTo>
                    <a:pt x="515" y="1"/>
                  </a:moveTo>
                  <a:cubicBezTo>
                    <a:pt x="54" y="1313"/>
                    <a:pt x="0" y="2785"/>
                    <a:pt x="391" y="4116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55;p27"/>
            <p:cNvSpPr/>
            <p:nvPr/>
          </p:nvSpPr>
          <p:spPr>
            <a:xfrm>
              <a:off x="4997075" y="1988200"/>
              <a:ext cx="19975" cy="72300"/>
            </a:xfrm>
            <a:custGeom>
              <a:avLst/>
              <a:gdLst/>
              <a:ahLst/>
              <a:cxnLst/>
              <a:rect l="l" t="t" r="r" b="b"/>
              <a:pathLst>
                <a:path w="799" h="2892" fill="none" extrusionOk="0">
                  <a:moveTo>
                    <a:pt x="89" y="1"/>
                  </a:moveTo>
                  <a:cubicBezTo>
                    <a:pt x="0" y="1012"/>
                    <a:pt x="249" y="2058"/>
                    <a:pt x="799" y="2892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56;p27"/>
            <p:cNvSpPr/>
            <p:nvPr/>
          </p:nvSpPr>
          <p:spPr>
            <a:xfrm>
              <a:off x="4804625" y="2309275"/>
              <a:ext cx="82050" cy="79825"/>
            </a:xfrm>
            <a:custGeom>
              <a:avLst/>
              <a:gdLst/>
              <a:ahLst/>
              <a:cxnLst/>
              <a:rect l="l" t="t" r="r" b="b"/>
              <a:pathLst>
                <a:path w="3282" h="3193" extrusionOk="0">
                  <a:moveTo>
                    <a:pt x="676" y="0"/>
                  </a:moveTo>
                  <a:cubicBezTo>
                    <a:pt x="605" y="0"/>
                    <a:pt x="533" y="28"/>
                    <a:pt x="479" y="88"/>
                  </a:cubicBezTo>
                  <a:cubicBezTo>
                    <a:pt x="284" y="337"/>
                    <a:pt x="142" y="638"/>
                    <a:pt x="89" y="975"/>
                  </a:cubicBezTo>
                  <a:cubicBezTo>
                    <a:pt x="0" y="1436"/>
                    <a:pt x="71" y="1933"/>
                    <a:pt x="213" y="2394"/>
                  </a:cubicBezTo>
                  <a:cubicBezTo>
                    <a:pt x="383" y="2934"/>
                    <a:pt x="888" y="3192"/>
                    <a:pt x="1401" y="3192"/>
                  </a:cubicBezTo>
                  <a:cubicBezTo>
                    <a:pt x="1478" y="3192"/>
                    <a:pt x="1556" y="3186"/>
                    <a:pt x="1632" y="3175"/>
                  </a:cubicBezTo>
                  <a:cubicBezTo>
                    <a:pt x="2005" y="3104"/>
                    <a:pt x="2359" y="2909"/>
                    <a:pt x="2643" y="2660"/>
                  </a:cubicBezTo>
                  <a:cubicBezTo>
                    <a:pt x="2998" y="2359"/>
                    <a:pt x="3282" y="1880"/>
                    <a:pt x="3158" y="1419"/>
                  </a:cubicBezTo>
                  <a:cubicBezTo>
                    <a:pt x="3117" y="1269"/>
                    <a:pt x="2971" y="1129"/>
                    <a:pt x="2841" y="1129"/>
                  </a:cubicBezTo>
                  <a:cubicBezTo>
                    <a:pt x="2802" y="1129"/>
                    <a:pt x="2765" y="1142"/>
                    <a:pt x="2732" y="1170"/>
                  </a:cubicBezTo>
                  <a:cubicBezTo>
                    <a:pt x="2750" y="1028"/>
                    <a:pt x="2785" y="869"/>
                    <a:pt x="2767" y="727"/>
                  </a:cubicBezTo>
                  <a:cubicBezTo>
                    <a:pt x="2732" y="585"/>
                    <a:pt x="2643" y="443"/>
                    <a:pt x="2501" y="425"/>
                  </a:cubicBezTo>
                  <a:cubicBezTo>
                    <a:pt x="2483" y="422"/>
                    <a:pt x="2466" y="420"/>
                    <a:pt x="2449" y="420"/>
                  </a:cubicBezTo>
                  <a:cubicBezTo>
                    <a:pt x="2197" y="420"/>
                    <a:pt x="2040" y="767"/>
                    <a:pt x="1774" y="833"/>
                  </a:cubicBezTo>
                  <a:cubicBezTo>
                    <a:pt x="1810" y="691"/>
                    <a:pt x="1845" y="532"/>
                    <a:pt x="1810" y="390"/>
                  </a:cubicBezTo>
                  <a:cubicBezTo>
                    <a:pt x="1774" y="248"/>
                    <a:pt x="1668" y="106"/>
                    <a:pt x="1526" y="88"/>
                  </a:cubicBezTo>
                  <a:cubicBezTo>
                    <a:pt x="1515" y="87"/>
                    <a:pt x="1504" y="86"/>
                    <a:pt x="1494" y="86"/>
                  </a:cubicBezTo>
                  <a:cubicBezTo>
                    <a:pt x="1378" y="86"/>
                    <a:pt x="1255" y="170"/>
                    <a:pt x="1207" y="283"/>
                  </a:cubicBezTo>
                  <a:cubicBezTo>
                    <a:pt x="1136" y="408"/>
                    <a:pt x="1118" y="549"/>
                    <a:pt x="1100" y="691"/>
                  </a:cubicBezTo>
                  <a:lnTo>
                    <a:pt x="940" y="195"/>
                  </a:lnTo>
                  <a:cubicBezTo>
                    <a:pt x="907" y="74"/>
                    <a:pt x="792" y="0"/>
                    <a:pt x="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961;p27"/>
          <p:cNvGrpSpPr/>
          <p:nvPr/>
        </p:nvGrpSpPr>
        <p:grpSpPr>
          <a:xfrm>
            <a:off x="1106834" y="1553043"/>
            <a:ext cx="980754" cy="676651"/>
            <a:chOff x="1038075" y="3208075"/>
            <a:chExt cx="878025" cy="605775"/>
          </a:xfrm>
        </p:grpSpPr>
        <p:sp>
          <p:nvSpPr>
            <p:cNvPr id="71" name="Google Shape;1962;p27"/>
            <p:cNvSpPr/>
            <p:nvPr/>
          </p:nvSpPr>
          <p:spPr>
            <a:xfrm>
              <a:off x="1038075" y="3208075"/>
              <a:ext cx="878025" cy="605775"/>
            </a:xfrm>
            <a:custGeom>
              <a:avLst/>
              <a:gdLst/>
              <a:ahLst/>
              <a:cxnLst/>
              <a:rect l="l" t="t" r="r" b="b"/>
              <a:pathLst>
                <a:path w="35121" h="24231" extrusionOk="0">
                  <a:moveTo>
                    <a:pt x="18701" y="0"/>
                  </a:moveTo>
                  <a:cubicBezTo>
                    <a:pt x="17263" y="0"/>
                    <a:pt x="15887" y="87"/>
                    <a:pt x="14740" y="267"/>
                  </a:cubicBezTo>
                  <a:cubicBezTo>
                    <a:pt x="12435" y="640"/>
                    <a:pt x="10182" y="1296"/>
                    <a:pt x="8053" y="2272"/>
                  </a:cubicBezTo>
                  <a:cubicBezTo>
                    <a:pt x="4808" y="3726"/>
                    <a:pt x="1703" y="6121"/>
                    <a:pt x="710" y="9526"/>
                  </a:cubicBezTo>
                  <a:cubicBezTo>
                    <a:pt x="373" y="10626"/>
                    <a:pt x="338" y="11797"/>
                    <a:pt x="267" y="12967"/>
                  </a:cubicBezTo>
                  <a:cubicBezTo>
                    <a:pt x="1" y="18608"/>
                    <a:pt x="1970" y="22120"/>
                    <a:pt x="5552" y="24231"/>
                  </a:cubicBezTo>
                  <a:lnTo>
                    <a:pt x="31538" y="24231"/>
                  </a:lnTo>
                  <a:cubicBezTo>
                    <a:pt x="32141" y="23663"/>
                    <a:pt x="32673" y="23007"/>
                    <a:pt x="33116" y="22297"/>
                  </a:cubicBezTo>
                  <a:cubicBezTo>
                    <a:pt x="34092" y="20701"/>
                    <a:pt x="34589" y="18856"/>
                    <a:pt x="34766" y="16994"/>
                  </a:cubicBezTo>
                  <a:cubicBezTo>
                    <a:pt x="35121" y="13535"/>
                    <a:pt x="34394" y="9952"/>
                    <a:pt x="32655" y="6937"/>
                  </a:cubicBezTo>
                  <a:cubicBezTo>
                    <a:pt x="31077" y="4205"/>
                    <a:pt x="29108" y="1562"/>
                    <a:pt x="25933" y="764"/>
                  </a:cubicBezTo>
                  <a:cubicBezTo>
                    <a:pt x="23934" y="267"/>
                    <a:pt x="21222" y="0"/>
                    <a:pt x="18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63;p27"/>
            <p:cNvSpPr/>
            <p:nvPr/>
          </p:nvSpPr>
          <p:spPr>
            <a:xfrm>
              <a:off x="1337400" y="350962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8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58" y="1916"/>
                  </a:cubicBezTo>
                  <a:cubicBezTo>
                    <a:pt x="1490" y="1916"/>
                    <a:pt x="1916" y="1491"/>
                    <a:pt x="1916" y="959"/>
                  </a:cubicBezTo>
                  <a:cubicBezTo>
                    <a:pt x="1916" y="426"/>
                    <a:pt x="1490" y="1"/>
                    <a:pt x="958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64;p27"/>
            <p:cNvSpPr/>
            <p:nvPr/>
          </p:nvSpPr>
          <p:spPr>
            <a:xfrm>
              <a:off x="1635825" y="353357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9" y="1"/>
                  </a:moveTo>
                  <a:cubicBezTo>
                    <a:pt x="426" y="1"/>
                    <a:pt x="1" y="426"/>
                    <a:pt x="1" y="958"/>
                  </a:cubicBezTo>
                  <a:cubicBezTo>
                    <a:pt x="1" y="1490"/>
                    <a:pt x="426" y="1916"/>
                    <a:pt x="959" y="1916"/>
                  </a:cubicBezTo>
                  <a:cubicBezTo>
                    <a:pt x="1491" y="1916"/>
                    <a:pt x="1916" y="1490"/>
                    <a:pt x="1916" y="958"/>
                  </a:cubicBezTo>
                  <a:cubicBezTo>
                    <a:pt x="1916" y="426"/>
                    <a:pt x="1491" y="1"/>
                    <a:pt x="959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65;p27"/>
            <p:cNvSpPr/>
            <p:nvPr/>
          </p:nvSpPr>
          <p:spPr>
            <a:xfrm>
              <a:off x="1415450" y="3571550"/>
              <a:ext cx="187600" cy="124475"/>
            </a:xfrm>
            <a:custGeom>
              <a:avLst/>
              <a:gdLst/>
              <a:ahLst/>
              <a:cxnLst/>
              <a:rect l="l" t="t" r="r" b="b"/>
              <a:pathLst>
                <a:path w="7504" h="4979" extrusionOk="0">
                  <a:moveTo>
                    <a:pt x="2794" y="0"/>
                  </a:moveTo>
                  <a:cubicBezTo>
                    <a:pt x="2328" y="0"/>
                    <a:pt x="1872" y="46"/>
                    <a:pt x="1526" y="202"/>
                  </a:cubicBezTo>
                  <a:cubicBezTo>
                    <a:pt x="0" y="876"/>
                    <a:pt x="1348" y="3306"/>
                    <a:pt x="2093" y="4051"/>
                  </a:cubicBezTo>
                  <a:cubicBezTo>
                    <a:pt x="2519" y="4441"/>
                    <a:pt x="3016" y="4796"/>
                    <a:pt x="3565" y="4920"/>
                  </a:cubicBezTo>
                  <a:cubicBezTo>
                    <a:pt x="3739" y="4960"/>
                    <a:pt x="3913" y="4979"/>
                    <a:pt x="4086" y="4979"/>
                  </a:cubicBezTo>
                  <a:cubicBezTo>
                    <a:pt x="5066" y="4979"/>
                    <a:pt x="6021" y="4379"/>
                    <a:pt x="6670" y="3625"/>
                  </a:cubicBezTo>
                  <a:cubicBezTo>
                    <a:pt x="7113" y="3129"/>
                    <a:pt x="7485" y="2508"/>
                    <a:pt x="7485" y="1852"/>
                  </a:cubicBezTo>
                  <a:cubicBezTo>
                    <a:pt x="7503" y="1603"/>
                    <a:pt x="7450" y="1355"/>
                    <a:pt x="7308" y="1160"/>
                  </a:cubicBezTo>
                  <a:cubicBezTo>
                    <a:pt x="7184" y="1018"/>
                    <a:pt x="7024" y="912"/>
                    <a:pt x="6865" y="805"/>
                  </a:cubicBezTo>
                  <a:cubicBezTo>
                    <a:pt x="6031" y="344"/>
                    <a:pt x="5091" y="149"/>
                    <a:pt x="4169" y="78"/>
                  </a:cubicBezTo>
                  <a:cubicBezTo>
                    <a:pt x="3778" y="51"/>
                    <a:pt x="3281" y="0"/>
                    <a:pt x="2794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6;p27"/>
            <p:cNvSpPr/>
            <p:nvPr/>
          </p:nvSpPr>
          <p:spPr>
            <a:xfrm>
              <a:off x="1483300" y="3601875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37" y="0"/>
                  </a:moveTo>
                  <a:cubicBezTo>
                    <a:pt x="142" y="0"/>
                    <a:pt x="0" y="142"/>
                    <a:pt x="0" y="337"/>
                  </a:cubicBezTo>
                  <a:cubicBezTo>
                    <a:pt x="0" y="532"/>
                    <a:pt x="142" y="692"/>
                    <a:pt x="337" y="692"/>
                  </a:cubicBezTo>
                  <a:cubicBezTo>
                    <a:pt x="532" y="692"/>
                    <a:pt x="692" y="532"/>
                    <a:pt x="692" y="337"/>
                  </a:cubicBezTo>
                  <a:cubicBezTo>
                    <a:pt x="692" y="142"/>
                    <a:pt x="532" y="0"/>
                    <a:pt x="337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67;p27"/>
            <p:cNvSpPr/>
            <p:nvPr/>
          </p:nvSpPr>
          <p:spPr>
            <a:xfrm>
              <a:off x="1552475" y="3610300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55" y="0"/>
                  </a:moveTo>
                  <a:cubicBezTo>
                    <a:pt x="160" y="0"/>
                    <a:pt x="0" y="160"/>
                    <a:pt x="0" y="355"/>
                  </a:cubicBezTo>
                  <a:cubicBezTo>
                    <a:pt x="0" y="532"/>
                    <a:pt x="160" y="692"/>
                    <a:pt x="355" y="692"/>
                  </a:cubicBezTo>
                  <a:cubicBezTo>
                    <a:pt x="532" y="692"/>
                    <a:pt x="692" y="532"/>
                    <a:pt x="692" y="355"/>
                  </a:cubicBezTo>
                  <a:cubicBezTo>
                    <a:pt x="692" y="160"/>
                    <a:pt x="532" y="0"/>
                    <a:pt x="355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68;p27"/>
            <p:cNvSpPr/>
            <p:nvPr/>
          </p:nvSpPr>
          <p:spPr>
            <a:xfrm>
              <a:off x="1378200" y="3663500"/>
              <a:ext cx="128625" cy="85600"/>
            </a:xfrm>
            <a:custGeom>
              <a:avLst/>
              <a:gdLst/>
              <a:ahLst/>
              <a:cxnLst/>
              <a:rect l="l" t="t" r="r" b="b"/>
              <a:pathLst>
                <a:path w="5145" h="3424" fill="none" extrusionOk="0">
                  <a:moveTo>
                    <a:pt x="36" y="1"/>
                  </a:moveTo>
                  <a:cubicBezTo>
                    <a:pt x="0" y="1083"/>
                    <a:pt x="603" y="2147"/>
                    <a:pt x="1526" y="2732"/>
                  </a:cubicBezTo>
                  <a:cubicBezTo>
                    <a:pt x="2572" y="3388"/>
                    <a:pt x="3903" y="3424"/>
                    <a:pt x="5144" y="3264"/>
                  </a:cubicBezTo>
                </a:path>
              </a:pathLst>
            </a:custGeom>
            <a:solidFill>
              <a:srgbClr val="E97633"/>
            </a:solidFill>
            <a:ln w="11075" cap="rnd" cmpd="sng">
              <a:solidFill>
                <a:srgbClr val="E976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69;p27"/>
            <p:cNvSpPr/>
            <p:nvPr/>
          </p:nvSpPr>
          <p:spPr>
            <a:xfrm>
              <a:off x="1050050" y="3225350"/>
              <a:ext cx="226625" cy="223575"/>
            </a:xfrm>
            <a:custGeom>
              <a:avLst/>
              <a:gdLst/>
              <a:ahLst/>
              <a:cxnLst/>
              <a:rect l="l" t="t" r="r" b="b"/>
              <a:pathLst>
                <a:path w="9065" h="8943" extrusionOk="0">
                  <a:moveTo>
                    <a:pt x="7253" y="1"/>
                  </a:moveTo>
                  <a:cubicBezTo>
                    <a:pt x="6633" y="1"/>
                    <a:pt x="5969" y="153"/>
                    <a:pt x="5481" y="233"/>
                  </a:cubicBezTo>
                  <a:cubicBezTo>
                    <a:pt x="3903" y="481"/>
                    <a:pt x="2306" y="889"/>
                    <a:pt x="958" y="1794"/>
                  </a:cubicBezTo>
                  <a:cubicBezTo>
                    <a:pt x="639" y="2006"/>
                    <a:pt x="320" y="2255"/>
                    <a:pt x="160" y="2609"/>
                  </a:cubicBezTo>
                  <a:cubicBezTo>
                    <a:pt x="1" y="2982"/>
                    <a:pt x="18" y="3390"/>
                    <a:pt x="89" y="3780"/>
                  </a:cubicBezTo>
                  <a:cubicBezTo>
                    <a:pt x="355" y="5554"/>
                    <a:pt x="1349" y="7221"/>
                    <a:pt x="2768" y="8321"/>
                  </a:cubicBezTo>
                  <a:cubicBezTo>
                    <a:pt x="3181" y="8648"/>
                    <a:pt x="3662" y="8942"/>
                    <a:pt x="4194" y="8942"/>
                  </a:cubicBezTo>
                  <a:cubicBezTo>
                    <a:pt x="4209" y="8942"/>
                    <a:pt x="4224" y="8942"/>
                    <a:pt x="4240" y="8942"/>
                  </a:cubicBezTo>
                  <a:cubicBezTo>
                    <a:pt x="5091" y="8924"/>
                    <a:pt x="5730" y="8197"/>
                    <a:pt x="6226" y="7505"/>
                  </a:cubicBezTo>
                  <a:cubicBezTo>
                    <a:pt x="7237" y="6050"/>
                    <a:pt x="8071" y="4454"/>
                    <a:pt x="8674" y="2787"/>
                  </a:cubicBezTo>
                  <a:cubicBezTo>
                    <a:pt x="8887" y="2237"/>
                    <a:pt x="9064" y="1652"/>
                    <a:pt x="8923" y="1084"/>
                  </a:cubicBezTo>
                  <a:cubicBezTo>
                    <a:pt x="8698" y="227"/>
                    <a:pt x="8009" y="1"/>
                    <a:pt x="7253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70;p27"/>
            <p:cNvSpPr/>
            <p:nvPr/>
          </p:nvSpPr>
          <p:spPr>
            <a:xfrm>
              <a:off x="1686825" y="3220450"/>
              <a:ext cx="219525" cy="233400"/>
            </a:xfrm>
            <a:custGeom>
              <a:avLst/>
              <a:gdLst/>
              <a:ahLst/>
              <a:cxnLst/>
              <a:rect l="l" t="t" r="r" b="b"/>
              <a:pathLst>
                <a:path w="8781" h="9336" extrusionOk="0">
                  <a:moveTo>
                    <a:pt x="1607" y="0"/>
                  </a:moveTo>
                  <a:cubicBezTo>
                    <a:pt x="1024" y="0"/>
                    <a:pt x="507" y="210"/>
                    <a:pt x="231" y="872"/>
                  </a:cubicBezTo>
                  <a:cubicBezTo>
                    <a:pt x="1" y="1404"/>
                    <a:pt x="89" y="2007"/>
                    <a:pt x="213" y="2575"/>
                  </a:cubicBezTo>
                  <a:cubicBezTo>
                    <a:pt x="568" y="4331"/>
                    <a:pt x="1153" y="6016"/>
                    <a:pt x="1952" y="7612"/>
                  </a:cubicBezTo>
                  <a:cubicBezTo>
                    <a:pt x="2324" y="8375"/>
                    <a:pt x="2856" y="9191"/>
                    <a:pt x="3708" y="9315"/>
                  </a:cubicBezTo>
                  <a:cubicBezTo>
                    <a:pt x="3791" y="9329"/>
                    <a:pt x="3875" y="9335"/>
                    <a:pt x="3958" y="9335"/>
                  </a:cubicBezTo>
                  <a:cubicBezTo>
                    <a:pt x="4405" y="9335"/>
                    <a:pt x="4844" y="9149"/>
                    <a:pt x="5233" y="8925"/>
                  </a:cubicBezTo>
                  <a:cubicBezTo>
                    <a:pt x="6812" y="8038"/>
                    <a:pt x="8036" y="6548"/>
                    <a:pt x="8568" y="4828"/>
                  </a:cubicBezTo>
                  <a:cubicBezTo>
                    <a:pt x="8692" y="4437"/>
                    <a:pt x="8781" y="4047"/>
                    <a:pt x="8674" y="3657"/>
                  </a:cubicBezTo>
                  <a:cubicBezTo>
                    <a:pt x="8568" y="3284"/>
                    <a:pt x="8284" y="2983"/>
                    <a:pt x="7982" y="2717"/>
                  </a:cubicBezTo>
                  <a:cubicBezTo>
                    <a:pt x="6794" y="1635"/>
                    <a:pt x="5286" y="996"/>
                    <a:pt x="3761" y="517"/>
                  </a:cubicBezTo>
                  <a:cubicBezTo>
                    <a:pt x="3169" y="330"/>
                    <a:pt x="2336" y="0"/>
                    <a:pt x="1607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1971;p27"/>
          <p:cNvGrpSpPr/>
          <p:nvPr/>
        </p:nvGrpSpPr>
        <p:grpSpPr>
          <a:xfrm>
            <a:off x="2935351" y="3047432"/>
            <a:ext cx="980279" cy="696142"/>
            <a:chOff x="5695475" y="3190625"/>
            <a:chExt cx="877600" cy="623225"/>
          </a:xfrm>
        </p:grpSpPr>
        <p:sp>
          <p:nvSpPr>
            <p:cNvPr id="81" name="Google Shape;1972;p27"/>
            <p:cNvSpPr/>
            <p:nvPr/>
          </p:nvSpPr>
          <p:spPr>
            <a:xfrm>
              <a:off x="5715875" y="3190625"/>
              <a:ext cx="197350" cy="193200"/>
            </a:xfrm>
            <a:custGeom>
              <a:avLst/>
              <a:gdLst/>
              <a:ahLst/>
              <a:cxnLst/>
              <a:rect l="l" t="t" r="r" b="b"/>
              <a:pathLst>
                <a:path w="7894" h="7728" extrusionOk="0">
                  <a:moveTo>
                    <a:pt x="4016" y="1"/>
                  </a:moveTo>
                  <a:cubicBezTo>
                    <a:pt x="3620" y="1"/>
                    <a:pt x="3166" y="102"/>
                    <a:pt x="2644" y="345"/>
                  </a:cubicBezTo>
                  <a:cubicBezTo>
                    <a:pt x="1" y="1568"/>
                    <a:pt x="728" y="3271"/>
                    <a:pt x="976" y="4406"/>
                  </a:cubicBezTo>
                  <a:cubicBezTo>
                    <a:pt x="1207" y="5542"/>
                    <a:pt x="1739" y="6606"/>
                    <a:pt x="2360" y="7581"/>
                  </a:cubicBezTo>
                  <a:cubicBezTo>
                    <a:pt x="2395" y="7635"/>
                    <a:pt x="2431" y="7688"/>
                    <a:pt x="2502" y="7723"/>
                  </a:cubicBezTo>
                  <a:cubicBezTo>
                    <a:pt x="2515" y="7727"/>
                    <a:pt x="2528" y="7728"/>
                    <a:pt x="2542" y="7728"/>
                  </a:cubicBezTo>
                  <a:cubicBezTo>
                    <a:pt x="2605" y="7728"/>
                    <a:pt x="2674" y="7699"/>
                    <a:pt x="2732" y="7670"/>
                  </a:cubicBezTo>
                  <a:cubicBezTo>
                    <a:pt x="3939" y="7085"/>
                    <a:pt x="6209" y="6464"/>
                    <a:pt x="7114" y="5453"/>
                  </a:cubicBezTo>
                  <a:cubicBezTo>
                    <a:pt x="7894" y="4566"/>
                    <a:pt x="7202" y="3058"/>
                    <a:pt x="6635" y="2154"/>
                  </a:cubicBezTo>
                  <a:cubicBezTo>
                    <a:pt x="6172" y="1426"/>
                    <a:pt x="5500" y="1"/>
                    <a:pt x="4016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73;p27"/>
            <p:cNvSpPr/>
            <p:nvPr/>
          </p:nvSpPr>
          <p:spPr>
            <a:xfrm>
              <a:off x="5771325" y="3244150"/>
              <a:ext cx="106000" cy="115350"/>
            </a:xfrm>
            <a:custGeom>
              <a:avLst/>
              <a:gdLst/>
              <a:ahLst/>
              <a:cxnLst/>
              <a:rect l="l" t="t" r="r" b="b"/>
              <a:pathLst>
                <a:path w="4240" h="4614" extrusionOk="0">
                  <a:moveTo>
                    <a:pt x="1609" y="1"/>
                  </a:moveTo>
                  <a:cubicBezTo>
                    <a:pt x="1182" y="1"/>
                    <a:pt x="686" y="126"/>
                    <a:pt x="355" y="651"/>
                  </a:cubicBezTo>
                  <a:cubicBezTo>
                    <a:pt x="0" y="1237"/>
                    <a:pt x="35" y="1999"/>
                    <a:pt x="160" y="2656"/>
                  </a:cubicBezTo>
                  <a:cubicBezTo>
                    <a:pt x="302" y="3330"/>
                    <a:pt x="621" y="3950"/>
                    <a:pt x="976" y="4518"/>
                  </a:cubicBezTo>
                  <a:cubicBezTo>
                    <a:pt x="993" y="4554"/>
                    <a:pt x="1029" y="4589"/>
                    <a:pt x="1064" y="4607"/>
                  </a:cubicBezTo>
                  <a:cubicBezTo>
                    <a:pt x="1074" y="4611"/>
                    <a:pt x="1085" y="4614"/>
                    <a:pt x="1096" y="4614"/>
                  </a:cubicBezTo>
                  <a:cubicBezTo>
                    <a:pt x="1128" y="4614"/>
                    <a:pt x="1167" y="4597"/>
                    <a:pt x="1206" y="4571"/>
                  </a:cubicBezTo>
                  <a:cubicBezTo>
                    <a:pt x="1898" y="4234"/>
                    <a:pt x="3246" y="3880"/>
                    <a:pt x="3760" y="3276"/>
                  </a:cubicBezTo>
                  <a:cubicBezTo>
                    <a:pt x="4239" y="2744"/>
                    <a:pt x="3831" y="1875"/>
                    <a:pt x="3494" y="1343"/>
                  </a:cubicBezTo>
                  <a:cubicBezTo>
                    <a:pt x="3157" y="793"/>
                    <a:pt x="3015" y="172"/>
                    <a:pt x="2395" y="101"/>
                  </a:cubicBezTo>
                  <a:cubicBezTo>
                    <a:pt x="2266" y="85"/>
                    <a:pt x="1961" y="1"/>
                    <a:pt x="1609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74;p27"/>
            <p:cNvSpPr/>
            <p:nvPr/>
          </p:nvSpPr>
          <p:spPr>
            <a:xfrm>
              <a:off x="6365950" y="3190625"/>
              <a:ext cx="197375" cy="193200"/>
            </a:xfrm>
            <a:custGeom>
              <a:avLst/>
              <a:gdLst/>
              <a:ahLst/>
              <a:cxnLst/>
              <a:rect l="l" t="t" r="r" b="b"/>
              <a:pathLst>
                <a:path w="7895" h="7728" extrusionOk="0">
                  <a:moveTo>
                    <a:pt x="3888" y="1"/>
                  </a:moveTo>
                  <a:cubicBezTo>
                    <a:pt x="2395" y="1"/>
                    <a:pt x="1726" y="1426"/>
                    <a:pt x="1278" y="2154"/>
                  </a:cubicBezTo>
                  <a:cubicBezTo>
                    <a:pt x="710" y="3058"/>
                    <a:pt x="1" y="4566"/>
                    <a:pt x="799" y="5453"/>
                  </a:cubicBezTo>
                  <a:cubicBezTo>
                    <a:pt x="1686" y="6464"/>
                    <a:pt x="3974" y="7085"/>
                    <a:pt x="5180" y="7670"/>
                  </a:cubicBezTo>
                  <a:cubicBezTo>
                    <a:pt x="5238" y="7699"/>
                    <a:pt x="5296" y="7728"/>
                    <a:pt x="5364" y="7728"/>
                  </a:cubicBezTo>
                  <a:cubicBezTo>
                    <a:pt x="5379" y="7728"/>
                    <a:pt x="5395" y="7727"/>
                    <a:pt x="5411" y="7723"/>
                  </a:cubicBezTo>
                  <a:cubicBezTo>
                    <a:pt x="5464" y="7688"/>
                    <a:pt x="5517" y="7635"/>
                    <a:pt x="5553" y="7581"/>
                  </a:cubicBezTo>
                  <a:cubicBezTo>
                    <a:pt x="6174" y="6606"/>
                    <a:pt x="6688" y="5542"/>
                    <a:pt x="6936" y="4406"/>
                  </a:cubicBezTo>
                  <a:cubicBezTo>
                    <a:pt x="7167" y="3271"/>
                    <a:pt x="7894" y="1568"/>
                    <a:pt x="5269" y="345"/>
                  </a:cubicBezTo>
                  <a:cubicBezTo>
                    <a:pt x="4743" y="102"/>
                    <a:pt x="4286" y="1"/>
                    <a:pt x="3888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75;p27"/>
            <p:cNvSpPr/>
            <p:nvPr/>
          </p:nvSpPr>
          <p:spPr>
            <a:xfrm>
              <a:off x="6402325" y="3244150"/>
              <a:ext cx="106000" cy="115350"/>
            </a:xfrm>
            <a:custGeom>
              <a:avLst/>
              <a:gdLst/>
              <a:ahLst/>
              <a:cxnLst/>
              <a:rect l="l" t="t" r="r" b="b"/>
              <a:pathLst>
                <a:path w="4240" h="4614" extrusionOk="0">
                  <a:moveTo>
                    <a:pt x="2621" y="1"/>
                  </a:moveTo>
                  <a:cubicBezTo>
                    <a:pt x="2270" y="1"/>
                    <a:pt x="1965" y="85"/>
                    <a:pt x="1845" y="101"/>
                  </a:cubicBezTo>
                  <a:cubicBezTo>
                    <a:pt x="1207" y="172"/>
                    <a:pt x="1082" y="793"/>
                    <a:pt x="745" y="1343"/>
                  </a:cubicBezTo>
                  <a:cubicBezTo>
                    <a:pt x="408" y="1875"/>
                    <a:pt x="0" y="2744"/>
                    <a:pt x="462" y="3276"/>
                  </a:cubicBezTo>
                  <a:cubicBezTo>
                    <a:pt x="994" y="3880"/>
                    <a:pt x="2324" y="4234"/>
                    <a:pt x="3033" y="4571"/>
                  </a:cubicBezTo>
                  <a:cubicBezTo>
                    <a:pt x="3059" y="4597"/>
                    <a:pt x="3095" y="4614"/>
                    <a:pt x="3133" y="4614"/>
                  </a:cubicBezTo>
                  <a:cubicBezTo>
                    <a:pt x="3147" y="4614"/>
                    <a:pt x="3161" y="4611"/>
                    <a:pt x="3175" y="4607"/>
                  </a:cubicBezTo>
                  <a:cubicBezTo>
                    <a:pt x="3211" y="4589"/>
                    <a:pt x="3229" y="4554"/>
                    <a:pt x="3246" y="4518"/>
                  </a:cubicBezTo>
                  <a:cubicBezTo>
                    <a:pt x="3619" y="3950"/>
                    <a:pt x="3920" y="3330"/>
                    <a:pt x="4062" y="2656"/>
                  </a:cubicBezTo>
                  <a:cubicBezTo>
                    <a:pt x="4204" y="1999"/>
                    <a:pt x="4240" y="1237"/>
                    <a:pt x="3867" y="651"/>
                  </a:cubicBezTo>
                  <a:cubicBezTo>
                    <a:pt x="3546" y="126"/>
                    <a:pt x="3049" y="1"/>
                    <a:pt x="2621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76;p27"/>
            <p:cNvSpPr/>
            <p:nvPr/>
          </p:nvSpPr>
          <p:spPr>
            <a:xfrm>
              <a:off x="5695475" y="3225350"/>
              <a:ext cx="877600" cy="588500"/>
            </a:xfrm>
            <a:custGeom>
              <a:avLst/>
              <a:gdLst/>
              <a:ahLst/>
              <a:cxnLst/>
              <a:rect l="l" t="t" r="r" b="b"/>
              <a:pathLst>
                <a:path w="35104" h="23540" extrusionOk="0">
                  <a:moveTo>
                    <a:pt x="18676" y="1"/>
                  </a:moveTo>
                  <a:cubicBezTo>
                    <a:pt x="17237" y="1"/>
                    <a:pt x="15863" y="88"/>
                    <a:pt x="14723" y="268"/>
                  </a:cubicBezTo>
                  <a:cubicBezTo>
                    <a:pt x="12417" y="641"/>
                    <a:pt x="10147" y="1315"/>
                    <a:pt x="8018" y="2272"/>
                  </a:cubicBezTo>
                  <a:cubicBezTo>
                    <a:pt x="4790" y="3745"/>
                    <a:pt x="1686" y="6121"/>
                    <a:pt x="675" y="9527"/>
                  </a:cubicBezTo>
                  <a:cubicBezTo>
                    <a:pt x="356" y="10644"/>
                    <a:pt x="302" y="11815"/>
                    <a:pt x="249" y="12968"/>
                  </a:cubicBezTo>
                  <a:cubicBezTo>
                    <a:pt x="1" y="18023"/>
                    <a:pt x="1580" y="21376"/>
                    <a:pt x="4488" y="23540"/>
                  </a:cubicBezTo>
                  <a:lnTo>
                    <a:pt x="32177" y="23540"/>
                  </a:lnTo>
                  <a:cubicBezTo>
                    <a:pt x="32514" y="23149"/>
                    <a:pt x="32815" y="22741"/>
                    <a:pt x="33099" y="22298"/>
                  </a:cubicBezTo>
                  <a:cubicBezTo>
                    <a:pt x="34075" y="20719"/>
                    <a:pt x="34571" y="18857"/>
                    <a:pt x="34749" y="16994"/>
                  </a:cubicBezTo>
                  <a:cubicBezTo>
                    <a:pt x="35103" y="13536"/>
                    <a:pt x="34376" y="9953"/>
                    <a:pt x="32638" y="6937"/>
                  </a:cubicBezTo>
                  <a:cubicBezTo>
                    <a:pt x="31059" y="4206"/>
                    <a:pt x="29090" y="1563"/>
                    <a:pt x="25915" y="765"/>
                  </a:cubicBezTo>
                  <a:cubicBezTo>
                    <a:pt x="23916" y="268"/>
                    <a:pt x="21197" y="1"/>
                    <a:pt x="18676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77;p27"/>
            <p:cNvSpPr/>
            <p:nvPr/>
          </p:nvSpPr>
          <p:spPr>
            <a:xfrm>
              <a:off x="5973075" y="3234250"/>
              <a:ext cx="78075" cy="225050"/>
            </a:xfrm>
            <a:custGeom>
              <a:avLst/>
              <a:gdLst/>
              <a:ahLst/>
              <a:cxnLst/>
              <a:rect l="l" t="t" r="r" b="b"/>
              <a:pathLst>
                <a:path w="3123" h="9002" extrusionOk="0">
                  <a:moveTo>
                    <a:pt x="3122" y="1"/>
                  </a:moveTo>
                  <a:lnTo>
                    <a:pt x="3122" y="1"/>
                  </a:lnTo>
                  <a:cubicBezTo>
                    <a:pt x="2289" y="143"/>
                    <a:pt x="1473" y="338"/>
                    <a:pt x="675" y="551"/>
                  </a:cubicBezTo>
                  <a:cubicBezTo>
                    <a:pt x="213" y="2892"/>
                    <a:pt x="1" y="5269"/>
                    <a:pt x="54" y="7646"/>
                  </a:cubicBezTo>
                  <a:cubicBezTo>
                    <a:pt x="71" y="7947"/>
                    <a:pt x="89" y="8266"/>
                    <a:pt x="213" y="8550"/>
                  </a:cubicBezTo>
                  <a:cubicBezTo>
                    <a:pt x="341" y="8805"/>
                    <a:pt x="596" y="9002"/>
                    <a:pt x="864" y="9002"/>
                  </a:cubicBezTo>
                  <a:cubicBezTo>
                    <a:pt x="896" y="9002"/>
                    <a:pt x="927" y="8999"/>
                    <a:pt x="958" y="8994"/>
                  </a:cubicBezTo>
                  <a:cubicBezTo>
                    <a:pt x="1473" y="8923"/>
                    <a:pt x="1615" y="8249"/>
                    <a:pt x="1632" y="7734"/>
                  </a:cubicBezTo>
                  <a:cubicBezTo>
                    <a:pt x="1686" y="5961"/>
                    <a:pt x="1898" y="4169"/>
                    <a:pt x="2253" y="2431"/>
                  </a:cubicBezTo>
                  <a:cubicBezTo>
                    <a:pt x="2395" y="1668"/>
                    <a:pt x="2590" y="905"/>
                    <a:pt x="2963" y="231"/>
                  </a:cubicBezTo>
                  <a:cubicBezTo>
                    <a:pt x="3016" y="160"/>
                    <a:pt x="3069" y="89"/>
                    <a:pt x="3122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78;p27"/>
            <p:cNvSpPr/>
            <p:nvPr/>
          </p:nvSpPr>
          <p:spPr>
            <a:xfrm>
              <a:off x="6240900" y="3228500"/>
              <a:ext cx="93600" cy="201725"/>
            </a:xfrm>
            <a:custGeom>
              <a:avLst/>
              <a:gdLst/>
              <a:ahLst/>
              <a:cxnLst/>
              <a:rect l="l" t="t" r="r" b="b"/>
              <a:pathLst>
                <a:path w="3744" h="8069" extrusionOk="0">
                  <a:moveTo>
                    <a:pt x="1" y="0"/>
                  </a:moveTo>
                  <a:lnTo>
                    <a:pt x="1" y="0"/>
                  </a:lnTo>
                  <a:cubicBezTo>
                    <a:pt x="285" y="621"/>
                    <a:pt x="515" y="1260"/>
                    <a:pt x="639" y="1916"/>
                  </a:cubicBezTo>
                  <a:cubicBezTo>
                    <a:pt x="977" y="3636"/>
                    <a:pt x="728" y="5410"/>
                    <a:pt x="515" y="7166"/>
                  </a:cubicBezTo>
                  <a:cubicBezTo>
                    <a:pt x="498" y="7432"/>
                    <a:pt x="480" y="7734"/>
                    <a:pt x="657" y="7929"/>
                  </a:cubicBezTo>
                  <a:cubicBezTo>
                    <a:pt x="756" y="8028"/>
                    <a:pt x="877" y="8069"/>
                    <a:pt x="1006" y="8069"/>
                  </a:cubicBezTo>
                  <a:cubicBezTo>
                    <a:pt x="1293" y="8069"/>
                    <a:pt x="1620" y="7865"/>
                    <a:pt x="1828" y="7645"/>
                  </a:cubicBezTo>
                  <a:cubicBezTo>
                    <a:pt x="2857" y="6545"/>
                    <a:pt x="3389" y="5073"/>
                    <a:pt x="3602" y="3601"/>
                  </a:cubicBezTo>
                  <a:cubicBezTo>
                    <a:pt x="3744" y="2590"/>
                    <a:pt x="3744" y="1561"/>
                    <a:pt x="3690" y="550"/>
                  </a:cubicBezTo>
                  <a:cubicBezTo>
                    <a:pt x="2591" y="302"/>
                    <a:pt x="1314" y="124"/>
                    <a:pt x="1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79;p27"/>
            <p:cNvSpPr/>
            <p:nvPr/>
          </p:nvSpPr>
          <p:spPr>
            <a:xfrm>
              <a:off x="6090150" y="3225450"/>
              <a:ext cx="128175" cy="234375"/>
            </a:xfrm>
            <a:custGeom>
              <a:avLst/>
              <a:gdLst/>
              <a:ahLst/>
              <a:cxnLst/>
              <a:rect l="l" t="t" r="r" b="b"/>
              <a:pathLst>
                <a:path w="5127" h="9375" extrusionOk="0">
                  <a:moveTo>
                    <a:pt x="2894" y="1"/>
                  </a:moveTo>
                  <a:cubicBezTo>
                    <a:pt x="1913" y="1"/>
                    <a:pt x="961" y="41"/>
                    <a:pt x="89" y="122"/>
                  </a:cubicBezTo>
                  <a:cubicBezTo>
                    <a:pt x="124" y="1435"/>
                    <a:pt x="18" y="2765"/>
                    <a:pt x="18" y="4078"/>
                  </a:cubicBezTo>
                  <a:cubicBezTo>
                    <a:pt x="0" y="5727"/>
                    <a:pt x="160" y="7395"/>
                    <a:pt x="905" y="8849"/>
                  </a:cubicBezTo>
                  <a:cubicBezTo>
                    <a:pt x="994" y="9026"/>
                    <a:pt x="1100" y="9221"/>
                    <a:pt x="1277" y="9310"/>
                  </a:cubicBezTo>
                  <a:cubicBezTo>
                    <a:pt x="1363" y="9358"/>
                    <a:pt x="1459" y="9375"/>
                    <a:pt x="1557" y="9375"/>
                  </a:cubicBezTo>
                  <a:cubicBezTo>
                    <a:pt x="1641" y="9375"/>
                    <a:pt x="1727" y="9362"/>
                    <a:pt x="1809" y="9346"/>
                  </a:cubicBezTo>
                  <a:cubicBezTo>
                    <a:pt x="2820" y="9133"/>
                    <a:pt x="3388" y="8069"/>
                    <a:pt x="3725" y="7075"/>
                  </a:cubicBezTo>
                  <a:cubicBezTo>
                    <a:pt x="4523" y="4823"/>
                    <a:pt x="4931" y="2446"/>
                    <a:pt x="5126" y="69"/>
                  </a:cubicBezTo>
                  <a:cubicBezTo>
                    <a:pt x="4381" y="23"/>
                    <a:pt x="3630" y="1"/>
                    <a:pt x="289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80;p27"/>
            <p:cNvSpPr/>
            <p:nvPr/>
          </p:nvSpPr>
          <p:spPr>
            <a:xfrm>
              <a:off x="5706125" y="3634275"/>
              <a:ext cx="132175" cy="93100"/>
            </a:xfrm>
            <a:custGeom>
              <a:avLst/>
              <a:gdLst/>
              <a:ahLst/>
              <a:cxnLst/>
              <a:rect l="l" t="t" r="r" b="b"/>
              <a:pathLst>
                <a:path w="5287" h="3724" extrusionOk="0">
                  <a:moveTo>
                    <a:pt x="2854" y="1"/>
                  </a:moveTo>
                  <a:cubicBezTo>
                    <a:pt x="2616" y="1"/>
                    <a:pt x="2379" y="14"/>
                    <a:pt x="2147" y="34"/>
                  </a:cubicBezTo>
                  <a:cubicBezTo>
                    <a:pt x="1420" y="105"/>
                    <a:pt x="710" y="247"/>
                    <a:pt x="1" y="300"/>
                  </a:cubicBezTo>
                  <a:cubicBezTo>
                    <a:pt x="213" y="1578"/>
                    <a:pt x="586" y="2730"/>
                    <a:pt x="1100" y="3724"/>
                  </a:cubicBezTo>
                  <a:cubicBezTo>
                    <a:pt x="1171" y="3706"/>
                    <a:pt x="1242" y="3671"/>
                    <a:pt x="1313" y="3653"/>
                  </a:cubicBezTo>
                  <a:cubicBezTo>
                    <a:pt x="2040" y="3351"/>
                    <a:pt x="2750" y="3067"/>
                    <a:pt x="3459" y="2766"/>
                  </a:cubicBezTo>
                  <a:cubicBezTo>
                    <a:pt x="3938" y="2571"/>
                    <a:pt x="4417" y="2376"/>
                    <a:pt x="4772" y="2003"/>
                  </a:cubicBezTo>
                  <a:cubicBezTo>
                    <a:pt x="5109" y="1631"/>
                    <a:pt x="5286" y="1045"/>
                    <a:pt x="5020" y="602"/>
                  </a:cubicBezTo>
                  <a:cubicBezTo>
                    <a:pt x="4409" y="140"/>
                    <a:pt x="3631" y="1"/>
                    <a:pt x="285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81;p27"/>
            <p:cNvSpPr/>
            <p:nvPr/>
          </p:nvSpPr>
          <p:spPr>
            <a:xfrm>
              <a:off x="5700800" y="3548000"/>
              <a:ext cx="118425" cy="79600"/>
            </a:xfrm>
            <a:custGeom>
              <a:avLst/>
              <a:gdLst/>
              <a:ahLst/>
              <a:cxnLst/>
              <a:rect l="l" t="t" r="r" b="b"/>
              <a:pathLst>
                <a:path w="4737" h="3184" extrusionOk="0">
                  <a:moveTo>
                    <a:pt x="3029" y="1"/>
                  </a:moveTo>
                  <a:cubicBezTo>
                    <a:pt x="1995" y="1"/>
                    <a:pt x="960" y="225"/>
                    <a:pt x="18" y="647"/>
                  </a:cubicBezTo>
                  <a:cubicBezTo>
                    <a:pt x="1" y="1552"/>
                    <a:pt x="36" y="2403"/>
                    <a:pt x="143" y="3184"/>
                  </a:cubicBezTo>
                  <a:cubicBezTo>
                    <a:pt x="1207" y="2581"/>
                    <a:pt x="2519" y="2368"/>
                    <a:pt x="3672" y="1871"/>
                  </a:cubicBezTo>
                  <a:cubicBezTo>
                    <a:pt x="4009" y="1712"/>
                    <a:pt x="4346" y="1517"/>
                    <a:pt x="4542" y="1197"/>
                  </a:cubicBezTo>
                  <a:cubicBezTo>
                    <a:pt x="4737" y="878"/>
                    <a:pt x="4701" y="399"/>
                    <a:pt x="4382" y="204"/>
                  </a:cubicBezTo>
                  <a:cubicBezTo>
                    <a:pt x="4258" y="115"/>
                    <a:pt x="4098" y="98"/>
                    <a:pt x="3956" y="62"/>
                  </a:cubicBezTo>
                  <a:cubicBezTo>
                    <a:pt x="3649" y="21"/>
                    <a:pt x="3339" y="1"/>
                    <a:pt x="3029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82;p27"/>
            <p:cNvSpPr/>
            <p:nvPr/>
          </p:nvSpPr>
          <p:spPr>
            <a:xfrm>
              <a:off x="6435575" y="3634275"/>
              <a:ext cx="129500" cy="95325"/>
            </a:xfrm>
            <a:custGeom>
              <a:avLst/>
              <a:gdLst/>
              <a:ahLst/>
              <a:cxnLst/>
              <a:rect l="l" t="t" r="r" b="b"/>
              <a:pathLst>
                <a:path w="5180" h="3813" extrusionOk="0">
                  <a:moveTo>
                    <a:pt x="2434" y="1"/>
                  </a:moveTo>
                  <a:cubicBezTo>
                    <a:pt x="1656" y="1"/>
                    <a:pt x="878" y="140"/>
                    <a:pt x="267" y="602"/>
                  </a:cubicBezTo>
                  <a:cubicBezTo>
                    <a:pt x="1" y="1045"/>
                    <a:pt x="160" y="1631"/>
                    <a:pt x="515" y="2003"/>
                  </a:cubicBezTo>
                  <a:cubicBezTo>
                    <a:pt x="852" y="2376"/>
                    <a:pt x="1349" y="2571"/>
                    <a:pt x="1810" y="2766"/>
                  </a:cubicBezTo>
                  <a:cubicBezTo>
                    <a:pt x="2537" y="3067"/>
                    <a:pt x="3247" y="3351"/>
                    <a:pt x="3956" y="3653"/>
                  </a:cubicBezTo>
                  <a:cubicBezTo>
                    <a:pt x="4134" y="3724"/>
                    <a:pt x="4293" y="3777"/>
                    <a:pt x="4471" y="3812"/>
                  </a:cubicBezTo>
                  <a:cubicBezTo>
                    <a:pt x="4825" y="2801"/>
                    <a:pt x="5038" y="1719"/>
                    <a:pt x="5145" y="637"/>
                  </a:cubicBezTo>
                  <a:cubicBezTo>
                    <a:pt x="5162" y="531"/>
                    <a:pt x="5162" y="407"/>
                    <a:pt x="5180" y="283"/>
                  </a:cubicBezTo>
                  <a:cubicBezTo>
                    <a:pt x="4488" y="230"/>
                    <a:pt x="3814" y="105"/>
                    <a:pt x="3140" y="34"/>
                  </a:cubicBezTo>
                  <a:cubicBezTo>
                    <a:pt x="2908" y="14"/>
                    <a:pt x="2671" y="1"/>
                    <a:pt x="243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83;p27"/>
            <p:cNvSpPr/>
            <p:nvPr/>
          </p:nvSpPr>
          <p:spPr>
            <a:xfrm>
              <a:off x="6454650" y="3548025"/>
              <a:ext cx="112200" cy="77800"/>
            </a:xfrm>
            <a:custGeom>
              <a:avLst/>
              <a:gdLst/>
              <a:ahLst/>
              <a:cxnLst/>
              <a:rect l="l" t="t" r="r" b="b"/>
              <a:pathLst>
                <a:path w="4488" h="3112" extrusionOk="0">
                  <a:moveTo>
                    <a:pt x="1710" y="0"/>
                  </a:moveTo>
                  <a:cubicBezTo>
                    <a:pt x="1399" y="0"/>
                    <a:pt x="1089" y="20"/>
                    <a:pt x="781" y="61"/>
                  </a:cubicBezTo>
                  <a:cubicBezTo>
                    <a:pt x="621" y="97"/>
                    <a:pt x="462" y="114"/>
                    <a:pt x="337" y="203"/>
                  </a:cubicBezTo>
                  <a:cubicBezTo>
                    <a:pt x="36" y="398"/>
                    <a:pt x="0" y="877"/>
                    <a:pt x="196" y="1196"/>
                  </a:cubicBezTo>
                  <a:cubicBezTo>
                    <a:pt x="373" y="1516"/>
                    <a:pt x="728" y="1711"/>
                    <a:pt x="1065" y="1870"/>
                  </a:cubicBezTo>
                  <a:cubicBezTo>
                    <a:pt x="2164" y="2349"/>
                    <a:pt x="3406" y="2562"/>
                    <a:pt x="4452" y="3112"/>
                  </a:cubicBezTo>
                  <a:cubicBezTo>
                    <a:pt x="4488" y="2243"/>
                    <a:pt x="4452" y="1356"/>
                    <a:pt x="4364" y="487"/>
                  </a:cubicBezTo>
                  <a:cubicBezTo>
                    <a:pt x="3519" y="170"/>
                    <a:pt x="2614" y="0"/>
                    <a:pt x="1710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84;p27"/>
            <p:cNvSpPr/>
            <p:nvPr/>
          </p:nvSpPr>
          <p:spPr>
            <a:xfrm>
              <a:off x="5946475" y="3527375"/>
              <a:ext cx="47900" cy="47475"/>
            </a:xfrm>
            <a:custGeom>
              <a:avLst/>
              <a:gdLst/>
              <a:ahLst/>
              <a:cxnLst/>
              <a:rect l="l" t="t" r="r" b="b"/>
              <a:pathLst>
                <a:path w="1916" h="1899" extrusionOk="0">
                  <a:moveTo>
                    <a:pt x="958" y="0"/>
                  </a:moveTo>
                  <a:cubicBezTo>
                    <a:pt x="426" y="0"/>
                    <a:pt x="0" y="426"/>
                    <a:pt x="0" y="940"/>
                  </a:cubicBezTo>
                  <a:cubicBezTo>
                    <a:pt x="0" y="1472"/>
                    <a:pt x="426" y="1898"/>
                    <a:pt x="958" y="1898"/>
                  </a:cubicBezTo>
                  <a:cubicBezTo>
                    <a:pt x="1473" y="1898"/>
                    <a:pt x="1916" y="1472"/>
                    <a:pt x="1916" y="940"/>
                  </a:cubicBezTo>
                  <a:cubicBezTo>
                    <a:pt x="1916" y="426"/>
                    <a:pt x="1473" y="0"/>
                    <a:pt x="958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85;p27"/>
            <p:cNvSpPr/>
            <p:nvPr/>
          </p:nvSpPr>
          <p:spPr>
            <a:xfrm>
              <a:off x="6244900" y="3550875"/>
              <a:ext cx="47925" cy="47900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6" y="0"/>
                    <a:pt x="1" y="444"/>
                    <a:pt x="1" y="958"/>
                  </a:cubicBezTo>
                  <a:cubicBezTo>
                    <a:pt x="1" y="1490"/>
                    <a:pt x="426" y="1916"/>
                    <a:pt x="958" y="1916"/>
                  </a:cubicBezTo>
                  <a:cubicBezTo>
                    <a:pt x="1491" y="1916"/>
                    <a:pt x="1916" y="1490"/>
                    <a:pt x="1916" y="958"/>
                  </a:cubicBezTo>
                  <a:cubicBezTo>
                    <a:pt x="1916" y="444"/>
                    <a:pt x="1491" y="0"/>
                    <a:pt x="958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86;p27"/>
            <p:cNvSpPr/>
            <p:nvPr/>
          </p:nvSpPr>
          <p:spPr>
            <a:xfrm>
              <a:off x="5982400" y="3527275"/>
              <a:ext cx="233700" cy="270875"/>
            </a:xfrm>
            <a:custGeom>
              <a:avLst/>
              <a:gdLst/>
              <a:ahLst/>
              <a:cxnLst/>
              <a:rect l="l" t="t" r="r" b="b"/>
              <a:pathLst>
                <a:path w="9348" h="10835" extrusionOk="0">
                  <a:moveTo>
                    <a:pt x="5069" y="0"/>
                  </a:moveTo>
                  <a:cubicBezTo>
                    <a:pt x="4719" y="0"/>
                    <a:pt x="4354" y="94"/>
                    <a:pt x="3973" y="288"/>
                  </a:cubicBezTo>
                  <a:cubicBezTo>
                    <a:pt x="3530" y="519"/>
                    <a:pt x="1561" y="2523"/>
                    <a:pt x="1100" y="3286"/>
                  </a:cubicBezTo>
                  <a:cubicBezTo>
                    <a:pt x="213" y="4740"/>
                    <a:pt x="0" y="6496"/>
                    <a:pt x="53" y="8199"/>
                  </a:cubicBezTo>
                  <a:cubicBezTo>
                    <a:pt x="53" y="8376"/>
                    <a:pt x="71" y="8554"/>
                    <a:pt x="124" y="8731"/>
                  </a:cubicBezTo>
                  <a:cubicBezTo>
                    <a:pt x="248" y="9174"/>
                    <a:pt x="621" y="9494"/>
                    <a:pt x="993" y="9742"/>
                  </a:cubicBezTo>
                  <a:cubicBezTo>
                    <a:pt x="1898" y="10327"/>
                    <a:pt x="2944" y="10647"/>
                    <a:pt x="4009" y="10771"/>
                  </a:cubicBezTo>
                  <a:cubicBezTo>
                    <a:pt x="4391" y="10815"/>
                    <a:pt x="4776" y="10835"/>
                    <a:pt x="5161" y="10835"/>
                  </a:cubicBezTo>
                  <a:cubicBezTo>
                    <a:pt x="5848" y="10835"/>
                    <a:pt x="6537" y="10773"/>
                    <a:pt x="7219" y="10682"/>
                  </a:cubicBezTo>
                  <a:cubicBezTo>
                    <a:pt x="7804" y="10593"/>
                    <a:pt x="8443" y="10452"/>
                    <a:pt x="8798" y="9990"/>
                  </a:cubicBezTo>
                  <a:cubicBezTo>
                    <a:pt x="9064" y="9653"/>
                    <a:pt x="9135" y="9228"/>
                    <a:pt x="9188" y="8802"/>
                  </a:cubicBezTo>
                  <a:cubicBezTo>
                    <a:pt x="9348" y="7330"/>
                    <a:pt x="9294" y="5822"/>
                    <a:pt x="8869" y="4403"/>
                  </a:cubicBezTo>
                  <a:cubicBezTo>
                    <a:pt x="8461" y="2984"/>
                    <a:pt x="7698" y="1636"/>
                    <a:pt x="6598" y="660"/>
                  </a:cubicBezTo>
                  <a:cubicBezTo>
                    <a:pt x="6123" y="228"/>
                    <a:pt x="5614" y="0"/>
                    <a:pt x="5069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87;p27"/>
            <p:cNvSpPr/>
            <p:nvPr/>
          </p:nvSpPr>
          <p:spPr>
            <a:xfrm>
              <a:off x="6063525" y="3574400"/>
              <a:ext cx="85175" cy="41675"/>
            </a:xfrm>
            <a:custGeom>
              <a:avLst/>
              <a:gdLst/>
              <a:ahLst/>
              <a:cxnLst/>
              <a:rect l="l" t="t" r="r" b="b"/>
              <a:pathLst>
                <a:path w="3407" h="1667" extrusionOk="0">
                  <a:moveTo>
                    <a:pt x="1302" y="1"/>
                  </a:moveTo>
                  <a:cubicBezTo>
                    <a:pt x="984" y="1"/>
                    <a:pt x="678" y="36"/>
                    <a:pt x="427" y="124"/>
                  </a:cubicBezTo>
                  <a:cubicBezTo>
                    <a:pt x="1" y="283"/>
                    <a:pt x="1260" y="1259"/>
                    <a:pt x="1668" y="1560"/>
                  </a:cubicBezTo>
                  <a:cubicBezTo>
                    <a:pt x="1722" y="1613"/>
                    <a:pt x="1810" y="1667"/>
                    <a:pt x="1881" y="1667"/>
                  </a:cubicBezTo>
                  <a:cubicBezTo>
                    <a:pt x="1988" y="1667"/>
                    <a:pt x="2076" y="1613"/>
                    <a:pt x="2165" y="1560"/>
                  </a:cubicBezTo>
                  <a:cubicBezTo>
                    <a:pt x="2591" y="1276"/>
                    <a:pt x="2981" y="939"/>
                    <a:pt x="3318" y="567"/>
                  </a:cubicBezTo>
                  <a:cubicBezTo>
                    <a:pt x="3371" y="531"/>
                    <a:pt x="3407" y="461"/>
                    <a:pt x="3371" y="425"/>
                  </a:cubicBezTo>
                  <a:cubicBezTo>
                    <a:pt x="3353" y="407"/>
                    <a:pt x="3318" y="407"/>
                    <a:pt x="3300" y="390"/>
                  </a:cubicBezTo>
                  <a:cubicBezTo>
                    <a:pt x="2947" y="213"/>
                    <a:pt x="2084" y="1"/>
                    <a:pt x="1302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88;p27"/>
            <p:cNvSpPr/>
            <p:nvPr/>
          </p:nvSpPr>
          <p:spPr>
            <a:xfrm>
              <a:off x="6041800" y="3600100"/>
              <a:ext cx="69650" cy="136600"/>
            </a:xfrm>
            <a:custGeom>
              <a:avLst/>
              <a:gdLst/>
              <a:ahLst/>
              <a:cxnLst/>
              <a:rect l="l" t="t" r="r" b="b"/>
              <a:pathLst>
                <a:path w="2786" h="5464" fill="none" extrusionOk="0">
                  <a:moveTo>
                    <a:pt x="1" y="4097"/>
                  </a:moveTo>
                  <a:cubicBezTo>
                    <a:pt x="36" y="4346"/>
                    <a:pt x="72" y="4630"/>
                    <a:pt x="196" y="4860"/>
                  </a:cubicBezTo>
                  <a:cubicBezTo>
                    <a:pt x="568" y="5463"/>
                    <a:pt x="1278" y="5392"/>
                    <a:pt x="1384" y="5357"/>
                  </a:cubicBezTo>
                  <a:cubicBezTo>
                    <a:pt x="1934" y="5162"/>
                    <a:pt x="2058" y="4683"/>
                    <a:pt x="2236" y="4151"/>
                  </a:cubicBezTo>
                  <a:cubicBezTo>
                    <a:pt x="2324" y="3902"/>
                    <a:pt x="2360" y="3636"/>
                    <a:pt x="2395" y="3370"/>
                  </a:cubicBezTo>
                  <a:cubicBezTo>
                    <a:pt x="2537" y="2253"/>
                    <a:pt x="2679" y="1118"/>
                    <a:pt x="2786" y="0"/>
                  </a:cubicBezTo>
                </a:path>
              </a:pathLst>
            </a:custGeom>
            <a:noFill/>
            <a:ln w="7975" cap="rnd" cmpd="sng">
              <a:solidFill>
                <a:srgbClr val="564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89;p27"/>
            <p:cNvSpPr/>
            <p:nvPr/>
          </p:nvSpPr>
          <p:spPr>
            <a:xfrm>
              <a:off x="6099000" y="3704750"/>
              <a:ext cx="53250" cy="38600"/>
            </a:xfrm>
            <a:custGeom>
              <a:avLst/>
              <a:gdLst/>
              <a:ahLst/>
              <a:cxnLst/>
              <a:rect l="l" t="t" r="r" b="b"/>
              <a:pathLst>
                <a:path w="2130" h="1544" fill="none" extrusionOk="0">
                  <a:moveTo>
                    <a:pt x="1" y="0"/>
                  </a:moveTo>
                  <a:cubicBezTo>
                    <a:pt x="36" y="248"/>
                    <a:pt x="36" y="497"/>
                    <a:pt x="72" y="745"/>
                  </a:cubicBezTo>
                  <a:cubicBezTo>
                    <a:pt x="107" y="976"/>
                    <a:pt x="214" y="1224"/>
                    <a:pt x="409" y="1366"/>
                  </a:cubicBezTo>
                  <a:cubicBezTo>
                    <a:pt x="657" y="1543"/>
                    <a:pt x="977" y="1508"/>
                    <a:pt x="1260" y="1437"/>
                  </a:cubicBezTo>
                  <a:cubicBezTo>
                    <a:pt x="1473" y="1384"/>
                    <a:pt x="1668" y="1295"/>
                    <a:pt x="1810" y="1153"/>
                  </a:cubicBezTo>
                  <a:cubicBezTo>
                    <a:pt x="1970" y="993"/>
                    <a:pt x="2059" y="781"/>
                    <a:pt x="2129" y="568"/>
                  </a:cubicBezTo>
                </a:path>
              </a:pathLst>
            </a:custGeom>
            <a:noFill/>
            <a:ln w="7975" cap="rnd" cmpd="sng">
              <a:solidFill>
                <a:srgbClr val="564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1990;p27"/>
          <p:cNvGrpSpPr/>
          <p:nvPr/>
        </p:nvGrpSpPr>
        <p:grpSpPr>
          <a:xfrm>
            <a:off x="2968734" y="1524209"/>
            <a:ext cx="1014431" cy="719236"/>
            <a:chOff x="2526250" y="3169950"/>
            <a:chExt cx="908175" cy="643900"/>
          </a:xfrm>
        </p:grpSpPr>
        <p:sp>
          <p:nvSpPr>
            <p:cNvPr id="100" name="Google Shape;1991;p27"/>
            <p:cNvSpPr/>
            <p:nvPr/>
          </p:nvSpPr>
          <p:spPr>
            <a:xfrm>
              <a:off x="2526250" y="3197850"/>
              <a:ext cx="908175" cy="616000"/>
            </a:xfrm>
            <a:custGeom>
              <a:avLst/>
              <a:gdLst/>
              <a:ahLst/>
              <a:cxnLst/>
              <a:rect l="l" t="t" r="r" b="b"/>
              <a:pathLst>
                <a:path w="36327" h="24640" extrusionOk="0">
                  <a:moveTo>
                    <a:pt x="21560" y="0"/>
                  </a:moveTo>
                  <a:cubicBezTo>
                    <a:pt x="18834" y="0"/>
                    <a:pt x="15854" y="312"/>
                    <a:pt x="13712" y="871"/>
                  </a:cubicBezTo>
                  <a:cubicBezTo>
                    <a:pt x="11370" y="1475"/>
                    <a:pt x="9118" y="2397"/>
                    <a:pt x="7025" y="3621"/>
                  </a:cubicBezTo>
                  <a:cubicBezTo>
                    <a:pt x="3867" y="5448"/>
                    <a:pt x="905" y="8215"/>
                    <a:pt x="231" y="11815"/>
                  </a:cubicBezTo>
                  <a:cubicBezTo>
                    <a:pt x="0" y="13004"/>
                    <a:pt x="71" y="14210"/>
                    <a:pt x="142" y="15398"/>
                  </a:cubicBezTo>
                  <a:cubicBezTo>
                    <a:pt x="355" y="19673"/>
                    <a:pt x="1703" y="22653"/>
                    <a:pt x="3938" y="24640"/>
                  </a:cubicBezTo>
                  <a:lnTo>
                    <a:pt x="32584" y="24640"/>
                  </a:lnTo>
                  <a:cubicBezTo>
                    <a:pt x="33524" y="23788"/>
                    <a:pt x="34305" y="22777"/>
                    <a:pt x="34855" y="21624"/>
                  </a:cubicBezTo>
                  <a:cubicBezTo>
                    <a:pt x="36327" y="18591"/>
                    <a:pt x="36185" y="14884"/>
                    <a:pt x="35564" y="11815"/>
                  </a:cubicBezTo>
                  <a:cubicBezTo>
                    <a:pt x="35245" y="10272"/>
                    <a:pt x="34234" y="7949"/>
                    <a:pt x="33347" y="6654"/>
                  </a:cubicBezTo>
                  <a:cubicBezTo>
                    <a:pt x="31343" y="3745"/>
                    <a:pt x="28930" y="783"/>
                    <a:pt x="25259" y="233"/>
                  </a:cubicBezTo>
                  <a:cubicBezTo>
                    <a:pt x="24173" y="75"/>
                    <a:pt x="22897" y="0"/>
                    <a:pt x="2156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92;p27"/>
            <p:cNvSpPr/>
            <p:nvPr/>
          </p:nvSpPr>
          <p:spPr>
            <a:xfrm>
              <a:off x="2829125" y="3527250"/>
              <a:ext cx="51900" cy="49475"/>
            </a:xfrm>
            <a:custGeom>
              <a:avLst/>
              <a:gdLst/>
              <a:ahLst/>
              <a:cxnLst/>
              <a:rect l="l" t="t" r="r" b="b"/>
              <a:pathLst>
                <a:path w="2076" h="1979" extrusionOk="0">
                  <a:moveTo>
                    <a:pt x="1034" y="1"/>
                  </a:moveTo>
                  <a:cubicBezTo>
                    <a:pt x="1003" y="1"/>
                    <a:pt x="972" y="2"/>
                    <a:pt x="940" y="5"/>
                  </a:cubicBezTo>
                  <a:cubicBezTo>
                    <a:pt x="390" y="58"/>
                    <a:pt x="0" y="555"/>
                    <a:pt x="53" y="1087"/>
                  </a:cubicBezTo>
                  <a:cubicBezTo>
                    <a:pt x="103" y="1603"/>
                    <a:pt x="528" y="1979"/>
                    <a:pt x="1035" y="1979"/>
                  </a:cubicBezTo>
                  <a:cubicBezTo>
                    <a:pt x="1068" y="1979"/>
                    <a:pt x="1102" y="1977"/>
                    <a:pt x="1135" y="1974"/>
                  </a:cubicBezTo>
                  <a:cubicBezTo>
                    <a:pt x="1667" y="1921"/>
                    <a:pt x="2075" y="1442"/>
                    <a:pt x="2022" y="892"/>
                  </a:cubicBezTo>
                  <a:cubicBezTo>
                    <a:pt x="1972" y="391"/>
                    <a:pt x="1529" y="1"/>
                    <a:pt x="103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93;p27"/>
            <p:cNvSpPr/>
            <p:nvPr/>
          </p:nvSpPr>
          <p:spPr>
            <a:xfrm>
              <a:off x="3138200" y="3521475"/>
              <a:ext cx="51900" cy="49125"/>
            </a:xfrm>
            <a:custGeom>
              <a:avLst/>
              <a:gdLst/>
              <a:ahLst/>
              <a:cxnLst/>
              <a:rect l="l" t="t" r="r" b="b"/>
              <a:pathLst>
                <a:path w="2076" h="1965" extrusionOk="0">
                  <a:moveTo>
                    <a:pt x="1040" y="1"/>
                  </a:moveTo>
                  <a:cubicBezTo>
                    <a:pt x="1007" y="1"/>
                    <a:pt x="974" y="2"/>
                    <a:pt x="940" y="6"/>
                  </a:cubicBezTo>
                  <a:cubicBezTo>
                    <a:pt x="408" y="59"/>
                    <a:pt x="0" y="538"/>
                    <a:pt x="71" y="1088"/>
                  </a:cubicBezTo>
                  <a:cubicBezTo>
                    <a:pt x="120" y="1579"/>
                    <a:pt x="533" y="1965"/>
                    <a:pt x="1015" y="1965"/>
                  </a:cubicBezTo>
                  <a:cubicBezTo>
                    <a:pt x="1055" y="1965"/>
                    <a:pt x="1095" y="1962"/>
                    <a:pt x="1135" y="1957"/>
                  </a:cubicBezTo>
                  <a:cubicBezTo>
                    <a:pt x="1685" y="1904"/>
                    <a:pt x="2075" y="1425"/>
                    <a:pt x="2022" y="892"/>
                  </a:cubicBezTo>
                  <a:cubicBezTo>
                    <a:pt x="1972" y="376"/>
                    <a:pt x="1547" y="1"/>
                    <a:pt x="1040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94;p27"/>
            <p:cNvSpPr/>
            <p:nvPr/>
          </p:nvSpPr>
          <p:spPr>
            <a:xfrm>
              <a:off x="2974125" y="3602150"/>
              <a:ext cx="63875" cy="60925"/>
            </a:xfrm>
            <a:custGeom>
              <a:avLst/>
              <a:gdLst/>
              <a:ahLst/>
              <a:cxnLst/>
              <a:rect l="l" t="t" r="r" b="b"/>
              <a:pathLst>
                <a:path w="2555" h="2437" extrusionOk="0">
                  <a:moveTo>
                    <a:pt x="1764" y="0"/>
                  </a:moveTo>
                  <a:cubicBezTo>
                    <a:pt x="1176" y="0"/>
                    <a:pt x="588" y="40"/>
                    <a:pt x="0" y="113"/>
                  </a:cubicBezTo>
                  <a:lnTo>
                    <a:pt x="142" y="184"/>
                  </a:lnTo>
                  <a:cubicBezTo>
                    <a:pt x="355" y="663"/>
                    <a:pt x="568" y="1142"/>
                    <a:pt x="781" y="1621"/>
                  </a:cubicBezTo>
                  <a:cubicBezTo>
                    <a:pt x="905" y="1905"/>
                    <a:pt x="1047" y="2206"/>
                    <a:pt x="1277" y="2437"/>
                  </a:cubicBezTo>
                  <a:cubicBezTo>
                    <a:pt x="1898" y="1745"/>
                    <a:pt x="2342" y="911"/>
                    <a:pt x="2554" y="25"/>
                  </a:cubicBezTo>
                  <a:cubicBezTo>
                    <a:pt x="2291" y="8"/>
                    <a:pt x="2027" y="0"/>
                    <a:pt x="1764" y="0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95;p27"/>
            <p:cNvSpPr/>
            <p:nvPr/>
          </p:nvSpPr>
          <p:spPr>
            <a:xfrm>
              <a:off x="2841975" y="3169950"/>
              <a:ext cx="227075" cy="74975"/>
            </a:xfrm>
            <a:custGeom>
              <a:avLst/>
              <a:gdLst/>
              <a:ahLst/>
              <a:cxnLst/>
              <a:rect l="l" t="t" r="r" b="b"/>
              <a:pathLst>
                <a:path w="9083" h="2999" extrusionOk="0">
                  <a:moveTo>
                    <a:pt x="6615" y="0"/>
                  </a:moveTo>
                  <a:cubicBezTo>
                    <a:pt x="5717" y="0"/>
                    <a:pt x="4824" y="318"/>
                    <a:pt x="4133" y="905"/>
                  </a:cubicBezTo>
                  <a:cubicBezTo>
                    <a:pt x="4098" y="728"/>
                    <a:pt x="4062" y="551"/>
                    <a:pt x="4045" y="391"/>
                  </a:cubicBezTo>
                  <a:cubicBezTo>
                    <a:pt x="2555" y="870"/>
                    <a:pt x="1153" y="1686"/>
                    <a:pt x="1" y="2750"/>
                  </a:cubicBezTo>
                  <a:lnTo>
                    <a:pt x="1934" y="2998"/>
                  </a:lnTo>
                  <a:cubicBezTo>
                    <a:pt x="4222" y="2839"/>
                    <a:pt x="6492" y="2520"/>
                    <a:pt x="8727" y="2058"/>
                  </a:cubicBezTo>
                  <a:cubicBezTo>
                    <a:pt x="8745" y="1438"/>
                    <a:pt x="8869" y="817"/>
                    <a:pt x="9082" y="214"/>
                  </a:cubicBezTo>
                  <a:lnTo>
                    <a:pt x="9082" y="214"/>
                  </a:lnTo>
                  <a:cubicBezTo>
                    <a:pt x="8266" y="338"/>
                    <a:pt x="7450" y="515"/>
                    <a:pt x="6652" y="728"/>
                  </a:cubicBezTo>
                  <a:cubicBezTo>
                    <a:pt x="6741" y="498"/>
                    <a:pt x="6759" y="249"/>
                    <a:pt x="6688" y="1"/>
                  </a:cubicBezTo>
                  <a:cubicBezTo>
                    <a:pt x="6663" y="0"/>
                    <a:pt x="6639" y="0"/>
                    <a:pt x="6615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96;p27"/>
            <p:cNvSpPr/>
            <p:nvPr/>
          </p:nvSpPr>
          <p:spPr>
            <a:xfrm>
              <a:off x="2959050" y="3285150"/>
              <a:ext cx="90025" cy="251550"/>
            </a:xfrm>
            <a:custGeom>
              <a:avLst/>
              <a:gdLst/>
              <a:ahLst/>
              <a:cxnLst/>
              <a:rect l="l" t="t" r="r" b="b"/>
              <a:pathLst>
                <a:path w="3601" h="10062" extrusionOk="0">
                  <a:moveTo>
                    <a:pt x="1923" y="1"/>
                  </a:moveTo>
                  <a:cubicBezTo>
                    <a:pt x="1909" y="1"/>
                    <a:pt x="1895" y="2"/>
                    <a:pt x="1880" y="5"/>
                  </a:cubicBezTo>
                  <a:cubicBezTo>
                    <a:pt x="1366" y="93"/>
                    <a:pt x="1153" y="1158"/>
                    <a:pt x="1011" y="1548"/>
                  </a:cubicBezTo>
                  <a:cubicBezTo>
                    <a:pt x="727" y="2240"/>
                    <a:pt x="444" y="2949"/>
                    <a:pt x="178" y="3658"/>
                  </a:cubicBezTo>
                  <a:cubicBezTo>
                    <a:pt x="89" y="3836"/>
                    <a:pt x="18" y="4013"/>
                    <a:pt x="18" y="4226"/>
                  </a:cubicBezTo>
                  <a:cubicBezTo>
                    <a:pt x="0" y="4457"/>
                    <a:pt x="89" y="4687"/>
                    <a:pt x="178" y="4900"/>
                  </a:cubicBezTo>
                  <a:cubicBezTo>
                    <a:pt x="852" y="6550"/>
                    <a:pt x="1685" y="9370"/>
                    <a:pt x="2040" y="10062"/>
                  </a:cubicBezTo>
                  <a:cubicBezTo>
                    <a:pt x="2324" y="8785"/>
                    <a:pt x="3157" y="7100"/>
                    <a:pt x="3441" y="5822"/>
                  </a:cubicBezTo>
                  <a:cubicBezTo>
                    <a:pt x="3512" y="5485"/>
                    <a:pt x="3601" y="5131"/>
                    <a:pt x="3601" y="4794"/>
                  </a:cubicBezTo>
                  <a:cubicBezTo>
                    <a:pt x="3601" y="4368"/>
                    <a:pt x="3495" y="3942"/>
                    <a:pt x="3370" y="3517"/>
                  </a:cubicBezTo>
                  <a:cubicBezTo>
                    <a:pt x="3214" y="2926"/>
                    <a:pt x="2615" y="1"/>
                    <a:pt x="192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997;p27"/>
          <p:cNvGrpSpPr/>
          <p:nvPr/>
        </p:nvGrpSpPr>
        <p:grpSpPr>
          <a:xfrm>
            <a:off x="851059" y="3060585"/>
            <a:ext cx="1278434" cy="695528"/>
            <a:chOff x="3993575" y="3196500"/>
            <a:chExt cx="1144525" cy="622675"/>
          </a:xfrm>
        </p:grpSpPr>
        <p:sp>
          <p:nvSpPr>
            <p:cNvPr id="107" name="Google Shape;1998;p27"/>
            <p:cNvSpPr/>
            <p:nvPr/>
          </p:nvSpPr>
          <p:spPr>
            <a:xfrm>
              <a:off x="3993575" y="3196500"/>
              <a:ext cx="429275" cy="441650"/>
            </a:xfrm>
            <a:custGeom>
              <a:avLst/>
              <a:gdLst/>
              <a:ahLst/>
              <a:cxnLst/>
              <a:rect l="l" t="t" r="r" b="b"/>
              <a:pathLst>
                <a:path w="17171" h="17666" extrusionOk="0">
                  <a:moveTo>
                    <a:pt x="10364" y="1"/>
                  </a:moveTo>
                  <a:cubicBezTo>
                    <a:pt x="10203" y="1"/>
                    <a:pt x="10042" y="20"/>
                    <a:pt x="9880" y="39"/>
                  </a:cubicBezTo>
                  <a:cubicBezTo>
                    <a:pt x="8869" y="163"/>
                    <a:pt x="7841" y="358"/>
                    <a:pt x="7007" y="961"/>
                  </a:cubicBezTo>
                  <a:cubicBezTo>
                    <a:pt x="6368" y="1422"/>
                    <a:pt x="5907" y="2114"/>
                    <a:pt x="5464" y="2788"/>
                  </a:cubicBezTo>
                  <a:cubicBezTo>
                    <a:pt x="3743" y="5378"/>
                    <a:pt x="2023" y="7967"/>
                    <a:pt x="586" y="10734"/>
                  </a:cubicBezTo>
                  <a:cubicBezTo>
                    <a:pt x="320" y="11266"/>
                    <a:pt x="36" y="11834"/>
                    <a:pt x="18" y="12455"/>
                  </a:cubicBezTo>
                  <a:cubicBezTo>
                    <a:pt x="1" y="13129"/>
                    <a:pt x="302" y="13785"/>
                    <a:pt x="692" y="14335"/>
                  </a:cubicBezTo>
                  <a:cubicBezTo>
                    <a:pt x="2023" y="16286"/>
                    <a:pt x="4346" y="17315"/>
                    <a:pt x="6634" y="17581"/>
                  </a:cubicBezTo>
                  <a:cubicBezTo>
                    <a:pt x="7142" y="17640"/>
                    <a:pt x="7651" y="17666"/>
                    <a:pt x="8160" y="17666"/>
                  </a:cubicBezTo>
                  <a:cubicBezTo>
                    <a:pt x="9945" y="17666"/>
                    <a:pt x="11733" y="17348"/>
                    <a:pt x="13499" y="17031"/>
                  </a:cubicBezTo>
                  <a:cubicBezTo>
                    <a:pt x="15113" y="14087"/>
                    <a:pt x="15344" y="10575"/>
                    <a:pt x="16053" y="7275"/>
                  </a:cubicBezTo>
                  <a:cubicBezTo>
                    <a:pt x="16301" y="6034"/>
                    <a:pt x="17170" y="4083"/>
                    <a:pt x="15947" y="3249"/>
                  </a:cubicBezTo>
                  <a:cubicBezTo>
                    <a:pt x="14474" y="2256"/>
                    <a:pt x="12931" y="1333"/>
                    <a:pt x="11424" y="376"/>
                  </a:cubicBezTo>
                  <a:cubicBezTo>
                    <a:pt x="11228" y="251"/>
                    <a:pt x="11016" y="110"/>
                    <a:pt x="10785" y="56"/>
                  </a:cubicBezTo>
                  <a:cubicBezTo>
                    <a:pt x="10645" y="15"/>
                    <a:pt x="10504" y="1"/>
                    <a:pt x="10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99;p27"/>
            <p:cNvSpPr/>
            <p:nvPr/>
          </p:nvSpPr>
          <p:spPr>
            <a:xfrm>
              <a:off x="4088925" y="3309400"/>
              <a:ext cx="296675" cy="251250"/>
            </a:xfrm>
            <a:custGeom>
              <a:avLst/>
              <a:gdLst/>
              <a:ahLst/>
              <a:cxnLst/>
              <a:rect l="l" t="t" r="r" b="b"/>
              <a:pathLst>
                <a:path w="11867" h="10050" extrusionOk="0">
                  <a:moveTo>
                    <a:pt x="8652" y="1"/>
                  </a:moveTo>
                  <a:cubicBezTo>
                    <a:pt x="7434" y="1"/>
                    <a:pt x="6197" y="230"/>
                    <a:pt x="5109" y="755"/>
                  </a:cubicBezTo>
                  <a:cubicBezTo>
                    <a:pt x="4044" y="1287"/>
                    <a:pt x="3140" y="2103"/>
                    <a:pt x="2235" y="2901"/>
                  </a:cubicBezTo>
                  <a:cubicBezTo>
                    <a:pt x="1277" y="3753"/>
                    <a:pt x="266" y="4711"/>
                    <a:pt x="53" y="6005"/>
                  </a:cubicBezTo>
                  <a:cubicBezTo>
                    <a:pt x="0" y="6378"/>
                    <a:pt x="18" y="6786"/>
                    <a:pt x="195" y="7123"/>
                  </a:cubicBezTo>
                  <a:cubicBezTo>
                    <a:pt x="408" y="7549"/>
                    <a:pt x="852" y="7797"/>
                    <a:pt x="1260" y="8027"/>
                  </a:cubicBezTo>
                  <a:cubicBezTo>
                    <a:pt x="3071" y="9012"/>
                    <a:pt x="4970" y="10050"/>
                    <a:pt x="7008" y="10050"/>
                  </a:cubicBezTo>
                  <a:cubicBezTo>
                    <a:pt x="7025" y="10050"/>
                    <a:pt x="7042" y="10050"/>
                    <a:pt x="7060" y="10050"/>
                  </a:cubicBezTo>
                  <a:cubicBezTo>
                    <a:pt x="7166" y="10050"/>
                    <a:pt x="7273" y="10032"/>
                    <a:pt x="7379" y="9979"/>
                  </a:cubicBezTo>
                  <a:cubicBezTo>
                    <a:pt x="7468" y="9925"/>
                    <a:pt x="7521" y="9819"/>
                    <a:pt x="7574" y="9713"/>
                  </a:cubicBezTo>
                  <a:cubicBezTo>
                    <a:pt x="8621" y="7637"/>
                    <a:pt x="9667" y="5544"/>
                    <a:pt x="10572" y="3398"/>
                  </a:cubicBezTo>
                  <a:cubicBezTo>
                    <a:pt x="11086" y="2156"/>
                    <a:pt x="11867" y="347"/>
                    <a:pt x="10040" y="99"/>
                  </a:cubicBezTo>
                  <a:cubicBezTo>
                    <a:pt x="9586" y="35"/>
                    <a:pt x="9120" y="1"/>
                    <a:pt x="8652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00;p27"/>
            <p:cNvSpPr/>
            <p:nvPr/>
          </p:nvSpPr>
          <p:spPr>
            <a:xfrm>
              <a:off x="4708400" y="3196500"/>
              <a:ext cx="429700" cy="441650"/>
            </a:xfrm>
            <a:custGeom>
              <a:avLst/>
              <a:gdLst/>
              <a:ahLst/>
              <a:cxnLst/>
              <a:rect l="l" t="t" r="r" b="b"/>
              <a:pathLst>
                <a:path w="17188" h="17666" extrusionOk="0">
                  <a:moveTo>
                    <a:pt x="6807" y="1"/>
                  </a:moveTo>
                  <a:cubicBezTo>
                    <a:pt x="6667" y="1"/>
                    <a:pt x="6526" y="15"/>
                    <a:pt x="6386" y="56"/>
                  </a:cubicBezTo>
                  <a:cubicBezTo>
                    <a:pt x="6155" y="110"/>
                    <a:pt x="5960" y="251"/>
                    <a:pt x="5747" y="376"/>
                  </a:cubicBezTo>
                  <a:cubicBezTo>
                    <a:pt x="4240" y="1333"/>
                    <a:pt x="2714" y="2256"/>
                    <a:pt x="1224" y="3249"/>
                  </a:cubicBezTo>
                  <a:cubicBezTo>
                    <a:pt x="0" y="4083"/>
                    <a:pt x="870" y="6034"/>
                    <a:pt x="1136" y="7275"/>
                  </a:cubicBezTo>
                  <a:cubicBezTo>
                    <a:pt x="1845" y="10575"/>
                    <a:pt x="2058" y="14087"/>
                    <a:pt x="3672" y="17031"/>
                  </a:cubicBezTo>
                  <a:cubicBezTo>
                    <a:pt x="5438" y="17348"/>
                    <a:pt x="7226" y="17666"/>
                    <a:pt x="9010" y="17666"/>
                  </a:cubicBezTo>
                  <a:cubicBezTo>
                    <a:pt x="9520" y="17666"/>
                    <a:pt x="10028" y="17640"/>
                    <a:pt x="10536" y="17581"/>
                  </a:cubicBezTo>
                  <a:cubicBezTo>
                    <a:pt x="12842" y="17315"/>
                    <a:pt x="15148" y="16286"/>
                    <a:pt x="16496" y="14335"/>
                  </a:cubicBezTo>
                  <a:cubicBezTo>
                    <a:pt x="16869" y="13785"/>
                    <a:pt x="17188" y="13129"/>
                    <a:pt x="17152" y="12455"/>
                  </a:cubicBezTo>
                  <a:cubicBezTo>
                    <a:pt x="17135" y="11834"/>
                    <a:pt x="16869" y="11266"/>
                    <a:pt x="16585" y="10734"/>
                  </a:cubicBezTo>
                  <a:cubicBezTo>
                    <a:pt x="15148" y="7967"/>
                    <a:pt x="13428" y="5378"/>
                    <a:pt x="11725" y="2788"/>
                  </a:cubicBezTo>
                  <a:cubicBezTo>
                    <a:pt x="11281" y="2114"/>
                    <a:pt x="10820" y="1422"/>
                    <a:pt x="10164" y="961"/>
                  </a:cubicBezTo>
                  <a:cubicBezTo>
                    <a:pt x="9348" y="358"/>
                    <a:pt x="8302" y="163"/>
                    <a:pt x="7290" y="39"/>
                  </a:cubicBezTo>
                  <a:cubicBezTo>
                    <a:pt x="7129" y="20"/>
                    <a:pt x="6968" y="1"/>
                    <a:pt x="6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01;p27"/>
            <p:cNvSpPr/>
            <p:nvPr/>
          </p:nvSpPr>
          <p:spPr>
            <a:xfrm>
              <a:off x="4792200" y="3309400"/>
              <a:ext cx="296700" cy="251250"/>
            </a:xfrm>
            <a:custGeom>
              <a:avLst/>
              <a:gdLst/>
              <a:ahLst/>
              <a:cxnLst/>
              <a:rect l="l" t="t" r="r" b="b"/>
              <a:pathLst>
                <a:path w="11868" h="10050" extrusionOk="0">
                  <a:moveTo>
                    <a:pt x="3201" y="1"/>
                  </a:moveTo>
                  <a:cubicBezTo>
                    <a:pt x="2731" y="1"/>
                    <a:pt x="2263" y="35"/>
                    <a:pt x="1810" y="99"/>
                  </a:cubicBezTo>
                  <a:cubicBezTo>
                    <a:pt x="1" y="347"/>
                    <a:pt x="763" y="2156"/>
                    <a:pt x="1296" y="3398"/>
                  </a:cubicBezTo>
                  <a:cubicBezTo>
                    <a:pt x="2200" y="5544"/>
                    <a:pt x="3247" y="7637"/>
                    <a:pt x="4293" y="9713"/>
                  </a:cubicBezTo>
                  <a:cubicBezTo>
                    <a:pt x="4346" y="9819"/>
                    <a:pt x="4400" y="9925"/>
                    <a:pt x="4488" y="9979"/>
                  </a:cubicBezTo>
                  <a:cubicBezTo>
                    <a:pt x="4577" y="10032"/>
                    <a:pt x="4701" y="10050"/>
                    <a:pt x="4808" y="10050"/>
                  </a:cubicBezTo>
                  <a:cubicBezTo>
                    <a:pt x="4825" y="10050"/>
                    <a:pt x="4842" y="10050"/>
                    <a:pt x="4859" y="10050"/>
                  </a:cubicBezTo>
                  <a:cubicBezTo>
                    <a:pt x="6897" y="10050"/>
                    <a:pt x="8796" y="9012"/>
                    <a:pt x="10590" y="8027"/>
                  </a:cubicBezTo>
                  <a:cubicBezTo>
                    <a:pt x="11016" y="7797"/>
                    <a:pt x="11441" y="7549"/>
                    <a:pt x="11672" y="7123"/>
                  </a:cubicBezTo>
                  <a:cubicBezTo>
                    <a:pt x="11849" y="6786"/>
                    <a:pt x="11867" y="6378"/>
                    <a:pt x="11796" y="6005"/>
                  </a:cubicBezTo>
                  <a:cubicBezTo>
                    <a:pt x="11601" y="4711"/>
                    <a:pt x="10590" y="3753"/>
                    <a:pt x="9632" y="2901"/>
                  </a:cubicBezTo>
                  <a:cubicBezTo>
                    <a:pt x="8728" y="2103"/>
                    <a:pt x="7823" y="1287"/>
                    <a:pt x="6741" y="755"/>
                  </a:cubicBezTo>
                  <a:cubicBezTo>
                    <a:pt x="5665" y="230"/>
                    <a:pt x="4423" y="1"/>
                    <a:pt x="3201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02;p27"/>
            <p:cNvSpPr/>
            <p:nvPr/>
          </p:nvSpPr>
          <p:spPr>
            <a:xfrm>
              <a:off x="4171400" y="3219600"/>
              <a:ext cx="843875" cy="594250"/>
            </a:xfrm>
            <a:custGeom>
              <a:avLst/>
              <a:gdLst/>
              <a:ahLst/>
              <a:cxnLst/>
              <a:rect l="l" t="t" r="r" b="b"/>
              <a:pathLst>
                <a:path w="33755" h="23770" extrusionOk="0">
                  <a:moveTo>
                    <a:pt x="17981" y="0"/>
                  </a:moveTo>
                  <a:cubicBezTo>
                    <a:pt x="16598" y="0"/>
                    <a:pt x="15274" y="87"/>
                    <a:pt x="14173" y="268"/>
                  </a:cubicBezTo>
                  <a:cubicBezTo>
                    <a:pt x="11955" y="640"/>
                    <a:pt x="9774" y="1296"/>
                    <a:pt x="7734" y="2272"/>
                  </a:cubicBezTo>
                  <a:cubicBezTo>
                    <a:pt x="4612" y="3726"/>
                    <a:pt x="1632" y="6121"/>
                    <a:pt x="674" y="9526"/>
                  </a:cubicBezTo>
                  <a:cubicBezTo>
                    <a:pt x="355" y="10626"/>
                    <a:pt x="320" y="11815"/>
                    <a:pt x="249" y="12967"/>
                  </a:cubicBezTo>
                  <a:cubicBezTo>
                    <a:pt x="0" y="18218"/>
                    <a:pt x="1632" y="21623"/>
                    <a:pt x="4648" y="23770"/>
                  </a:cubicBezTo>
                  <a:lnTo>
                    <a:pt x="30757" y="23770"/>
                  </a:lnTo>
                  <a:cubicBezTo>
                    <a:pt x="31165" y="23326"/>
                    <a:pt x="31520" y="22829"/>
                    <a:pt x="31839" y="22297"/>
                  </a:cubicBezTo>
                  <a:cubicBezTo>
                    <a:pt x="32779" y="20701"/>
                    <a:pt x="33258" y="18856"/>
                    <a:pt x="33435" y="16994"/>
                  </a:cubicBezTo>
                  <a:cubicBezTo>
                    <a:pt x="33755" y="13535"/>
                    <a:pt x="33063" y="9952"/>
                    <a:pt x="31396" y="6937"/>
                  </a:cubicBezTo>
                  <a:cubicBezTo>
                    <a:pt x="29888" y="4205"/>
                    <a:pt x="27990" y="1562"/>
                    <a:pt x="24921" y="764"/>
                  </a:cubicBezTo>
                  <a:cubicBezTo>
                    <a:pt x="23013" y="267"/>
                    <a:pt x="20406" y="0"/>
                    <a:pt x="17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03;p27"/>
            <p:cNvSpPr/>
            <p:nvPr/>
          </p:nvSpPr>
          <p:spPr>
            <a:xfrm>
              <a:off x="4413075" y="3521150"/>
              <a:ext cx="46125" cy="47925"/>
            </a:xfrm>
            <a:custGeom>
              <a:avLst/>
              <a:gdLst/>
              <a:ahLst/>
              <a:cxnLst/>
              <a:rect l="l" t="t" r="r" b="b"/>
              <a:pathLst>
                <a:path w="1845" h="1917" extrusionOk="0">
                  <a:moveTo>
                    <a:pt x="923" y="1"/>
                  </a:moveTo>
                  <a:cubicBezTo>
                    <a:pt x="408" y="1"/>
                    <a:pt x="0" y="444"/>
                    <a:pt x="0" y="959"/>
                  </a:cubicBezTo>
                  <a:cubicBezTo>
                    <a:pt x="0" y="1491"/>
                    <a:pt x="408" y="1917"/>
                    <a:pt x="923" y="1917"/>
                  </a:cubicBezTo>
                  <a:cubicBezTo>
                    <a:pt x="1419" y="1917"/>
                    <a:pt x="1845" y="1491"/>
                    <a:pt x="1845" y="959"/>
                  </a:cubicBezTo>
                  <a:cubicBezTo>
                    <a:pt x="1845" y="444"/>
                    <a:pt x="1419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04;p27"/>
            <p:cNvSpPr/>
            <p:nvPr/>
          </p:nvSpPr>
          <p:spPr>
            <a:xfrm>
              <a:off x="4699975" y="3545100"/>
              <a:ext cx="46150" cy="47925"/>
            </a:xfrm>
            <a:custGeom>
              <a:avLst/>
              <a:gdLst/>
              <a:ahLst/>
              <a:cxnLst/>
              <a:rect l="l" t="t" r="r" b="b"/>
              <a:pathLst>
                <a:path w="1846" h="1917" extrusionOk="0">
                  <a:moveTo>
                    <a:pt x="923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23" y="1916"/>
                  </a:cubicBezTo>
                  <a:cubicBezTo>
                    <a:pt x="1437" y="1916"/>
                    <a:pt x="1845" y="1491"/>
                    <a:pt x="1845" y="959"/>
                  </a:cubicBezTo>
                  <a:cubicBezTo>
                    <a:pt x="1845" y="426"/>
                    <a:pt x="1437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05;p27"/>
            <p:cNvSpPr/>
            <p:nvPr/>
          </p:nvSpPr>
          <p:spPr>
            <a:xfrm>
              <a:off x="5001075" y="3696875"/>
              <a:ext cx="119750" cy="116975"/>
            </a:xfrm>
            <a:custGeom>
              <a:avLst/>
              <a:gdLst/>
              <a:ahLst/>
              <a:cxnLst/>
              <a:rect l="l" t="t" r="r" b="b"/>
              <a:pathLst>
                <a:path w="4790" h="4679" extrusionOk="0">
                  <a:moveTo>
                    <a:pt x="3013" y="1"/>
                  </a:moveTo>
                  <a:cubicBezTo>
                    <a:pt x="2927" y="1"/>
                    <a:pt x="2842" y="21"/>
                    <a:pt x="2767" y="67"/>
                  </a:cubicBezTo>
                  <a:cubicBezTo>
                    <a:pt x="2466" y="280"/>
                    <a:pt x="2377" y="688"/>
                    <a:pt x="2306" y="1060"/>
                  </a:cubicBezTo>
                  <a:cubicBezTo>
                    <a:pt x="2164" y="2000"/>
                    <a:pt x="2040" y="3011"/>
                    <a:pt x="1419" y="3721"/>
                  </a:cubicBezTo>
                  <a:cubicBezTo>
                    <a:pt x="1135" y="4058"/>
                    <a:pt x="745" y="4306"/>
                    <a:pt x="355" y="4501"/>
                  </a:cubicBezTo>
                  <a:cubicBezTo>
                    <a:pt x="248" y="4572"/>
                    <a:pt x="124" y="4625"/>
                    <a:pt x="0" y="4679"/>
                  </a:cubicBezTo>
                  <a:lnTo>
                    <a:pt x="3849" y="4679"/>
                  </a:lnTo>
                  <a:cubicBezTo>
                    <a:pt x="4257" y="3632"/>
                    <a:pt x="4559" y="2532"/>
                    <a:pt x="4736" y="1415"/>
                  </a:cubicBezTo>
                  <a:cubicBezTo>
                    <a:pt x="4771" y="1220"/>
                    <a:pt x="4789" y="1007"/>
                    <a:pt x="4754" y="812"/>
                  </a:cubicBezTo>
                  <a:cubicBezTo>
                    <a:pt x="4664" y="476"/>
                    <a:pt x="4327" y="274"/>
                    <a:pt x="4005" y="274"/>
                  </a:cubicBezTo>
                  <a:cubicBezTo>
                    <a:pt x="3818" y="274"/>
                    <a:pt x="3636" y="342"/>
                    <a:pt x="3512" y="493"/>
                  </a:cubicBezTo>
                  <a:cubicBezTo>
                    <a:pt x="3580" y="221"/>
                    <a:pt x="3294" y="1"/>
                    <a:pt x="3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06;p27"/>
            <p:cNvSpPr/>
            <p:nvPr/>
          </p:nvSpPr>
          <p:spPr>
            <a:xfrm>
              <a:off x="4442325" y="3583825"/>
              <a:ext cx="394700" cy="230025"/>
            </a:xfrm>
            <a:custGeom>
              <a:avLst/>
              <a:gdLst/>
              <a:ahLst/>
              <a:cxnLst/>
              <a:rect l="l" t="t" r="r" b="b"/>
              <a:pathLst>
                <a:path w="15788" h="9201" extrusionOk="0">
                  <a:moveTo>
                    <a:pt x="5599" y="1"/>
                  </a:moveTo>
                  <a:cubicBezTo>
                    <a:pt x="5172" y="1"/>
                    <a:pt x="4775" y="53"/>
                    <a:pt x="4453" y="172"/>
                  </a:cubicBezTo>
                  <a:cubicBezTo>
                    <a:pt x="1988" y="1059"/>
                    <a:pt x="1739" y="1148"/>
                    <a:pt x="480" y="4341"/>
                  </a:cubicBezTo>
                  <a:cubicBezTo>
                    <a:pt x="427" y="4500"/>
                    <a:pt x="1" y="5777"/>
                    <a:pt x="391" y="7640"/>
                  </a:cubicBezTo>
                  <a:cubicBezTo>
                    <a:pt x="498" y="8207"/>
                    <a:pt x="764" y="8722"/>
                    <a:pt x="1101" y="9201"/>
                  </a:cubicBezTo>
                  <a:lnTo>
                    <a:pt x="15787" y="9201"/>
                  </a:lnTo>
                  <a:cubicBezTo>
                    <a:pt x="14439" y="8580"/>
                    <a:pt x="13251" y="7586"/>
                    <a:pt x="12399" y="6327"/>
                  </a:cubicBezTo>
                  <a:cubicBezTo>
                    <a:pt x="11938" y="5635"/>
                    <a:pt x="11566" y="4873"/>
                    <a:pt x="11176" y="4128"/>
                  </a:cubicBezTo>
                  <a:cubicBezTo>
                    <a:pt x="10342" y="2567"/>
                    <a:pt x="10253" y="1715"/>
                    <a:pt x="8781" y="811"/>
                  </a:cubicBezTo>
                  <a:cubicBezTo>
                    <a:pt x="8014" y="351"/>
                    <a:pt x="6703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07;p27"/>
            <p:cNvSpPr/>
            <p:nvPr/>
          </p:nvSpPr>
          <p:spPr>
            <a:xfrm>
              <a:off x="4476475" y="3706075"/>
              <a:ext cx="92275" cy="113100"/>
            </a:xfrm>
            <a:custGeom>
              <a:avLst/>
              <a:gdLst/>
              <a:ahLst/>
              <a:cxnLst/>
              <a:rect l="l" t="t" r="r" b="b"/>
              <a:pathLst>
                <a:path w="3691" h="4524" fill="none" extrusionOk="0">
                  <a:moveTo>
                    <a:pt x="3690" y="0"/>
                  </a:moveTo>
                  <a:cubicBezTo>
                    <a:pt x="3424" y="142"/>
                    <a:pt x="3158" y="266"/>
                    <a:pt x="2910" y="426"/>
                  </a:cubicBezTo>
                  <a:cubicBezTo>
                    <a:pt x="2165" y="852"/>
                    <a:pt x="1455" y="1384"/>
                    <a:pt x="923" y="2076"/>
                  </a:cubicBezTo>
                  <a:cubicBezTo>
                    <a:pt x="373" y="2785"/>
                    <a:pt x="18" y="3637"/>
                    <a:pt x="1" y="452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08;p27"/>
            <p:cNvSpPr/>
            <p:nvPr/>
          </p:nvSpPr>
          <p:spPr>
            <a:xfrm>
              <a:off x="5044075" y="3782775"/>
              <a:ext cx="23525" cy="31075"/>
            </a:xfrm>
            <a:custGeom>
              <a:avLst/>
              <a:gdLst/>
              <a:ahLst/>
              <a:cxnLst/>
              <a:rect l="l" t="t" r="r" b="b"/>
              <a:pathLst>
                <a:path w="941" h="1243" fill="none" extrusionOk="0">
                  <a:moveTo>
                    <a:pt x="1" y="1"/>
                  </a:moveTo>
                  <a:cubicBezTo>
                    <a:pt x="143" y="515"/>
                    <a:pt x="497" y="976"/>
                    <a:pt x="941" y="124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09;p27"/>
            <p:cNvSpPr/>
            <p:nvPr/>
          </p:nvSpPr>
          <p:spPr>
            <a:xfrm>
              <a:off x="5066250" y="3758850"/>
              <a:ext cx="39925" cy="27950"/>
            </a:xfrm>
            <a:custGeom>
              <a:avLst/>
              <a:gdLst/>
              <a:ahLst/>
              <a:cxnLst/>
              <a:rect l="l" t="t" r="r" b="b"/>
              <a:pathLst>
                <a:path w="1597" h="1118" fill="none" extrusionOk="0">
                  <a:moveTo>
                    <a:pt x="0" y="0"/>
                  </a:moveTo>
                  <a:cubicBezTo>
                    <a:pt x="284" y="621"/>
                    <a:pt x="923" y="1064"/>
                    <a:pt x="1597" y="111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1864873" y="2550167"/>
            <a:ext cx="5234152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Quicksand" panose="020B0604020202020204" charset="0"/>
              </a:rPr>
              <a:t>Thí nghiệm</a:t>
            </a:r>
            <a:endParaRPr sz="7200" dirty="0">
              <a:latin typeface="Quicksand" panose="020B0604020202020204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3910103" y="1380214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Quicksand" panose="020B0604020202020204" charset="0"/>
              </a:rPr>
              <a:t>01</a:t>
            </a:r>
            <a:endParaRPr sz="5400" dirty="0">
              <a:latin typeface="Quicksand" panose="020B0604020202020204" charset="0"/>
            </a:endParaRPr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20B0604020202020204" charset="0"/>
            </a:endParaRPr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huo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91" y="871197"/>
            <a:ext cx="2050359" cy="12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chuot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76" y="912622"/>
            <a:ext cx="2476500" cy="138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chuot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58" y="3070195"/>
            <a:ext cx="1945882" cy="120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chuot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3058932"/>
            <a:ext cx="1807176" cy="113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 descr="chuot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42" y="3070195"/>
            <a:ext cx="1941041" cy="124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3403357" y="4304419"/>
            <a:ext cx="1137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6661116" y="2346902"/>
            <a:ext cx="120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4441739" y="2278000"/>
            <a:ext cx="1003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945380" y="4285789"/>
            <a:ext cx="1137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6769442" y="4331751"/>
            <a:ext cx="120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 5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-51655" y="314872"/>
            <a:ext cx="8031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736257" y="980563"/>
            <a:ext cx="260130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91708" y="2678432"/>
            <a:ext cx="2215207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644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huo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4" y="321662"/>
            <a:ext cx="3061372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1245522" y="2254965"/>
            <a:ext cx="1425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4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211826" y="417728"/>
            <a:ext cx="37428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30" y="2865086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Có nước,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78330" y="2258588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64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085698" y="353309"/>
            <a:ext cx="4054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62001" y="2306995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8" descr="chuot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4" y="182242"/>
            <a:ext cx="3234572" cy="180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1397084" y="1958147"/>
            <a:ext cx="1204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0668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202</TotalTime>
  <Words>669</Words>
  <Application>Microsoft Office PowerPoint</Application>
  <PresentationFormat>On-screen Show (16:9)</PresentationFormat>
  <Paragraphs>155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Jua</vt:lpstr>
      <vt:lpstr>Times New Roman</vt:lpstr>
      <vt:lpstr>Quicksand</vt:lpstr>
      <vt:lpstr>Quicksand Light</vt:lpstr>
      <vt:lpstr>Calibri</vt:lpstr>
      <vt:lpstr>Nature Activities Binder by Slidesgo</vt:lpstr>
      <vt:lpstr>PowerPoint Presentation</vt:lpstr>
      <vt:lpstr>PowerPoint Presentation</vt:lpstr>
      <vt:lpstr>Khởi động </vt:lpstr>
      <vt:lpstr>Bài 62: Động vật cần gì để sống?</vt:lpstr>
      <vt:lpstr>Mục tiêu bài học</vt:lpstr>
      <vt:lpstr>Thí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Yếu tố cần cho sự sống của động vật</vt:lpstr>
      <vt:lpstr>PowerPoint Presentation</vt:lpstr>
      <vt:lpstr>Nêu lí do vì sao chuột chết?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Activities Binder</dc:title>
  <dc:creator>ASUS</dc:creator>
  <cp:lastModifiedBy>ASUS</cp:lastModifiedBy>
  <cp:revision>19</cp:revision>
  <dcterms:modified xsi:type="dcterms:W3CDTF">2022-04-23T02:37:35Z</dcterms:modified>
</cp:coreProperties>
</file>