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96B8C-B0F4-44DD-9674-7244525D6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A5140-614B-4E14-8655-9AA2AF9ED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2931E-31B6-4F94-93BD-B8E824EA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8D416-4583-4D87-9B49-1A709442F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42784-9B9F-4AEF-8884-6596F351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5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F0C3-08BF-4FDD-B44A-7F3BA95F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FAD9A-7A74-4658-950C-2776ACC9D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FB356-48AB-47FD-B9C7-9F771D9EC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71F9C-465B-402F-AE49-1F38DBE2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903CF-842A-49CA-A9A5-733DDA71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0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DFE3B8-C57D-4C57-AD78-965779B84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826B5-F051-40D3-A715-CEF7E2B8D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0BCC0-DEE5-4B51-85F9-C4F71398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7BF54-8E4B-444C-A9ED-1C6929129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E622D-221B-454E-80EB-8D977D19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8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EA08-0DC9-4BCE-A2EB-6888FB82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E2D96-5888-4E69-92D4-A0474903E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5859E-CF9F-4EC8-B4D2-EF71020A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2992-05E3-4694-BB4B-85E3C124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88BC2-AC59-498E-964E-35FCE6B9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5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CEC5-04AA-434A-B983-1FD7B5A1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9EAF4-CBA1-4F39-BB0D-DAD7343A1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B22E9-9705-4429-AB43-AF39C082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1CF42-B27D-433F-91AA-42241575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AE0AA-A8CD-4E55-8E1C-E8D2EF8A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9D14-2698-48C5-BEB3-FE86279B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94F75-ABB0-4F31-8090-381EB160B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DEF2-AE26-4A47-B1DB-3C81C1BC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30D8F-6869-4B3F-9103-A4575931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0F91C-780E-4763-9E1B-CDC832C2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8928D-AACF-4408-B230-D66F5CC1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BF49-E068-4D15-B8EC-2407FEBBD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AA479-0CEE-4300-B24C-34C88D25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69FF8-4239-4934-8D6A-715F33F5C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6C29AE-38BD-474F-B3F9-57C2D3CE3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3A338C-74A9-4884-988A-363D08962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D048D-A413-487C-94D4-0333999D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DD766-E90D-45B2-974B-C390C3BB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8B115A-1D17-4F24-93B0-5245C23E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6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B43D-3DC7-42F3-AC17-B0DE4BFE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B6A025-F157-463E-89CF-04FD0E7F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39D56-7A0E-4190-B844-5C9BD753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5DF3E-28BE-48FA-99D0-425E04D4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6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80E54-C9EE-4DDE-AAC2-DD199B11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448187-B0E2-4B5A-BF3D-F6762413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BB4FE-9B2E-4B24-B727-66D60CF5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AD1D-78F3-4695-84B9-0FAAE526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FA8D1-3317-41E8-8FB9-E1CED1D4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E452B-E88E-4BEA-9319-C7A783CE6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5648A-4C62-4289-B66D-DCEC6C72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9CF6E-2FFF-49B1-A9A0-2CD64BEB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DA604-0D4F-4314-BE8B-C1198B71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8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55630-7BBD-4170-87A0-78E7D8AF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03B72-25A0-426F-854E-57CDB233F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A51F4-2321-4A67-9BE8-4474EEB90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386BD-E5E9-4D78-92A5-55928703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F385C-DEDD-4FAE-A6C1-EC0607B4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D767F-CAB8-4EF9-999C-FAB718F8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3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0DAF53-5061-424B-9EE0-F9E621EF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369AD-CA0E-4886-AA50-8CE659D63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F76EC-4F63-4BBE-A259-633B9B951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4B4B0-E708-4E94-914D-E50A7FADAE3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97646-F33A-4550-9DBC-C6865072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7112-98BE-42B2-B7B5-4BD249CC0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1163-C246-4850-9F21-C81DF3937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8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553C72-920D-486F-A2CD-44B64ADF5ECF}"/>
              </a:ext>
            </a:extLst>
          </p:cNvPr>
          <p:cNvGrpSpPr/>
          <p:nvPr/>
        </p:nvGrpSpPr>
        <p:grpSpPr>
          <a:xfrm>
            <a:off x="2201793" y="2682513"/>
            <a:ext cx="7788411" cy="3446581"/>
            <a:chOff x="2458343" y="2123901"/>
            <a:chExt cx="6960677" cy="34465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46D6DF-35DF-425D-897F-11651D010EDC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3443550"/>
              <a:chOff x="2329999" y="1906058"/>
              <a:chExt cx="6895132" cy="344355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4ABE6-C922-47A4-B84A-1261A58681C2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4B21F3-3234-48D8-83B7-0E15AB324FB6}"/>
                  </a:ext>
                </a:extLst>
              </p:cNvPr>
              <p:cNvSpPr txBox="1"/>
              <p:nvPr/>
            </p:nvSpPr>
            <p:spPr>
              <a:xfrm>
                <a:off x="2329999" y="193328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DE2E31-B8F5-4438-BE91-90CA567DDB38}"/>
                </a:ext>
              </a:extLst>
            </p:cNvPr>
            <p:cNvSpPr txBox="1"/>
            <p:nvPr/>
          </p:nvSpPr>
          <p:spPr>
            <a:xfrm>
              <a:off x="2523889" y="2154162"/>
              <a:ext cx="689513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cs typeface="+mn-cs"/>
                </a:rPr>
                <a:t>TRAO ĐỔI CHẤT Ở THỰC VẬT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B7EAAA8-CC67-4402-A384-2F03D4E7BC10}"/>
              </a:ext>
            </a:extLst>
          </p:cNvPr>
          <p:cNvSpPr txBox="1"/>
          <p:nvPr/>
        </p:nvSpPr>
        <p:spPr>
          <a:xfrm>
            <a:off x="4278509" y="1494109"/>
            <a:ext cx="3744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Khoa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học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097" y="1551804"/>
            <a:ext cx="155461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775791" y="2557670"/>
            <a:ext cx="1854960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26561" y="1242990"/>
            <a:ext cx="337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45B179-75C7-4631-8F05-784F481E3483}"/>
              </a:ext>
            </a:extLst>
          </p:cNvPr>
          <p:cNvSpPr txBox="1"/>
          <p:nvPr/>
        </p:nvSpPr>
        <p:spPr>
          <a:xfrm>
            <a:off x="8309113" y="1105447"/>
            <a:ext cx="34142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46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775791" y="2557670"/>
            <a:ext cx="1861881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86671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8929457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779026" y="2562373"/>
            <a:ext cx="3043823" cy="5454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646504" y="3107788"/>
            <a:ext cx="2792728" cy="3259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300391" y="3085593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9042868" y="1946875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788250" y="3967157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</p:cNvCxnSpPr>
          <p:nvPr/>
        </p:nvCxnSpPr>
        <p:spPr>
          <a:xfrm flipH="1">
            <a:off x="6291293" y="4580616"/>
            <a:ext cx="3532846" cy="79038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8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D14C5-3FFA-47E7-B0C8-FE52011C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17" y="503583"/>
            <a:ext cx="834221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968955" y="3141123"/>
            <a:ext cx="2298247" cy="64899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246401" y="3932583"/>
            <a:ext cx="3020801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508055" y="3465622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326037" y="26474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392904" y="1629110"/>
            <a:ext cx="201168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82120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790122" cy="685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335089" y="5217747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9707976" y="1489676"/>
            <a:ext cx="202421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533899" y="3065956"/>
            <a:ext cx="3043823" cy="5454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533899" y="3611371"/>
            <a:ext cx="2792728" cy="3259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154618" y="3589176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8897095" y="2450458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514157" y="4573128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6427381" y="5265626"/>
            <a:ext cx="3086776" cy="1153229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CF8FC01-7B15-44DF-8729-640444D52921}"/>
              </a:ext>
            </a:extLst>
          </p:cNvPr>
          <p:cNvSpPr txBox="1"/>
          <p:nvPr/>
        </p:nvSpPr>
        <p:spPr>
          <a:xfrm>
            <a:off x="2068984" y="883565"/>
            <a:ext cx="79045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 TRÌNH NÀY ĐƯỢC GỌI LÀ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9CC361-8DBB-4CBE-A3FE-D2A6190E65D2}"/>
              </a:ext>
            </a:extLst>
          </p:cNvPr>
          <p:cNvSpPr txBox="1"/>
          <p:nvPr/>
        </p:nvSpPr>
        <p:spPr>
          <a:xfrm>
            <a:off x="1246401" y="894233"/>
            <a:ext cx="1020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 LÀ QUÁ TRÌNH TRAO ĐỔI CHẤT Ở THỰC 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4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46" grpId="0"/>
      <p:bldP spid="24" grpId="0" animBg="1"/>
      <p:bldP spid="29" grpId="0"/>
      <p:bldP spid="30" grpId="0"/>
      <p:bldP spid="38" grpId="0"/>
      <p:bldP spid="50" grpId="0" animBg="1"/>
      <p:bldP spid="50" grpId="1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5776116" y="-477078"/>
            <a:ext cx="626721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46459">
              <a:off x="6308413" y="2010726"/>
              <a:ext cx="5419725" cy="310854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trao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xuyên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phải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,…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D0CA2C-A5B3-4ECF-B0D6-F0A8A515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8" y="1718180"/>
            <a:ext cx="610262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010" y="2444348"/>
            <a:ext cx="94899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giữa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với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1146127"/>
            <a:ext cx="7420197" cy="1200330"/>
            <a:chOff x="2697228" y="2018472"/>
            <a:chExt cx="6895131" cy="21632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697229" y="2018472"/>
              <a:ext cx="6895130" cy="216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697228" y="2018472"/>
              <a:ext cx="6895131" cy="216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83636-3042-4613-86BA-4A29D9BE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615" y="3975652"/>
            <a:ext cx="3103012" cy="31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84" y="1352269"/>
            <a:ext cx="93706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1181334" y="2863118"/>
            <a:ext cx="10162527" cy="2333473"/>
            <a:chOff x="336" y="624"/>
            <a:chExt cx="5136" cy="1056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8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67" y="3872665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3065452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34" y="3799906"/>
            <a:ext cx="2933166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50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47" y="3923803"/>
            <a:ext cx="1514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917" y="3888908"/>
            <a:ext cx="3633661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825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947" y="4012703"/>
            <a:ext cx="2274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21" grpId="0" animBg="1"/>
      <p:bldP spid="22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7143C1-A97E-495B-BA14-197ABF2B6DDB}"/>
              </a:ext>
            </a:extLst>
          </p:cNvPr>
          <p:cNvGrpSpPr/>
          <p:nvPr/>
        </p:nvGrpSpPr>
        <p:grpSpPr>
          <a:xfrm>
            <a:off x="318052" y="907502"/>
            <a:ext cx="5399524" cy="5950498"/>
            <a:chOff x="331304" y="907502"/>
            <a:chExt cx="5399524" cy="5950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30CF50-3C41-4C13-887D-885471C51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2" t="1352" r="-1979" b="67344"/>
            <a:stretch/>
          </p:blipFill>
          <p:spPr>
            <a:xfrm>
              <a:off x="331304" y="907502"/>
              <a:ext cx="5399524" cy="5950498"/>
            </a:xfrm>
            <a:prstGeom prst="rect">
              <a:avLst/>
            </a:prstGeom>
          </p:spPr>
        </p:pic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9EC12CF8-B118-4443-9FA0-D816F087A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148" y="1669127"/>
              <a:ext cx="3646005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duy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69011-F554-4836-A4B0-B3926DC0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94" y="1133372"/>
            <a:ext cx="516376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>
            <a:extLst>
              <a:ext uri="{FF2B5EF4-FFF2-40B4-BE49-F238E27FC236}">
                <a16:creationId xmlns:a16="http://schemas.microsoft.com/office/drawing/2014/main" id="{12AA25E9-0763-4C6D-8474-62580266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83" y="859109"/>
            <a:ext cx="1030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1C3421-D56E-4A63-9349-F9686EAFFBC2}"/>
              </a:ext>
            </a:extLst>
          </p:cNvPr>
          <p:cNvGrpSpPr/>
          <p:nvPr/>
        </p:nvGrpSpPr>
        <p:grpSpPr>
          <a:xfrm>
            <a:off x="1099930" y="1553817"/>
            <a:ext cx="9937473" cy="4886740"/>
            <a:chOff x="1099930" y="1553817"/>
            <a:chExt cx="9937473" cy="4886740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A01B6195-CE58-43EA-9F0D-13173F801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9930" y="1553817"/>
              <a:ext cx="9937473" cy="4886740"/>
              <a:chOff x="240" y="1824"/>
              <a:chExt cx="5280" cy="2352"/>
            </a:xfrm>
          </p:grpSpPr>
          <p:sp>
            <p:nvSpPr>
              <p:cNvPr id="8" name="Line 14">
                <a:extLst>
                  <a:ext uri="{FF2B5EF4-FFF2-40B4-BE49-F238E27FC236}">
                    <a16:creationId xmlns:a16="http://schemas.microsoft.com/office/drawing/2014/main" id="{B9F58B60-40DE-449F-BB5C-212DC61C8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9" name="Line 15">
                <a:extLst>
                  <a:ext uri="{FF2B5EF4-FFF2-40B4-BE49-F238E27FC236}">
                    <a16:creationId xmlns:a16="http://schemas.microsoft.com/office/drawing/2014/main" id="{CC0F823E-A25E-4E00-B549-4FE383AA9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0" name="Line 16">
                <a:extLst>
                  <a:ext uri="{FF2B5EF4-FFF2-40B4-BE49-F238E27FC236}">
                    <a16:creationId xmlns:a16="http://schemas.microsoft.com/office/drawing/2014/main" id="{A1980041-55C1-4571-B656-3209A0B31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4176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1" name="Line 17">
                <a:extLst>
                  <a:ext uri="{FF2B5EF4-FFF2-40B4-BE49-F238E27FC236}">
                    <a16:creationId xmlns:a16="http://schemas.microsoft.com/office/drawing/2014/main" id="{A0F369C4-053C-4C12-AA4D-1A44AB598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9D7D6F75-8883-4434-8660-02544300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6165" y="3084097"/>
              <a:ext cx="514568" cy="56514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A0665CE3-1334-43C5-8269-BDC0BED43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7852" y="3225870"/>
              <a:ext cx="257284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B6E1B29B-1125-40F0-9CC0-14B87FDC3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5301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FF38B569-3FE3-43BE-BE7C-DCCA24E3A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4108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78215BC7-F4D8-48F8-B5D5-37A734860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1392" y="3266653"/>
              <a:ext cx="343044" cy="64865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8" name="Line 24">
              <a:extLst>
                <a:ext uri="{FF2B5EF4-FFF2-40B4-BE49-F238E27FC236}">
                  <a16:creationId xmlns:a16="http://schemas.microsoft.com/office/drawing/2014/main" id="{73BEE4BC-A2B0-4410-8DAC-D2D2A62B4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794" y="3109345"/>
              <a:ext cx="428807" cy="446679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5ABC4024-ED1A-4314-ABEF-B686D4EE9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528" y="4099888"/>
              <a:ext cx="1895344" cy="1571137"/>
            </a:xfrm>
            <a:prstGeom prst="ellipse">
              <a:avLst/>
            </a:prstGeom>
            <a:solidFill>
              <a:srgbClr val="5DA929"/>
            </a:solidFill>
            <a:ln w="38100">
              <a:solidFill>
                <a:srgbClr val="21732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THỰC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4BBCCFEB-938D-4342-9EBC-F810A1745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795" y="2145150"/>
              <a:ext cx="1686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D90840B5-CFBC-481E-A5E2-55FF56F07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3354" y="2345789"/>
              <a:ext cx="14418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AutoShape 28">
              <a:extLst>
                <a:ext uri="{FF2B5EF4-FFF2-40B4-BE49-F238E27FC236}">
                  <a16:creationId xmlns:a16="http://schemas.microsoft.com/office/drawing/2014/main" id="{994DC660-CEB1-4E5E-9C72-F917C91B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479" y="2934637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3" name="AutoShape 29">
              <a:extLst>
                <a:ext uri="{FF2B5EF4-FFF2-40B4-BE49-F238E27FC236}">
                  <a16:creationId xmlns:a16="http://schemas.microsoft.com/office/drawing/2014/main" id="{389BCA84-B5E6-45B2-BE98-D94B1B8C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25" y="4164367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4" name="AutoShape 30">
              <a:extLst>
                <a:ext uri="{FF2B5EF4-FFF2-40B4-BE49-F238E27FC236}">
                  <a16:creationId xmlns:a16="http://schemas.microsoft.com/office/drawing/2014/main" id="{B835EA06-627C-41BB-BEB7-6924DB95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011" y="5254161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AutoShape 31">
              <a:extLst>
                <a:ext uri="{FF2B5EF4-FFF2-40B4-BE49-F238E27FC236}">
                  <a16:creationId xmlns:a16="http://schemas.microsoft.com/office/drawing/2014/main" id="{8C626503-7DE5-4034-B0F2-DB92F698B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8392" y="3041792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 ô-xi</a:t>
              </a:r>
            </a:p>
          </p:txBody>
        </p:sp>
        <p:sp>
          <p:nvSpPr>
            <p:cNvPr id="26" name="AutoShape 32">
              <a:extLst>
                <a:ext uri="{FF2B5EF4-FFF2-40B4-BE49-F238E27FC236}">
                  <a16:creationId xmlns:a16="http://schemas.microsoft.com/office/drawing/2014/main" id="{6B5C29B7-B93B-41D8-B01B-EFF12626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0315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 nước</a:t>
              </a:r>
            </a:p>
          </p:txBody>
        </p:sp>
        <p:sp>
          <p:nvSpPr>
            <p:cNvPr id="27" name="AutoShape 33">
              <a:extLst>
                <a:ext uri="{FF2B5EF4-FFF2-40B4-BE49-F238E27FC236}">
                  <a16:creationId xmlns:a16="http://schemas.microsoft.com/office/drawing/2014/main" id="{A6583DC7-726E-42EB-89A3-1A429217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498" y="5344278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E71B111B-E310-44DB-8E46-F56B73DAA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286" y="3457346"/>
              <a:ext cx="1157778" cy="65031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16300168-DA69-412D-BD3E-7EC935C87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5135" y="4540104"/>
              <a:ext cx="1098929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B3D93459-967A-4EF5-A394-9828279B6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250" y="5387488"/>
              <a:ext cx="1029136" cy="37676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Line 37">
              <a:extLst>
                <a:ext uri="{FF2B5EF4-FFF2-40B4-BE49-F238E27FC236}">
                  <a16:creationId xmlns:a16="http://schemas.microsoft.com/office/drawing/2014/main" id="{38800224-EA6A-418B-86C9-256298888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35854" y="3566299"/>
              <a:ext cx="1061297" cy="72439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2" name="Line 38">
              <a:extLst>
                <a:ext uri="{FF2B5EF4-FFF2-40B4-BE49-F238E27FC236}">
                  <a16:creationId xmlns:a16="http://schemas.microsoft.com/office/drawing/2014/main" id="{AC41DEA9-6232-4D3E-8B2A-7F252461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3057" y="4770560"/>
              <a:ext cx="94337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C85793B1-11D3-43C2-87F3-530F1B897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0896" y="5317573"/>
              <a:ext cx="857613" cy="4311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F7E819-62BD-40B0-8CAA-B2A33D787E8A}"/>
                </a:ext>
              </a:extLst>
            </p:cNvPr>
            <p:cNvSpPr/>
            <p:nvPr/>
          </p:nvSpPr>
          <p:spPr>
            <a:xfrm>
              <a:off x="5345586" y="1605807"/>
              <a:ext cx="1784612" cy="169968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51825DF4-E3CD-42F1-9964-6A36E9A9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9044" y="3052404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3FA7CA99-8D9C-486A-B4BA-CCFB5ED9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5606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BF47FD24-D9FD-4A0E-93E1-97F7B477D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280" y="5338987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0" name="AutoShape 28">
              <a:extLst>
                <a:ext uri="{FF2B5EF4-FFF2-40B4-BE49-F238E27FC236}">
                  <a16:creationId xmlns:a16="http://schemas.microsoft.com/office/drawing/2014/main" id="{E0B6163C-B7CA-49E5-9C35-E949BB0D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37" y="2929566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1" name="AutoShape 29">
              <a:extLst>
                <a:ext uri="{FF2B5EF4-FFF2-40B4-BE49-F238E27FC236}">
                  <a16:creationId xmlns:a16="http://schemas.microsoft.com/office/drawing/2014/main" id="{E780F18C-F03A-4BFF-BE4E-355D12EB8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257" y="4156186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AutoShape 30">
              <a:extLst>
                <a:ext uri="{FF2B5EF4-FFF2-40B4-BE49-F238E27FC236}">
                  <a16:creationId xmlns:a16="http://schemas.microsoft.com/office/drawing/2014/main" id="{B16229C3-8033-407E-BCD3-E839A6675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701" y="5236232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74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10" y="572605"/>
            <a:ext cx="6122189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A812F-27A2-4840-9B6A-917FA31E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96307" y="1157380"/>
            <a:ext cx="6399386" cy="5424971"/>
          </a:xfrm>
          <a:prstGeom prst="rect">
            <a:avLst/>
          </a:prstGeom>
        </p:spPr>
      </p:pic>
      <p:sp>
        <p:nvSpPr>
          <p:cNvPr id="6" name="Line 34">
            <a:extLst>
              <a:ext uri="{FF2B5EF4-FFF2-40B4-BE49-F238E27FC236}">
                <a16:creationId xmlns:a16="http://schemas.microsoft.com/office/drawing/2014/main" id="{388A993D-2E39-425D-80A0-FD7ADCEB71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6365" y="2875722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Line 35">
            <a:extLst>
              <a:ext uri="{FF2B5EF4-FFF2-40B4-BE49-F238E27FC236}">
                <a16:creationId xmlns:a16="http://schemas.microsoft.com/office/drawing/2014/main" id="{2CB9339A-2037-44A8-BBEC-8AF236DA4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6365" y="4094921"/>
            <a:ext cx="2741899" cy="78482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990F8822-B835-4FBC-A86A-210B585EE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0591" y="5491021"/>
            <a:ext cx="2522920" cy="209598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FFD8BC6C-8175-43AE-9FE1-A5FB8228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05" y="2392311"/>
            <a:ext cx="3115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373EA9BC-76E4-47DD-A066-B3D7506F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18" y="3627242"/>
            <a:ext cx="1352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F6D711DE-3623-4955-9E5C-12821F62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89" y="5008085"/>
            <a:ext cx="2741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Line 34">
            <a:extLst>
              <a:ext uri="{FF2B5EF4-FFF2-40B4-BE49-F238E27FC236}">
                <a16:creationId xmlns:a16="http://schemas.microsoft.com/office/drawing/2014/main" id="{1504CD08-955A-41A6-BAFC-F15994112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1466" y="3004066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Line 35">
            <a:extLst>
              <a:ext uri="{FF2B5EF4-FFF2-40B4-BE49-F238E27FC236}">
                <a16:creationId xmlns:a16="http://schemas.microsoft.com/office/drawing/2014/main" id="{B75CC0FB-DD27-4C1C-B1A2-B75FFDD74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67" y="4126899"/>
            <a:ext cx="2377146" cy="2356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9C82FF9E-0877-49B6-9C20-AEF8A0925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226" y="5244188"/>
            <a:ext cx="3908386" cy="58477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69793B7F-12A5-4FA2-B2AA-AE4CAC7E8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551" y="2494151"/>
            <a:ext cx="1808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 - xi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4B678D23-7A66-4907-9686-F47C8FD53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916" y="3881923"/>
            <a:ext cx="1968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DDB5FD09-B89B-4175-909E-2DAE05C0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513" y="5269695"/>
            <a:ext cx="27418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6440557" y="1255643"/>
            <a:ext cx="5088834" cy="5078896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1" cy="42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năng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lượng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nuôi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B5B55B-618F-40E0-A7CE-5A491E014CBE}"/>
              </a:ext>
            </a:extLst>
          </p:cNvPr>
          <p:cNvGrpSpPr/>
          <p:nvPr/>
        </p:nvGrpSpPr>
        <p:grpSpPr>
          <a:xfrm>
            <a:off x="31454" y="1440712"/>
            <a:ext cx="6515120" cy="4720627"/>
            <a:chOff x="31454" y="1440712"/>
            <a:chExt cx="6515120" cy="47206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81AB44-E58D-4BA4-8E62-E3729042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4" y="1440712"/>
              <a:ext cx="6515120" cy="40016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7629F8-25D7-4BC8-9A37-581FB026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887" y="5562569"/>
              <a:ext cx="4671252" cy="59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AC2AB9-312F-46CF-A5D3-65C71AD436BB}"/>
              </a:ext>
            </a:extLst>
          </p:cNvPr>
          <p:cNvGrpSpPr/>
          <p:nvPr/>
        </p:nvGrpSpPr>
        <p:grpSpPr>
          <a:xfrm>
            <a:off x="2404649" y="1020957"/>
            <a:ext cx="6455414" cy="2821896"/>
            <a:chOff x="2808056" y="2334471"/>
            <a:chExt cx="6895132" cy="50855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413C-4EC3-4A59-A993-F2BE638E5377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Loko" panose="02040603050506020204" pitchFamily="18" charset="0"/>
                  <a:ea typeface="思源黑体 CN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E3410C-8890-46E4-8379-B04C4D53AE29}"/>
                </a:ext>
              </a:extLst>
            </p:cNvPr>
            <p:cNvSpPr txBox="1"/>
            <p:nvPr/>
          </p:nvSpPr>
          <p:spPr>
            <a:xfrm>
              <a:off x="2808056" y="2372549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Loko" panose="02040603050506020204" pitchFamily="18" charset="0"/>
                  <a:ea typeface="思源黑体 CN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675" y="2541674"/>
            <a:ext cx="918987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Vẽ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1" y="890450"/>
            <a:ext cx="7420197" cy="1215198"/>
            <a:chOff x="2808058" y="2334471"/>
            <a:chExt cx="6895131" cy="21900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8" y="2361268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25D973-3AFE-4C3F-9575-DE6DBC8E6672}"/>
              </a:ext>
            </a:extLst>
          </p:cNvPr>
          <p:cNvGrpSpPr/>
          <p:nvPr/>
        </p:nvGrpSpPr>
        <p:grpSpPr>
          <a:xfrm>
            <a:off x="5715834" y="1014037"/>
            <a:ext cx="6476166" cy="5585547"/>
            <a:chOff x="5715834" y="1014037"/>
            <a:chExt cx="6476166" cy="55855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636182-E23B-40AB-B0EE-B83E3D32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34" y="1378228"/>
              <a:ext cx="6476166" cy="5221356"/>
            </a:xfrm>
            <a:prstGeom prst="rect">
              <a:avLst/>
            </a:prstGeom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AC3E4AB-86DC-41B7-B763-34D5C52B2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6452" y="1014037"/>
              <a:ext cx="514846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75CFDE-0746-497A-BD1A-06077E2C0496}"/>
              </a:ext>
            </a:extLst>
          </p:cNvPr>
          <p:cNvGrpSpPr/>
          <p:nvPr/>
        </p:nvGrpSpPr>
        <p:grpSpPr>
          <a:xfrm>
            <a:off x="0" y="985813"/>
            <a:ext cx="6603399" cy="5613771"/>
            <a:chOff x="148584" y="985813"/>
            <a:chExt cx="6603399" cy="56137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99533-7907-4431-8624-FB9B8279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4" y="1275647"/>
              <a:ext cx="6603399" cy="5323937"/>
            </a:xfrm>
            <a:prstGeom prst="rect">
              <a:avLst/>
            </a:prstGeom>
          </p:spPr>
        </p:pic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715E8800-2CED-43B6-BD2D-BEB4BC21A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92" y="985813"/>
              <a:ext cx="52081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9EE122-8B5E-42CA-9332-A0F0CECBF3DA}"/>
              </a:ext>
            </a:extLst>
          </p:cNvPr>
          <p:cNvCxnSpPr>
            <a:cxnSpLocks/>
          </p:cNvCxnSpPr>
          <p:nvPr/>
        </p:nvCxnSpPr>
        <p:spPr>
          <a:xfrm>
            <a:off x="6149009" y="1275647"/>
            <a:ext cx="0" cy="5068711"/>
          </a:xfrm>
          <a:prstGeom prst="line">
            <a:avLst/>
          </a:prstGeom>
          <a:ln w="38100">
            <a:solidFill>
              <a:srgbClr val="3977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157" y="1799500"/>
            <a:ext cx="9101266" cy="4524315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).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8FEF629-502C-4E8C-848E-010D04C6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9" y="815379"/>
            <a:ext cx="2929977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Ghi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nhớ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VN-Channel" panose="02040603050506020204" pitchFamily="18" charset="0"/>
              <a:ea typeface="思源黑体 CN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842BD6-144D-4C8F-8A23-31A4EBCEF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62" y="4456253"/>
            <a:ext cx="3158294" cy="31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AEFA4F-C321-4873-A090-1668517E73E7}"/>
              </a:ext>
            </a:extLst>
          </p:cNvPr>
          <p:cNvGrpSpPr/>
          <p:nvPr/>
        </p:nvGrpSpPr>
        <p:grpSpPr>
          <a:xfrm>
            <a:off x="2612169" y="2148338"/>
            <a:ext cx="6954408" cy="2308325"/>
            <a:chOff x="2458343" y="2123900"/>
            <a:chExt cx="6954408" cy="23083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D29885-97C9-4EDB-A6C0-CA073AD03061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2308324"/>
              <a:chOff x="2329999" y="1906058"/>
              <a:chExt cx="6895132" cy="230832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D17D1-9F60-41A4-9AB1-0B0C068830BF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4C12B-A10C-46E6-8F9F-D44ACCF7D9C8}"/>
                  </a:ext>
                </a:extLst>
              </p:cNvPr>
              <p:cNvSpPr txBox="1"/>
              <p:nvPr/>
            </p:nvSpPr>
            <p:spPr>
              <a:xfrm>
                <a:off x="2329999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11ADE1-6596-4E33-B5A0-7CA35B64987D}"/>
                </a:ext>
              </a:extLst>
            </p:cNvPr>
            <p:cNvSpPr txBox="1"/>
            <p:nvPr/>
          </p:nvSpPr>
          <p:spPr>
            <a:xfrm>
              <a:off x="2517620" y="2123900"/>
              <a:ext cx="68951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思源黑体 CN"/>
                  <a:cs typeface="+mn-cs"/>
                </a:rPr>
                <a:t>CHÚC CÁC CON HỌC TỐT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6F5B41DE-996B-49C8-9629-351FF41D82AB}"/>
              </a:ext>
            </a:extLst>
          </p:cNvPr>
          <p:cNvSpPr txBox="1">
            <a:spLocks/>
          </p:cNvSpPr>
          <p:nvPr/>
        </p:nvSpPr>
        <p:spPr>
          <a:xfrm>
            <a:off x="10250346" y="-2408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546889" cy="4600136"/>
            <a:chOff x="615923" y="1128931"/>
            <a:chExt cx="5546889" cy="46001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546889" cy="4600135"/>
              <a:chOff x="615923" y="1128932"/>
              <a:chExt cx="5546889" cy="460013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546889" cy="460013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964115" y="2367170"/>
                <a:ext cx="437048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trình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quang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xảy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ra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khi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?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5984015" y="974586"/>
            <a:ext cx="5867326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781630" y="2421258"/>
              <a:ext cx="5072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924851" cy="4615986"/>
            <a:chOff x="615923" y="1128931"/>
            <a:chExt cx="5924851" cy="46159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924851" cy="4615985"/>
              <a:chOff x="615923" y="1128932"/>
              <a:chExt cx="5924851" cy="461598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924851" cy="461598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1080052" y="2367170"/>
                <a:ext cx="465813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Bộ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phận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nào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của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cây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chủ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yếu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thực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hiện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quá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trình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quang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hợp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?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6206694" y="974586"/>
            <a:ext cx="5369383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859521" y="2241179"/>
              <a:ext cx="43366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33" y="1111747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360669" y="1824861"/>
            <a:ext cx="6455414" cy="3062859"/>
            <a:chOff x="2808056" y="2334471"/>
            <a:chExt cx="6895132" cy="55198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63074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8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ra</a:t>
            </a:r>
            <a:r>
              <a:rPr kumimoji="0" lang="fr-FR" altLang="vi-VN" sz="6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883573"/>
            <a:ext cx="7420197" cy="1207207"/>
            <a:chOff x="2808057" y="2322076"/>
            <a:chExt cx="6895131" cy="21756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7" y="2322076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029257" y="1496709"/>
            <a:ext cx="48232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yếu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phát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BFED5-604D-4892-ADAC-0B1F7FBB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69" y="653064"/>
            <a:ext cx="7128342" cy="604591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4B5948-CE59-46B2-B75D-C5D7227AADD8}"/>
              </a:ext>
            </a:extLst>
          </p:cNvPr>
          <p:cNvCxnSpPr>
            <a:cxnSpLocks/>
          </p:cNvCxnSpPr>
          <p:nvPr/>
        </p:nvCxnSpPr>
        <p:spPr>
          <a:xfrm>
            <a:off x="2470891" y="1322832"/>
            <a:ext cx="1266222" cy="46621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D1EDFA-B00E-4A0E-9149-BF502C8D3D27}"/>
              </a:ext>
            </a:extLst>
          </p:cNvPr>
          <p:cNvCxnSpPr>
            <a:cxnSpLocks/>
          </p:cNvCxnSpPr>
          <p:nvPr/>
        </p:nvCxnSpPr>
        <p:spPr>
          <a:xfrm>
            <a:off x="1606668" y="3676020"/>
            <a:ext cx="1644548" cy="336076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FC7E5C-5F7A-4F78-91A7-4D13FADA0898}"/>
              </a:ext>
            </a:extLst>
          </p:cNvPr>
          <p:cNvCxnSpPr>
            <a:cxnSpLocks/>
          </p:cNvCxnSpPr>
          <p:nvPr/>
        </p:nvCxnSpPr>
        <p:spPr>
          <a:xfrm flipH="1">
            <a:off x="7885957" y="3548269"/>
            <a:ext cx="1815548" cy="108005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C8E875-944E-4E1A-878D-63E005200B6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885957" y="5067273"/>
            <a:ext cx="1625534" cy="90687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E7BD2-C7B2-4110-BD0C-6A7B2889D791}"/>
              </a:ext>
            </a:extLst>
          </p:cNvPr>
          <p:cNvGrpSpPr/>
          <p:nvPr/>
        </p:nvGrpSpPr>
        <p:grpSpPr>
          <a:xfrm>
            <a:off x="238589" y="1013077"/>
            <a:ext cx="2238928" cy="523220"/>
            <a:chOff x="238589" y="1013077"/>
            <a:chExt cx="2238928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CE761-FE61-467B-9012-6075C38E0307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97ADFDA-63E7-450F-BBF4-1FFDDFFC615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B72538-7803-4290-B39B-BF8CEDA4E06A}"/>
              </a:ext>
            </a:extLst>
          </p:cNvPr>
          <p:cNvGrpSpPr/>
          <p:nvPr/>
        </p:nvGrpSpPr>
        <p:grpSpPr>
          <a:xfrm>
            <a:off x="231963" y="3079607"/>
            <a:ext cx="2238928" cy="523220"/>
            <a:chOff x="238589" y="1013077"/>
            <a:chExt cx="2238928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527505-76D8-49E2-9533-A62AD57283D0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68BA91-672B-4B5B-A9B5-9A67E72E1B6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712FAD-5336-4819-A154-944BB4DB37B5}"/>
              </a:ext>
            </a:extLst>
          </p:cNvPr>
          <p:cNvGrpSpPr/>
          <p:nvPr/>
        </p:nvGrpSpPr>
        <p:grpSpPr>
          <a:xfrm>
            <a:off x="9365767" y="2957714"/>
            <a:ext cx="2238928" cy="523220"/>
            <a:chOff x="238589" y="1013077"/>
            <a:chExt cx="2238928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C2AE76-0F50-4EE9-BCDC-63EAA429BD73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A7164B4-DCD4-4F7D-83A7-3375F2AA2281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5CFEE-A963-44D9-AA7F-0AA0FEDAF5D3}"/>
              </a:ext>
            </a:extLst>
          </p:cNvPr>
          <p:cNvGrpSpPr/>
          <p:nvPr/>
        </p:nvGrpSpPr>
        <p:grpSpPr>
          <a:xfrm>
            <a:off x="9511491" y="4590219"/>
            <a:ext cx="2238928" cy="954107"/>
            <a:chOff x="238589" y="1013077"/>
            <a:chExt cx="2238928" cy="954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93A0F-C2A7-48ED-8A60-E8CEBCD14EE1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1F7F587-959A-48FB-BBBB-5FFD4A679273}"/>
                </a:ext>
              </a:extLst>
            </p:cNvPr>
            <p:cNvSpPr/>
            <p:nvPr/>
          </p:nvSpPr>
          <p:spPr>
            <a:xfrm>
              <a:off x="384313" y="1013077"/>
              <a:ext cx="1961322" cy="954106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674D6-F5EE-4F28-8AA0-70ED4D8F2EED}"/>
              </a:ext>
            </a:extLst>
          </p:cNvPr>
          <p:cNvGrpSpPr/>
          <p:nvPr/>
        </p:nvGrpSpPr>
        <p:grpSpPr>
          <a:xfrm>
            <a:off x="0" y="2797348"/>
            <a:ext cx="12192000" cy="1843475"/>
            <a:chOff x="368186" y="2645962"/>
            <a:chExt cx="12192000" cy="18434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E2D60A-ABD5-4F8A-90DE-23308E04C133}"/>
                </a:ext>
              </a:extLst>
            </p:cNvPr>
            <p:cNvSpPr/>
            <p:nvPr/>
          </p:nvSpPr>
          <p:spPr>
            <a:xfrm>
              <a:off x="368186" y="2645962"/>
              <a:ext cx="12192000" cy="184347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A440C2-CCBA-4ED0-9022-F99DCBB9AD87}"/>
                </a:ext>
              </a:extLst>
            </p:cNvPr>
            <p:cNvSpPr txBox="1"/>
            <p:nvPr/>
          </p:nvSpPr>
          <p:spPr>
            <a:xfrm>
              <a:off x="1601109" y="2851112"/>
              <a:ext cx="95352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202663" y="2382324"/>
            <a:ext cx="4507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1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655</Words>
  <Application>Microsoft Office PowerPoint</Application>
  <PresentationFormat>Widescreen</PresentationFormat>
  <Paragraphs>104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#9Slide07 HoneyCream</vt:lpstr>
      <vt:lpstr>Arial</vt:lpstr>
      <vt:lpstr>Calibri</vt:lpstr>
      <vt:lpstr>Calibri Light</vt:lpstr>
      <vt:lpstr>SVN-Channel</vt:lpstr>
      <vt:lpstr>UTM Loko</vt:lpstr>
      <vt:lpstr>UTM Seagull</vt:lpstr>
      <vt:lpstr>UTM Showcard</vt:lpstr>
      <vt:lpstr>UVN Bai Sau Nang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2022-04-23T01:52:27Z</dcterms:created>
  <dcterms:modified xsi:type="dcterms:W3CDTF">2022-04-23T01:54:17Z</dcterms:modified>
</cp:coreProperties>
</file>