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4" r:id="rId3"/>
    <p:sldId id="281" r:id="rId4"/>
    <p:sldId id="289" r:id="rId5"/>
    <p:sldId id="290" r:id="rId6"/>
    <p:sldId id="291" r:id="rId7"/>
    <p:sldId id="292" r:id="rId8"/>
    <p:sldId id="294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5" r:id="rId17"/>
    <p:sldId id="293" r:id="rId18"/>
    <p:sldId id="296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45D5D-2E16-4559-808B-35E4FCF8527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8AA07-8A75-475A-8982-D4EB43C3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8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EF2D4-BC03-42C2-A70B-D1A5EE6A51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9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EF2D4-BC03-42C2-A70B-D1A5EE6A51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5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EF2D4-BC03-42C2-A70B-D1A5EE6A51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752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EF2D4-BC03-42C2-A70B-D1A5EE6A51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583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EF2D4-BC03-42C2-A70B-D1A5EE6A51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01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EF2D4-BC03-42C2-A70B-D1A5EE6A51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68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EF2D4-BC03-42C2-A70B-D1A5EE6A51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330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EF2D4-BC03-42C2-A70B-D1A5EE6A51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59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EF2D4-BC03-42C2-A70B-D1A5EE6A51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61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EF2D4-BC03-42C2-A70B-D1A5EE6A51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53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EF2D4-BC03-42C2-A70B-D1A5EE6A51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02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EF2D4-BC03-42C2-A70B-D1A5EE6A51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128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dòng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338D-16E0-4AE8-BFC6-4E8BF33108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3B843-F899-40E5-84BD-00AA411FE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1DABF-2EC4-4089-92BD-3B552E994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82B93-DE47-4FB6-8CE3-88046E5F9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161C-22BF-4C9E-9CD7-A5358B890B4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38A2A-6725-47A2-9924-3931333D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EEFBA-0B05-4525-8DC6-C3A8CC02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1421-0356-4025-83B8-5B34FBE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6D32-E742-4470-BEA9-07CF0202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445BE-F4B2-48A0-8825-D828D9634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3D960-90B1-4CD3-BA85-B5965DD0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161C-22BF-4C9E-9CD7-A5358B890B4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7009F-B758-4AEC-A4BF-3F903D0C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2CE21-E604-4811-BA59-BD4B0C80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1421-0356-4025-83B8-5B34FBE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7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EBEC5E-6652-466B-BC01-9411D81F0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7D6A4-F037-49E8-87B8-29B0AB17A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1B0A6-87FF-481D-A9B4-AAD210D2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161C-22BF-4C9E-9CD7-A5358B890B4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A4704-9037-4BE7-802D-61D5773D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D381B-8578-44BF-8C9C-BA533043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1421-0356-4025-83B8-5B34FBE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2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2B15C-FA3F-42B2-BD67-01D4A8D9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0F246-AB17-49B1-92A4-41B425CFF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E5F93-4033-4EC1-AFFD-72DF6828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161C-22BF-4C9E-9CD7-A5358B890B4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4F03D-FE6E-4609-A1F3-5E777AE1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C330A-AC4A-4E00-B49E-32CF45A2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1421-0356-4025-83B8-5B34FBE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4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8DAF-0546-485A-ABC7-58603BE6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83B10-A676-43F0-AD76-1171A0F63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C12A9-83E7-4413-A150-8E7947C2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161C-22BF-4C9E-9CD7-A5358B890B4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4C27-5476-449C-9D10-49B9DE98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AD297-3B87-43C6-BC56-618290D2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1421-0356-4025-83B8-5B34FBE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2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5CA1-1960-4DD8-8EE3-86B1EE30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4D43B-0C6D-4E2B-91A8-416D67B94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D7905-9FF1-4379-94A9-D049D3225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B69B8-00B6-41E4-BD73-C9CA282D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161C-22BF-4C9E-9CD7-A5358B890B4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0721F-D13A-4546-BD34-B37CADBE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6B9AE-0760-49B4-A008-82C91614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1421-0356-4025-83B8-5B34FBE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9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A4D78-352F-4A77-AB98-B8BD9B6E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C3FEF-D838-4D26-AE58-7ECDD0D3C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42960-3FCF-48CE-BE31-6BADFEF24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83D10-8B8D-4F5D-84A4-929B2428F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51A89-68E6-474D-B305-A5264DCBB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BA35EE-82C0-402B-A796-C9888798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161C-22BF-4C9E-9CD7-A5358B890B4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9FF66-0262-4F8B-BCE9-0A1C31AD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6C0E1-EB83-4BBA-BD4C-12709762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1421-0356-4025-83B8-5B34FBE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5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F905-430E-4804-BA69-D4C1ECC8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EF4ED-06B1-4634-BFF0-C2E3CE07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161C-22BF-4C9E-9CD7-A5358B890B4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E6CE4-3405-4479-85B4-46BA51DA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51280-9A51-45F1-8E1D-D31FFB77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1421-0356-4025-83B8-5B34FBE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8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2869B-D13D-4E8B-BD27-CD525A1B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161C-22BF-4C9E-9CD7-A5358B890B4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C92C4-4D58-4A41-B029-862DA827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AF316-E1C7-411F-9A95-E7171E62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1421-0356-4025-83B8-5B34FBE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6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0FE3-202E-45DA-87BD-244795EF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707E5-68FE-48AC-92DD-98C507D7D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BF360-03EB-4018-8848-26A532E04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9B67D-54B5-4B08-9B5F-B573997C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161C-22BF-4C9E-9CD7-A5358B890B4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26FB8-8EEB-4843-90F8-F37F3A15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00AF2-4616-4363-BD06-0DFE9AD7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1421-0356-4025-83B8-5B34FBE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6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D2DD1-A77C-4DC9-B8A6-F8463E15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59FBC-0A49-40C7-BCCA-B93121469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AA804-F1F1-4653-93EF-7180C91A0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9CBB0-84B7-425A-84F2-4B8883E8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161C-22BF-4C9E-9CD7-A5358B890B4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200AC-55B6-427B-BA80-AA4583E6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88900-06D3-4654-B063-273319FD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1421-0356-4025-83B8-5B34FBE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3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942866-6E64-4756-BFBA-532794CF0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FC8CF-CC9F-47E7-B586-8814AB27C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4AA80-BE54-47A2-8AA0-48C609044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A161C-22BF-4C9E-9CD7-A5358B890B4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12976-B893-42C9-BDE3-12D1430A3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494C5-1469-4300-A4FE-9FF7E26EE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A1421-0356-4025-83B8-5B34FBE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6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slide" Target="slide9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9.xml"/><Relationship Id="rId7" Type="http://schemas.microsoft.com/office/2007/relationships/hdphoto" Target="../media/hdphoto3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9.xml"/><Relationship Id="rId7" Type="http://schemas.microsoft.com/office/2007/relationships/hdphoto" Target="../media/hdphoto3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microsoft.com/office/2007/relationships/hdphoto" Target="../media/hdphoto6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slide" Target="slide9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0.xml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5.xml"/><Relationship Id="rId5" Type="http://schemas.microsoft.com/office/2007/relationships/hdphoto" Target="../media/hdphoto1.wdp"/><Relationship Id="rId10" Type="http://schemas.openxmlformats.org/officeDocument/2006/relationships/slide" Target="slide14.xml"/><Relationship Id="rId4" Type="http://schemas.openxmlformats.org/officeDocument/2006/relationships/image" Target="../media/image12.png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>
            <a:extLst>
              <a:ext uri="{FF2B5EF4-FFF2-40B4-BE49-F238E27FC236}">
                <a16:creationId xmlns:a16="http://schemas.microsoft.com/office/drawing/2014/main" id="{8899916F-CC00-4A9D-8D54-70C399745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6" r="17274" b="20236"/>
          <a:stretch/>
        </p:blipFill>
        <p:spPr>
          <a:xfrm>
            <a:off x="1925782" y="4671736"/>
            <a:ext cx="8340436" cy="187268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06093CBE-BB3E-43D0-9770-E9B6C1782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40970">
            <a:off x="5990366" y="547854"/>
            <a:ext cx="1807850" cy="1482436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386665DA-F0D1-429F-B969-59739EBDA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273" b="8821"/>
          <a:stretch/>
        </p:blipFill>
        <p:spPr>
          <a:xfrm rot="20215089">
            <a:off x="10065830" y="4728306"/>
            <a:ext cx="1731817" cy="1950737"/>
          </a:xfrm>
          <a:prstGeom prst="rect">
            <a:avLst/>
          </a:prstGeom>
        </p:spPr>
      </p:pic>
      <p:sp>
        <p:nvSpPr>
          <p:cNvPr id="74" name="文本框 73">
            <a:extLst>
              <a:ext uri="{FF2B5EF4-FFF2-40B4-BE49-F238E27FC236}">
                <a16:creationId xmlns:a16="http://schemas.microsoft.com/office/drawing/2014/main" id="{EC38F2FA-A73A-4340-BAD7-51B35C96474B}"/>
              </a:ext>
            </a:extLst>
          </p:cNvPr>
          <p:cNvSpPr txBox="1"/>
          <p:nvPr/>
        </p:nvSpPr>
        <p:spPr>
          <a:xfrm rot="21540000">
            <a:off x="2722254" y="5006364"/>
            <a:ext cx="7103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UVN Bay Buom Nang" panose="00000900000000000000" pitchFamily="2" charset="0"/>
                <a:ea typeface="字魂100号-方方先锋体" panose="00000500000000000000" pitchFamily="2" charset="-122"/>
                <a:sym typeface="字魂100号-方方先锋体" panose="00000500000000000000" pitchFamily="2" charset="-122"/>
              </a:rPr>
              <a:t>Tiếp</a:t>
            </a:r>
            <a:r>
              <a:rPr kumimoji="0" lang="en-US" altLang="zh-CN" sz="6000" b="0" i="0" u="none" strike="noStrike" kern="1200" cap="none" spc="0" normalizeH="0" noProof="0" dirty="0">
                <a:ln w="28575"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UVN Bay Buom Nang" panose="00000900000000000000" pitchFamily="2" charset="0"/>
                <a:ea typeface="字魂100号-方方先锋体" panose="00000500000000000000" pitchFamily="2" charset="-122"/>
                <a:sym typeface="字魂100号-方方先锋体" panose="00000500000000000000" pitchFamily="2" charset="-122"/>
              </a:rPr>
              <a:t> </a:t>
            </a:r>
            <a:r>
              <a:rPr kumimoji="0" lang="en-US" altLang="zh-CN" sz="6000" b="0" i="0" u="none" strike="noStrike" kern="1200" cap="none" spc="0" normalizeH="0" noProof="0" dirty="0" err="1">
                <a:ln w="28575"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UVN Bay Buom Nang" panose="00000900000000000000" pitchFamily="2" charset="0"/>
                <a:ea typeface="字魂100号-方方先锋体" panose="00000500000000000000" pitchFamily="2" charset="-122"/>
                <a:sym typeface="字魂100号-方方先锋体" panose="00000500000000000000" pitchFamily="2" charset="-122"/>
              </a:rPr>
              <a:t>theo</a:t>
            </a:r>
            <a:r>
              <a:rPr kumimoji="0" lang="en-US" altLang="zh-CN" sz="6000" b="0" i="0" u="none" strike="noStrike" kern="1200" cap="none" spc="0" normalizeH="0" noProof="0" dirty="0">
                <a:ln w="28575"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UVN Bay Buom Nang" panose="00000900000000000000" pitchFamily="2" charset="0"/>
                <a:ea typeface="字魂100号-方方先锋体" panose="00000500000000000000" pitchFamily="2" charset="-122"/>
                <a:sym typeface="字魂100号-方方先锋体" panose="00000500000000000000" pitchFamily="2" charset="-122"/>
              </a:rPr>
              <a:t> (Tr.161)</a:t>
            </a:r>
            <a:endParaRPr kumimoji="0" lang="en-US" altLang="zh-CN" sz="6000" b="0" i="0" u="none" strike="noStrike" kern="1200" cap="none" spc="0" normalizeH="0" baseline="0" noProof="0" dirty="0">
              <a:ln w="28575"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UVN Bay Buom Nang" panose="00000900000000000000" pitchFamily="2" charset="0"/>
              <a:ea typeface="字魂100号-方方先锋体" panose="00000500000000000000" pitchFamily="2" charset="-122"/>
              <a:sym typeface="字魂100号-方方先锋体" panose="00000500000000000000" pitchFamily="2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54809"/>
            <a:ext cx="4636682" cy="2809276"/>
            <a:chOff x="0" y="-54809"/>
            <a:chExt cx="4636682" cy="2809276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E250FF7B-8291-4C9F-A2AC-2E6BD432B0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848" b="54188"/>
            <a:stretch/>
          </p:blipFill>
          <p:spPr>
            <a:xfrm>
              <a:off x="0" y="-54809"/>
              <a:ext cx="4636682" cy="2809276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 rot="21035011">
              <a:off x="1641611" y="495811"/>
              <a:ext cx="2457218" cy="1044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 rot="21077622">
            <a:off x="1969382" y="664269"/>
            <a:ext cx="173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SVN-Block" panose="02040603050506020204" pitchFamily="18" charset="0"/>
              </a:rPr>
              <a:t>TOÁN 4</a:t>
            </a:r>
          </a:p>
        </p:txBody>
      </p:sp>
      <p:sp>
        <p:nvSpPr>
          <p:cNvPr id="14" name="TextBox 13"/>
          <p:cNvSpPr txBox="1"/>
          <p:nvPr/>
        </p:nvSpPr>
        <p:spPr>
          <a:xfrm rot="21077622">
            <a:off x="2012158" y="664269"/>
            <a:ext cx="173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SVN-Block" panose="02040603050506020204" pitchFamily="18" charset="0"/>
              </a:rPr>
              <a:t>TOÁN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0820" y="1454118"/>
            <a:ext cx="5075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n w="2857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Lobster" panose="02040603050506020204" pitchFamily="18" charset="0"/>
              </a:rPr>
              <a:t>Ôn</a:t>
            </a:r>
            <a:r>
              <a:rPr lang="en-US" sz="11500" dirty="0">
                <a:ln w="2857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Lobster" panose="02040603050506020204" pitchFamily="18" charset="0"/>
              </a:rPr>
              <a:t> </a:t>
            </a:r>
            <a:r>
              <a:rPr lang="en-US" sz="11500" dirty="0" err="1">
                <a:ln w="2857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Lobster" panose="02040603050506020204" pitchFamily="18" charset="0"/>
              </a:rPr>
              <a:t>tập</a:t>
            </a:r>
            <a:r>
              <a:rPr lang="en-US" sz="11500" dirty="0">
                <a:ln w="2857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Lobster" panose="02040603050506020204" pitchFamily="18" charset="0"/>
              </a:rPr>
              <a:t> </a:t>
            </a:r>
            <a:r>
              <a:rPr lang="en-US" sz="11500" dirty="0" err="1">
                <a:ln w="2857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Lobster" panose="02040603050506020204" pitchFamily="18" charset="0"/>
              </a:rPr>
              <a:t>về</a:t>
            </a:r>
            <a:endParaRPr lang="en-US" sz="11500" dirty="0"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SVN-Lobster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4356" y="2644223"/>
            <a:ext cx="14608575" cy="2232832"/>
            <a:chOff x="1858483" y="2554334"/>
            <a:chExt cx="10384556" cy="2232832"/>
          </a:xfrm>
        </p:grpSpPr>
        <p:sp>
          <p:nvSpPr>
            <p:cNvPr id="16" name="TextBox 15"/>
            <p:cNvSpPr txBox="1"/>
            <p:nvPr/>
          </p:nvSpPr>
          <p:spPr>
            <a:xfrm rot="21301319">
              <a:off x="1858483" y="2554334"/>
              <a:ext cx="1029353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solidFill>
                    <a:schemeClr val="bg1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TM Colossalis" panose="02040603050506020204" pitchFamily="18" charset="0"/>
                </a:rPr>
                <a:t>SỐ TỰ NHIÊN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21301319">
              <a:off x="1949509" y="2571175"/>
              <a:ext cx="1029353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ln w="381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TM Colossalis" panose="02040603050506020204" pitchFamily="18" charset="0"/>
                </a:rPr>
                <a:t>SỐ TỰ NHIÊN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87125" y="1437327"/>
            <a:ext cx="5075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/>
                <a:latin typeface="SVN-Lobster" panose="02040603050506020204" pitchFamily="18" charset="0"/>
              </a:rPr>
              <a:t>Ôn</a:t>
            </a:r>
            <a:r>
              <a:rPr lang="en-US" sz="11500" dirty="0"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/>
                <a:latin typeface="SVN-Lobster" panose="02040603050506020204" pitchFamily="18" charset="0"/>
              </a:rPr>
              <a:t> </a:t>
            </a:r>
            <a:r>
              <a:rPr lang="en-US" sz="11500" dirty="0" err="1"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/>
                <a:latin typeface="SVN-Lobster" panose="02040603050506020204" pitchFamily="18" charset="0"/>
              </a:rPr>
              <a:t>tập</a:t>
            </a:r>
            <a:r>
              <a:rPr lang="en-US" sz="11500" dirty="0"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/>
                <a:latin typeface="SVN-Lobster" panose="02040603050506020204" pitchFamily="18" charset="0"/>
              </a:rPr>
              <a:t> </a:t>
            </a:r>
            <a:r>
              <a:rPr lang="en-US" sz="11500" dirty="0" err="1"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/>
                <a:latin typeface="SVN-Lobster" panose="02040603050506020204" pitchFamily="18" charset="0"/>
              </a:rPr>
              <a:t>về</a:t>
            </a:r>
            <a:endParaRPr lang="en-US" sz="11500" dirty="0"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/>
              <a:latin typeface="SVN-Lobster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6" y="4944450"/>
            <a:ext cx="1109516" cy="1886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47" y="-1346608"/>
            <a:ext cx="3170195" cy="356037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66082" y="6308278"/>
            <a:ext cx="18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UVF Breathe Pro" panose="02000000000000000000" pitchFamily="2" charset="0"/>
              </a:rPr>
              <a:t>Linh</a:t>
            </a:r>
          </a:p>
        </p:txBody>
      </p:sp>
    </p:spTree>
    <p:extLst>
      <p:ext uri="{BB962C8B-B14F-4D97-AF65-F5344CB8AC3E}">
        <p14:creationId xmlns:p14="http://schemas.microsoft.com/office/powerpoint/2010/main" val="341489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195752" y="257908"/>
            <a:ext cx="9906357" cy="28018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16200000">
            <a:off x="2398538" y="1055313"/>
            <a:ext cx="800219" cy="794267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463" y="898448"/>
            <a:ext cx="7694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D41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902690" y="2472952"/>
            <a:ext cx="7796494" cy="4789573"/>
            <a:chOff x="1902690" y="2472952"/>
            <a:chExt cx="7796494" cy="478957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406150" y="969492"/>
              <a:ext cx="4789573" cy="779649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124463" y="4237795"/>
              <a:ext cx="55093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2</a:t>
              </a:r>
              <a:r>
                <a:rPr lang="en-US" sz="5400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52; </a:t>
              </a:r>
              <a:r>
                <a:rPr lang="en-US" sz="54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5</a:t>
              </a:r>
              <a:r>
                <a:rPr lang="en-US" sz="5400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52; </a:t>
              </a:r>
              <a:r>
                <a:rPr lang="en-US" sz="54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8</a:t>
              </a:r>
              <a:r>
                <a:rPr lang="en-US" sz="5400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52</a:t>
              </a:r>
            </a:p>
          </p:txBody>
        </p:sp>
      </p:grpSp>
      <p:pic>
        <p:nvPicPr>
          <p:cNvPr id="30" name="Picture 29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0" b="94830" l="62574" r="96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48431"/>
          <a:stretch/>
        </p:blipFill>
        <p:spPr>
          <a:xfrm>
            <a:off x="7882526" y="3649448"/>
            <a:ext cx="4585042" cy="38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1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195752" y="339661"/>
            <a:ext cx="10105294" cy="28018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88666" y="939688"/>
            <a:ext cx="85159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D41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1    8 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132121" y="1097467"/>
            <a:ext cx="800219" cy="794267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902694" y="2472952"/>
            <a:ext cx="7223836" cy="4789573"/>
            <a:chOff x="1902694" y="2472952"/>
            <a:chExt cx="7223836" cy="478957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119825" y="1255821"/>
              <a:ext cx="4789573" cy="72238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278910" y="4075216"/>
              <a:ext cx="49424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1</a:t>
              </a:r>
              <a:r>
                <a:rPr lang="en-US" sz="72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0</a:t>
              </a:r>
              <a:r>
                <a:rPr lang="en-US" sz="7200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8; 1</a:t>
              </a:r>
              <a:r>
                <a:rPr lang="en-US" sz="72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r>
                <a:rPr lang="en-US" sz="7200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8</a:t>
              </a:r>
            </a:p>
          </p:txBody>
        </p:sp>
      </p:grpSp>
      <p:pic>
        <p:nvPicPr>
          <p:cNvPr id="30" name="Picture 29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953" b="91296" l="1262" r="32801">
                        <a14:backgroundMark x1="10135" y1="61191" x2="10135" y2="61191"/>
                        <a14:backgroundMark x1="13162" y1="59817" x2="13162" y2="59817"/>
                        <a14:backgroundMark x1="10513" y1="64660" x2="8116" y2="52880"/>
                        <a14:backgroundMark x1="9714" y1="66230" x2="9714" y2="6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5" t="23212" r="67481" b="-1"/>
          <a:stretch/>
        </p:blipFill>
        <p:spPr>
          <a:xfrm>
            <a:off x="7795846" y="1622415"/>
            <a:ext cx="3505200" cy="57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7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377071" y="257908"/>
            <a:ext cx="11346005" cy="28018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7446" y="479844"/>
            <a:ext cx="112252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AutoNum type="arabicPlain" startAt="92"/>
            </a:pPr>
            <a:r>
              <a:rPr lang="en-US" sz="6600" b="1" dirty="0">
                <a:solidFill>
                  <a:srgbClr val="D41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654623" y="613167"/>
            <a:ext cx="800219" cy="794267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657600" y="2472952"/>
            <a:ext cx="5468930" cy="4789573"/>
            <a:chOff x="3657600" y="2472952"/>
            <a:chExt cx="5468930" cy="478957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997278" y="2133274"/>
              <a:ext cx="4789573" cy="546893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958500" y="3885415"/>
              <a:ext cx="32589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92</a:t>
              </a:r>
              <a:r>
                <a:rPr lang="en-US" sz="96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0</a:t>
              </a:r>
            </a:p>
          </p:txBody>
        </p:sp>
      </p:grpSp>
      <p:pic>
        <p:nvPicPr>
          <p:cNvPr id="30" name="Picture 29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388" b="63162" l="36743" r="62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92" t="34375" r="34156" b="36186"/>
          <a:stretch/>
        </p:blipFill>
        <p:spPr>
          <a:xfrm>
            <a:off x="7897242" y="3711024"/>
            <a:ext cx="2857154" cy="279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3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1" b="45223" l="63751" r="91632">
                        <a14:backgroundMark x1="10135" y1="61191" x2="10135" y2="61191"/>
                        <a14:backgroundMark x1="13162" y1="59817" x2="13162" y2="59817"/>
                        <a14:backgroundMark x1="10513" y1="64660" x2="8116" y2="52880"/>
                        <a14:backgroundMark x1="9714" y1="66230" x2="9714" y2="66230"/>
                        <a14:backgroundMark x1="40370" y1="59882" x2="40370" y2="59882"/>
                        <a14:backgroundMark x1="58957" y1="77814" x2="58957" y2="77814"/>
                        <a14:backgroundMark x1="42893" y1="62238" x2="42893" y2="62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89" r="4953"/>
          <a:stretch/>
        </p:blipFill>
        <p:spPr>
          <a:xfrm>
            <a:off x="2753859" y="3096669"/>
            <a:ext cx="8944706" cy="67876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835533" y="294853"/>
            <a:ext cx="10527325" cy="28018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16200000">
            <a:off x="4166594" y="676665"/>
            <a:ext cx="800219" cy="794267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61176" y="474864"/>
            <a:ext cx="7373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D41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   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657600" y="2472952"/>
            <a:ext cx="5468930" cy="4789573"/>
            <a:chOff x="3657600" y="2472952"/>
            <a:chExt cx="5468930" cy="478957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997278" y="2133274"/>
              <a:ext cx="4789573" cy="546893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812145" y="3810001"/>
              <a:ext cx="34451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25</a:t>
              </a:r>
              <a:r>
                <a:rPr lang="en-US" sz="96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401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1" b="49084" l="33684" r="60597">
                        <a14:backgroundMark x1="10135" y1="61191" x2="10135" y2="61191"/>
                        <a14:backgroundMark x1="13162" y1="59817" x2="13162" y2="59817"/>
                        <a14:backgroundMark x1="10513" y1="64660" x2="8116" y2="52880"/>
                        <a14:backgroundMark x1="9714" y1="66230" x2="9714" y2="66230"/>
                        <a14:backgroundMark x1="40370" y1="59882" x2="40370" y2="59882"/>
                        <a14:backgroundMark x1="58957" y1="77814" x2="58957" y2="77814"/>
                        <a14:backgroundMark x1="42893" y1="62238" x2="42893" y2="62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89" r="38017"/>
          <a:stretch/>
        </p:blipFill>
        <p:spPr>
          <a:xfrm>
            <a:off x="5926013" y="3464169"/>
            <a:ext cx="5451232" cy="67876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64123" y="257908"/>
            <a:ext cx="12520246" cy="28018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16200000">
            <a:off x="2198088" y="658809"/>
            <a:ext cx="800219" cy="794267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1064" y="504654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D41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657600" y="2472952"/>
            <a:ext cx="5468930" cy="4789573"/>
            <a:chOff x="3657600" y="2472952"/>
            <a:chExt cx="5468930" cy="478957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997278" y="2133274"/>
              <a:ext cx="4789573" cy="546893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895273" y="3810001"/>
              <a:ext cx="27188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r>
                <a:rPr lang="en-US" sz="9600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63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64123" y="257908"/>
            <a:ext cx="12520246" cy="28018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24001" y="662301"/>
            <a:ext cx="9862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D41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    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2501563" y="735876"/>
            <a:ext cx="800219" cy="794267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Picture 2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94" b="64054" l="0" r="32353">
                        <a14:backgroundMark x1="77294" y1="42866" x2="77294" y2="42866"/>
                        <a14:backgroundMark x1="91647" y1="54317" x2="91647" y2="54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52" t="-10578" r="68256" b="68919"/>
          <a:stretch/>
        </p:blipFill>
        <p:spPr>
          <a:xfrm>
            <a:off x="4595444" y="2080537"/>
            <a:ext cx="6037386" cy="450783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657600" y="2472952"/>
            <a:ext cx="5468930" cy="4789573"/>
            <a:chOff x="3657600" y="2472952"/>
            <a:chExt cx="5468930" cy="478957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997278" y="2133274"/>
              <a:ext cx="4789573" cy="546893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981686" y="3865419"/>
              <a:ext cx="28851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27</a:t>
              </a:r>
              <a:r>
                <a:rPr lang="en-US" sz="960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546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AB43502B-C879-47C5-A0BB-68D1EC954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8"/>
          <a:stretch/>
        </p:blipFill>
        <p:spPr>
          <a:xfrm>
            <a:off x="0" y="4746862"/>
            <a:ext cx="12192000" cy="211113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8D0204D-B9FD-4FB8-B8E4-398A3FCCF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/>
        </p:blipFill>
        <p:spPr>
          <a:xfrm>
            <a:off x="2768914" y="0"/>
            <a:ext cx="5935248" cy="538788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D45218-F2A9-42C9-B4F3-A091A9E29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457" y="235527"/>
            <a:ext cx="1807850" cy="14824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C65BAB9-0E59-489B-964F-E16280A40B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1"/>
          <a:stretch/>
        </p:blipFill>
        <p:spPr>
          <a:xfrm flipH="1">
            <a:off x="8505259" y="517885"/>
            <a:ext cx="2999508" cy="42668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1A33C1E-7DB4-4845-889E-47A7024DA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052" y="2633106"/>
            <a:ext cx="2621507" cy="422489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621BFA71-2692-46EB-BEC3-3BB4D8DEB883}"/>
              </a:ext>
            </a:extLst>
          </p:cNvPr>
          <p:cNvGrpSpPr/>
          <p:nvPr/>
        </p:nvGrpSpPr>
        <p:grpSpPr>
          <a:xfrm>
            <a:off x="3198172" y="1074678"/>
            <a:ext cx="1250928" cy="1200330"/>
            <a:chOff x="3387881" y="2314322"/>
            <a:chExt cx="1250928" cy="1200330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8DA819E-9BB6-4F8D-8C0F-6AFD634F8A50}"/>
                </a:ext>
              </a:extLst>
            </p:cNvPr>
            <p:cNvSpPr txBox="1"/>
            <p:nvPr/>
          </p:nvSpPr>
          <p:spPr>
            <a:xfrm>
              <a:off x="3473105" y="2314323"/>
              <a:ext cx="116570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 w="28575">
                    <a:solidFill>
                      <a:sysClr val="windowText" lastClr="000000"/>
                    </a:solidFill>
                  </a:ln>
                  <a:noFill/>
                  <a:effectLst/>
                  <a:uLnTx/>
                  <a:uFillTx/>
                  <a:latin typeface="UVN Dzung Dakao" panose="00000400000000000000" pitchFamily="2" charset="0"/>
                  <a:ea typeface="字魂100号-方方先锋体" panose="00000500000000000000" pitchFamily="2" charset="-122"/>
                  <a:sym typeface="字魂100号-方方先锋体" panose="00000500000000000000" pitchFamily="2" charset="-122"/>
                </a:rPr>
                <a:t>03</a:t>
              </a:r>
              <a:endParaRPr kumimoji="0" lang="zh-CN" altLang="en-US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noFill/>
                <a:effectLst/>
                <a:uLnTx/>
                <a:uFillTx/>
                <a:latin typeface="UVN Dzung Dakao" panose="00000400000000000000" pitchFamily="2" charset="0"/>
                <a:ea typeface="字魂100号-方方先锋体" panose="00000500000000000000" pitchFamily="2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52AF95A-60F8-4126-BE77-52AA5A079A53}"/>
                </a:ext>
              </a:extLst>
            </p:cNvPr>
            <p:cNvSpPr txBox="1"/>
            <p:nvPr/>
          </p:nvSpPr>
          <p:spPr>
            <a:xfrm>
              <a:off x="3387881" y="2314322"/>
              <a:ext cx="116570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 w="28575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UVN Dzung Dakao" panose="00000400000000000000" pitchFamily="2" charset="0"/>
                  <a:ea typeface="字魂100号-方方先锋体" panose="00000500000000000000" pitchFamily="2" charset="-122"/>
                  <a:sym typeface="字魂100号-方方先锋体" panose="00000500000000000000" pitchFamily="2" charset="-122"/>
                </a:rPr>
                <a:t>03</a:t>
              </a:r>
              <a:endParaRPr kumimoji="0" lang="zh-CN" altLang="en-US" sz="7200" b="1" i="0" u="none" strike="noStrike" kern="1200" cap="none" spc="0" normalizeH="0" baseline="0" noProof="0" dirty="0">
                <a:ln w="28575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UVN Dzung Dakao" panose="00000400000000000000" pitchFamily="2" charset="0"/>
                <a:ea typeface="字魂100号-方方先锋体" panose="00000500000000000000" pitchFamily="2" charset="-122"/>
                <a:sym typeface="字魂100号-方方先锋体" panose="00000500000000000000" pitchFamily="2" charset="-122"/>
              </a:endParaRPr>
            </a:p>
          </p:txBody>
        </p:sp>
      </p:grpSp>
      <p:grpSp>
        <p:nvGrpSpPr>
          <p:cNvPr id="16" name="组合 97">
            <a:extLst>
              <a:ext uri="{FF2B5EF4-FFF2-40B4-BE49-F238E27FC236}">
                <a16:creationId xmlns:a16="http://schemas.microsoft.com/office/drawing/2014/main" id="{CD16FECB-4DE1-45C4-BA90-C57D62FE79D4}"/>
              </a:ext>
            </a:extLst>
          </p:cNvPr>
          <p:cNvGrpSpPr/>
          <p:nvPr/>
        </p:nvGrpSpPr>
        <p:grpSpPr>
          <a:xfrm rot="20943661">
            <a:off x="4038684" y="1989053"/>
            <a:ext cx="3395707" cy="2575381"/>
            <a:chOff x="3933534" y="5569526"/>
            <a:chExt cx="3395707" cy="2575381"/>
          </a:xfrm>
        </p:grpSpPr>
        <p:sp>
          <p:nvSpPr>
            <p:cNvPr id="17" name="文本框 99">
              <a:extLst>
                <a:ext uri="{FF2B5EF4-FFF2-40B4-BE49-F238E27FC236}">
                  <a16:creationId xmlns:a16="http://schemas.microsoft.com/office/drawing/2014/main" id="{F59ADDBF-9472-4A10-BE1B-F0BD150AFBA6}"/>
                </a:ext>
              </a:extLst>
            </p:cNvPr>
            <p:cNvSpPr txBox="1"/>
            <p:nvPr/>
          </p:nvSpPr>
          <p:spPr>
            <a:xfrm rot="60000">
              <a:off x="3949790" y="5569526"/>
              <a:ext cx="3379451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 w="7620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LUYỆN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0" dirty="0">
                  <a:ln w="7620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TẬP</a:t>
              </a:r>
              <a:endParaRPr kumimoji="0" lang="en-US" altLang="zh-CN" sz="8000" b="0" i="0" u="none" strike="noStrike" kern="1200" cap="none" spc="0" normalizeH="0" baseline="0" noProof="0" dirty="0">
                <a:ln w="762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UVN Dzung Dakao" panose="00000400000000000000" pitchFamily="2" charset="0"/>
                <a:ea typeface="Cambria" panose="02040503050406030204" pitchFamily="18" charset="0"/>
                <a:sym typeface="字魂100号-方方先锋体" panose="00000500000000000000" pitchFamily="2" charset="-122"/>
              </a:endParaRPr>
            </a:p>
          </p:txBody>
        </p:sp>
        <p:sp>
          <p:nvSpPr>
            <p:cNvPr id="19" name="文本框 98">
              <a:extLst>
                <a:ext uri="{FF2B5EF4-FFF2-40B4-BE49-F238E27FC236}">
                  <a16:creationId xmlns:a16="http://schemas.microsoft.com/office/drawing/2014/main" id="{048F13A2-ACC6-4197-83F5-2F159FB68192}"/>
                </a:ext>
              </a:extLst>
            </p:cNvPr>
            <p:cNvSpPr txBox="1"/>
            <p:nvPr/>
          </p:nvSpPr>
          <p:spPr>
            <a:xfrm rot="60000">
              <a:off x="3933534" y="5590362"/>
              <a:ext cx="3379451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LUYỆN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0" dirty="0">
                  <a:solidFill>
                    <a:srgbClr val="0070C0"/>
                  </a:solidFill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TẬP</a:t>
              </a:r>
              <a:endPara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VN Dzung Dakao" panose="00000400000000000000" pitchFamily="2" charset="0"/>
                <a:ea typeface="Cambria" panose="02040503050406030204" pitchFamily="18" charset="0"/>
                <a:sym typeface="字魂100号-方方先锋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1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>
            <a:extLst>
              <a:ext uri="{FF2B5EF4-FFF2-40B4-BE49-F238E27FC236}">
                <a16:creationId xmlns:a16="http://schemas.microsoft.com/office/drawing/2014/main" id="{768C12F6-6B0A-482C-BA92-819AC82972AE}"/>
              </a:ext>
            </a:extLst>
          </p:cNvPr>
          <p:cNvGrpSpPr/>
          <p:nvPr/>
        </p:nvGrpSpPr>
        <p:grpSpPr>
          <a:xfrm>
            <a:off x="494956" y="267855"/>
            <a:ext cx="11392244" cy="6540056"/>
            <a:chOff x="801554" y="609600"/>
            <a:chExt cx="10741292" cy="5460789"/>
          </a:xfrm>
        </p:grpSpPr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6696867-5170-4DFA-A35A-12C19C84340C}"/>
                </a:ext>
              </a:extLst>
            </p:cNvPr>
            <p:cNvSpPr/>
            <p:nvPr/>
          </p:nvSpPr>
          <p:spPr>
            <a:xfrm>
              <a:off x="953954" y="762001"/>
              <a:ext cx="10588892" cy="5308388"/>
            </a:xfrm>
            <a:custGeom>
              <a:avLst/>
              <a:gdLst>
                <a:gd name="connsiteX0" fmla="*/ 734290 w 10588892"/>
                <a:gd name="connsiteY0" fmla="*/ 0 h 5638800"/>
                <a:gd name="connsiteX1" fmla="*/ 10588892 w 10588892"/>
                <a:gd name="connsiteY1" fmla="*/ 0 h 5638800"/>
                <a:gd name="connsiteX2" fmla="*/ 10588892 w 10588892"/>
                <a:gd name="connsiteY2" fmla="*/ 5638800 h 5638800"/>
                <a:gd name="connsiteX3" fmla="*/ 0 w 10588892"/>
                <a:gd name="connsiteY3" fmla="*/ 5638800 h 5638800"/>
                <a:gd name="connsiteX4" fmla="*/ 0 w 10588892"/>
                <a:gd name="connsiteY4" fmla="*/ 73429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8892" h="5638800">
                  <a:moveTo>
                    <a:pt x="734290" y="0"/>
                  </a:moveTo>
                  <a:lnTo>
                    <a:pt x="10588892" y="0"/>
                  </a:lnTo>
                  <a:lnTo>
                    <a:pt x="10588892" y="5638800"/>
                  </a:lnTo>
                  <a:lnTo>
                    <a:pt x="0" y="5638800"/>
                  </a:lnTo>
                  <a:lnTo>
                    <a:pt x="0" y="734290"/>
                  </a:lnTo>
                  <a:close/>
                </a:path>
              </a:pathLst>
            </a:custGeom>
            <a:solidFill>
              <a:srgbClr val="2540B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6A5C4A0A-11CD-433B-AB22-754152B36C33}"/>
                </a:ext>
              </a:extLst>
            </p:cNvPr>
            <p:cNvGrpSpPr/>
            <p:nvPr/>
          </p:nvGrpSpPr>
          <p:grpSpPr>
            <a:xfrm>
              <a:off x="801554" y="609600"/>
              <a:ext cx="10588892" cy="5308388"/>
              <a:chOff x="801554" y="609601"/>
              <a:chExt cx="10588892" cy="5308388"/>
            </a:xfrm>
          </p:grpSpPr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8D574AD0-4902-41DB-AD6B-ACC9327951F8}"/>
                  </a:ext>
                </a:extLst>
              </p:cNvPr>
              <p:cNvSpPr/>
              <p:nvPr/>
            </p:nvSpPr>
            <p:spPr>
              <a:xfrm>
                <a:off x="801554" y="609601"/>
                <a:ext cx="10588892" cy="5308388"/>
              </a:xfrm>
              <a:custGeom>
                <a:avLst/>
                <a:gdLst>
                  <a:gd name="connsiteX0" fmla="*/ 734290 w 10588892"/>
                  <a:gd name="connsiteY0" fmla="*/ 0 h 5638800"/>
                  <a:gd name="connsiteX1" fmla="*/ 10588892 w 10588892"/>
                  <a:gd name="connsiteY1" fmla="*/ 0 h 5638800"/>
                  <a:gd name="connsiteX2" fmla="*/ 10588892 w 10588892"/>
                  <a:gd name="connsiteY2" fmla="*/ 5638800 h 5638800"/>
                  <a:gd name="connsiteX3" fmla="*/ 0 w 10588892"/>
                  <a:gd name="connsiteY3" fmla="*/ 5638800 h 5638800"/>
                  <a:gd name="connsiteX4" fmla="*/ 0 w 10588892"/>
                  <a:gd name="connsiteY4" fmla="*/ 734290 h 563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88892" h="5638800">
                    <a:moveTo>
                      <a:pt x="734290" y="0"/>
                    </a:moveTo>
                    <a:lnTo>
                      <a:pt x="10588892" y="0"/>
                    </a:lnTo>
                    <a:lnTo>
                      <a:pt x="10588892" y="5638800"/>
                    </a:lnTo>
                    <a:lnTo>
                      <a:pt x="0" y="5638800"/>
                    </a:lnTo>
                    <a:lnTo>
                      <a:pt x="0" y="7342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0号-方方先锋体"/>
                  <a:cs typeface="+mn-cs"/>
                </a:endParaRPr>
              </a:p>
            </p:txBody>
          </p:sp>
          <p:sp>
            <p:nvSpPr>
              <p:cNvPr id="44" name="直角三角形 43">
                <a:extLst>
                  <a:ext uri="{FF2B5EF4-FFF2-40B4-BE49-F238E27FC236}">
                    <a16:creationId xmlns:a16="http://schemas.microsoft.com/office/drawing/2014/main" id="{29301A47-C333-40B3-AF0B-8486BC5AB8DA}"/>
                  </a:ext>
                </a:extLst>
              </p:cNvPr>
              <p:cNvSpPr/>
              <p:nvPr/>
            </p:nvSpPr>
            <p:spPr>
              <a:xfrm rot="16200000">
                <a:off x="801554" y="609601"/>
                <a:ext cx="734290" cy="734290"/>
              </a:xfrm>
              <a:prstGeom prst="rtTriangle">
                <a:avLst/>
              </a:prstGeom>
              <a:solidFill>
                <a:srgbClr val="FF2E2E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0号-方方先锋体"/>
                  <a:cs typeface="+mn-cs"/>
                </a:endParaRPr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911CA4E4-E19C-4D32-88FC-57B9A12EC2D2}"/>
              </a:ext>
            </a:extLst>
          </p:cNvPr>
          <p:cNvGrpSpPr/>
          <p:nvPr/>
        </p:nvGrpSpPr>
        <p:grpSpPr>
          <a:xfrm>
            <a:off x="0" y="976744"/>
            <a:ext cx="450199" cy="1898074"/>
            <a:chOff x="138545" y="568036"/>
            <a:chExt cx="450199" cy="1898074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6FBD454-2967-4F1B-9F6F-8728935F19DE}"/>
                </a:ext>
              </a:extLst>
            </p:cNvPr>
            <p:cNvSpPr/>
            <p:nvPr/>
          </p:nvSpPr>
          <p:spPr>
            <a:xfrm rot="5400000">
              <a:off x="-588059" y="1294640"/>
              <a:ext cx="1898074" cy="4448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90A5CB1D-C481-4199-ABF2-FE632BDE0229}"/>
                </a:ext>
              </a:extLst>
            </p:cNvPr>
            <p:cNvSpPr txBox="1"/>
            <p:nvPr/>
          </p:nvSpPr>
          <p:spPr>
            <a:xfrm rot="5400000">
              <a:off x="-560348" y="1317018"/>
              <a:ext cx="1898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 w="3810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43号-正酷超级黑" panose="00000500000000000000" pitchFamily="2" charset="-122"/>
                  <a:ea typeface="字魂143号-正酷超级黑" panose="00000500000000000000" pitchFamily="2" charset="-122"/>
                  <a:cs typeface="+mn-cs"/>
                  <a:sym typeface="字魂100号-方方先锋体" panose="00000500000000000000" pitchFamily="2" charset="-122"/>
                </a:rPr>
                <a:t>TOÁN</a:t>
              </a:r>
              <a:r>
                <a:rPr kumimoji="0" lang="en-US" altLang="zh-CN" sz="2000" b="0" i="0" u="none" strike="noStrike" kern="1200" cap="none" spc="0" normalizeH="0" noProof="0" dirty="0">
                  <a:ln w="3810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43号-正酷超级黑" panose="00000500000000000000" pitchFamily="2" charset="-122"/>
                  <a:ea typeface="字魂143号-正酷超级黑" panose="00000500000000000000" pitchFamily="2" charset="-122"/>
                  <a:cs typeface="+mn-cs"/>
                  <a:sym typeface="字魂100号-方方先锋体" panose="00000500000000000000" pitchFamily="2" charset="-122"/>
                </a:rPr>
                <a:t> HỌC 4</a:t>
              </a:r>
              <a:endParaRPr kumimoji="0" lang="zh-CN" altLang="en-US" sz="2000" b="0" i="0" u="none" strike="noStrike" kern="1200" cap="none" spc="0" normalizeH="0" baseline="0" noProof="0" dirty="0">
                <a:ln w="3810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43号-正酷超级黑" panose="00000500000000000000" pitchFamily="2" charset="-122"/>
                <a:ea typeface="字魂143号-正酷超级黑" panose="00000500000000000000" pitchFamily="2" charset="-122"/>
                <a:cs typeface="+mn-cs"/>
                <a:sym typeface="字魂100号-方方先锋体" panose="00000500000000000000" pitchFamily="2" charset="-122"/>
              </a:endParaRPr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23955524-3E78-492D-BB8E-4FA2DFE7B681}"/>
              </a:ext>
            </a:extLst>
          </p:cNvPr>
          <p:cNvSpPr/>
          <p:nvPr/>
        </p:nvSpPr>
        <p:spPr>
          <a:xfrm rot="5400000">
            <a:off x="11015197" y="5380380"/>
            <a:ext cx="1898074" cy="44486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0号-方方先锋体"/>
              <a:cs typeface="+mn-cs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D9B3CB98-C340-4D24-AA74-9B42699BE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89630">
            <a:off x="9663993" y="-333550"/>
            <a:ext cx="2508238" cy="2508238"/>
          </a:xfrm>
          <a:prstGeom prst="rect">
            <a:avLst/>
          </a:prstGeom>
        </p:spPr>
      </p:pic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ABA74746-6907-491F-AEBA-648C8EE6867B}"/>
              </a:ext>
            </a:extLst>
          </p:cNvPr>
          <p:cNvGrpSpPr/>
          <p:nvPr/>
        </p:nvGrpSpPr>
        <p:grpSpPr>
          <a:xfrm>
            <a:off x="1101458" y="596852"/>
            <a:ext cx="1002378" cy="946958"/>
            <a:chOff x="1413447" y="2218286"/>
            <a:chExt cx="1002378" cy="946958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5A26DB19-FC83-47B8-B634-8932C03FD13C}"/>
                </a:ext>
              </a:extLst>
            </p:cNvPr>
            <p:cNvSpPr/>
            <p:nvPr/>
          </p:nvSpPr>
          <p:spPr>
            <a:xfrm>
              <a:off x="1538137" y="2287556"/>
              <a:ext cx="877688" cy="877688"/>
            </a:xfrm>
            <a:prstGeom prst="ellipse">
              <a:avLst/>
            </a:prstGeom>
            <a:solidFill>
              <a:srgbClr val="2540B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15AD6F53-BDFA-46EE-BF47-EF0A7EB34C36}"/>
                </a:ext>
              </a:extLst>
            </p:cNvPr>
            <p:cNvSpPr/>
            <p:nvPr/>
          </p:nvSpPr>
          <p:spPr>
            <a:xfrm>
              <a:off x="1413447" y="2218286"/>
              <a:ext cx="877688" cy="877688"/>
            </a:xfrm>
            <a:prstGeom prst="ellipse">
              <a:avLst/>
            </a:prstGeom>
            <a:solidFill>
              <a:srgbClr val="FF2E2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2DCEA9A6-49F6-4ED5-AF1A-5EEE69166532}"/>
                </a:ext>
              </a:extLst>
            </p:cNvPr>
            <p:cNvSpPr txBox="1"/>
            <p:nvPr/>
          </p:nvSpPr>
          <p:spPr>
            <a:xfrm>
              <a:off x="1450509" y="2241570"/>
              <a:ext cx="80356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 w="19050">
                    <a:solidFill>
                      <a:srgbClr val="000000"/>
                    </a:solidFill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 w="19050">
                  <a:solidFill>
                    <a:srgbClr val="000000"/>
                  </a:solidFill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03720" y="274847"/>
            <a:ext cx="8995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nl-NL" sz="4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23 &lt; </a:t>
            </a:r>
            <a:r>
              <a:rPr lang="nl-NL" sz="4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&lt; 31</a:t>
            </a:r>
          </a:p>
          <a:p>
            <a:pPr algn="ctr"/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nl-NL" sz="4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lẻ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995052" y="3323666"/>
            <a:ext cx="10201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 là số 25</a:t>
            </a:r>
          </a:p>
          <a:p>
            <a:r>
              <a:rPr lang="nl-NL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x = 25.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0369" y="2954782"/>
            <a:ext cx="56931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nl-NL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 thỏa mãn: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nl-NL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</a:t>
            </a:r>
            <a:r>
              <a:rPr lang="nl-NL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số lớn hơn 20 và nhỏ hơn 31.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nl-NL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</a:t>
            </a:r>
            <a:r>
              <a:rPr lang="nl-NL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số lẻ.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nl-NL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</a:t>
            </a:r>
            <a:r>
              <a:rPr lang="nl-NL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số chia hết cho 5.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2894" y="4807069"/>
            <a:ext cx="1054410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nl-NL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nl-NL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vừa là số lẻ vừa là số chia hết cho 5, vậy x có tận cùng là mấy?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9375" y="5409573"/>
            <a:ext cx="9918737" cy="1077218"/>
          </a:xfrm>
          <a:prstGeom prst="rect">
            <a:avLst/>
          </a:prstGeom>
          <a:noFill/>
          <a:ln w="38100">
            <a:noFill/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Những số có tận cùng là 0 hoặc 5 thì chia hết cho 5, </a:t>
            </a:r>
          </a:p>
          <a:p>
            <a:pPr algn="just"/>
            <a:r>
              <a:rPr lang="nl-NL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nl-NL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nl-NL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nl-NL" sz="3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lẻ </a:t>
            </a:r>
            <a:r>
              <a:rPr lang="nl-NL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 </a:t>
            </a:r>
            <a:r>
              <a:rPr lang="nl-NL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nl-NL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2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 tận cùng là 5</a:t>
            </a:r>
            <a:r>
              <a:rPr lang="nl-NL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2894" y="2479004"/>
            <a:ext cx="10669909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dashDot"/>
          </a:ln>
        </p:spPr>
        <p:txBody>
          <a:bodyPr wrap="none">
            <a:spAutoFit/>
          </a:bodyPr>
          <a:lstStyle/>
          <a:p>
            <a:pPr algn="just"/>
            <a:r>
              <a:rPr lang="nl-NL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 tìm số có tận cùng là 5 và lớn hơn 23 và nhỏ hơn 31.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4992" y="2376262"/>
            <a:ext cx="940513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none">
            <a:spAutoFit/>
          </a:bodyPr>
          <a:lstStyle/>
          <a:p>
            <a:pPr algn="just"/>
            <a:r>
              <a:rPr lang="nl-NL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</a:t>
            </a:r>
            <a:r>
              <a:rPr lang="nl-NL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nl-NL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phải tìm phải thỏa mãn các điều kiện nào?</a:t>
            </a:r>
            <a:endParaRPr lang="en-US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51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5" grpId="0"/>
      <p:bldP spid="2" grpId="0"/>
      <p:bldP spid="2" grpId="1"/>
      <p:bldP spid="5" grpId="0" animBg="1"/>
      <p:bldP spid="5" grpId="1" animBg="1"/>
      <p:bldP spid="6" grpId="0"/>
      <p:bldP spid="6" grpId="1"/>
      <p:bldP spid="7" grpId="0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>
            <a:extLst>
              <a:ext uri="{FF2B5EF4-FFF2-40B4-BE49-F238E27FC236}">
                <a16:creationId xmlns:a16="http://schemas.microsoft.com/office/drawing/2014/main" id="{768C12F6-6B0A-482C-BA92-819AC82972AE}"/>
              </a:ext>
            </a:extLst>
          </p:cNvPr>
          <p:cNvGrpSpPr/>
          <p:nvPr/>
        </p:nvGrpSpPr>
        <p:grpSpPr>
          <a:xfrm>
            <a:off x="831273" y="1013536"/>
            <a:ext cx="10529454" cy="4830928"/>
            <a:chOff x="801554" y="609600"/>
            <a:chExt cx="10741292" cy="5460789"/>
          </a:xfrm>
        </p:grpSpPr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6696867-5170-4DFA-A35A-12C19C84340C}"/>
                </a:ext>
              </a:extLst>
            </p:cNvPr>
            <p:cNvSpPr/>
            <p:nvPr/>
          </p:nvSpPr>
          <p:spPr>
            <a:xfrm>
              <a:off x="953954" y="762001"/>
              <a:ext cx="10588892" cy="5308388"/>
            </a:xfrm>
            <a:custGeom>
              <a:avLst/>
              <a:gdLst>
                <a:gd name="connsiteX0" fmla="*/ 734290 w 10588892"/>
                <a:gd name="connsiteY0" fmla="*/ 0 h 5638800"/>
                <a:gd name="connsiteX1" fmla="*/ 10588892 w 10588892"/>
                <a:gd name="connsiteY1" fmla="*/ 0 h 5638800"/>
                <a:gd name="connsiteX2" fmla="*/ 10588892 w 10588892"/>
                <a:gd name="connsiteY2" fmla="*/ 5638800 h 5638800"/>
                <a:gd name="connsiteX3" fmla="*/ 0 w 10588892"/>
                <a:gd name="connsiteY3" fmla="*/ 5638800 h 5638800"/>
                <a:gd name="connsiteX4" fmla="*/ 0 w 10588892"/>
                <a:gd name="connsiteY4" fmla="*/ 73429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8892" h="5638800">
                  <a:moveTo>
                    <a:pt x="734290" y="0"/>
                  </a:moveTo>
                  <a:lnTo>
                    <a:pt x="10588892" y="0"/>
                  </a:lnTo>
                  <a:lnTo>
                    <a:pt x="10588892" y="5638800"/>
                  </a:lnTo>
                  <a:lnTo>
                    <a:pt x="0" y="5638800"/>
                  </a:lnTo>
                  <a:lnTo>
                    <a:pt x="0" y="734290"/>
                  </a:lnTo>
                  <a:close/>
                </a:path>
              </a:pathLst>
            </a:custGeom>
            <a:solidFill>
              <a:srgbClr val="2540B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6A5C4A0A-11CD-433B-AB22-754152B36C33}"/>
                </a:ext>
              </a:extLst>
            </p:cNvPr>
            <p:cNvGrpSpPr/>
            <p:nvPr/>
          </p:nvGrpSpPr>
          <p:grpSpPr>
            <a:xfrm>
              <a:off x="801554" y="609600"/>
              <a:ext cx="10588892" cy="5308388"/>
              <a:chOff x="801554" y="609601"/>
              <a:chExt cx="10588892" cy="5308388"/>
            </a:xfrm>
          </p:grpSpPr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8D574AD0-4902-41DB-AD6B-ACC9327951F8}"/>
                  </a:ext>
                </a:extLst>
              </p:cNvPr>
              <p:cNvSpPr/>
              <p:nvPr/>
            </p:nvSpPr>
            <p:spPr>
              <a:xfrm>
                <a:off x="801554" y="609601"/>
                <a:ext cx="10588892" cy="5308388"/>
              </a:xfrm>
              <a:custGeom>
                <a:avLst/>
                <a:gdLst>
                  <a:gd name="connsiteX0" fmla="*/ 734290 w 10588892"/>
                  <a:gd name="connsiteY0" fmla="*/ 0 h 5638800"/>
                  <a:gd name="connsiteX1" fmla="*/ 10588892 w 10588892"/>
                  <a:gd name="connsiteY1" fmla="*/ 0 h 5638800"/>
                  <a:gd name="connsiteX2" fmla="*/ 10588892 w 10588892"/>
                  <a:gd name="connsiteY2" fmla="*/ 5638800 h 5638800"/>
                  <a:gd name="connsiteX3" fmla="*/ 0 w 10588892"/>
                  <a:gd name="connsiteY3" fmla="*/ 5638800 h 5638800"/>
                  <a:gd name="connsiteX4" fmla="*/ 0 w 10588892"/>
                  <a:gd name="connsiteY4" fmla="*/ 734290 h 563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88892" h="5638800">
                    <a:moveTo>
                      <a:pt x="734290" y="0"/>
                    </a:moveTo>
                    <a:lnTo>
                      <a:pt x="10588892" y="0"/>
                    </a:lnTo>
                    <a:lnTo>
                      <a:pt x="10588892" y="5638800"/>
                    </a:lnTo>
                    <a:lnTo>
                      <a:pt x="0" y="5638800"/>
                    </a:lnTo>
                    <a:lnTo>
                      <a:pt x="0" y="7342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0号-方方先锋体"/>
                  <a:cs typeface="+mn-cs"/>
                </a:endParaRPr>
              </a:p>
            </p:txBody>
          </p:sp>
          <p:sp>
            <p:nvSpPr>
              <p:cNvPr id="44" name="直角三角形 43">
                <a:extLst>
                  <a:ext uri="{FF2B5EF4-FFF2-40B4-BE49-F238E27FC236}">
                    <a16:creationId xmlns:a16="http://schemas.microsoft.com/office/drawing/2014/main" id="{29301A47-C333-40B3-AF0B-8486BC5AB8DA}"/>
                  </a:ext>
                </a:extLst>
              </p:cNvPr>
              <p:cNvSpPr/>
              <p:nvPr/>
            </p:nvSpPr>
            <p:spPr>
              <a:xfrm rot="16200000">
                <a:off x="801554" y="609601"/>
                <a:ext cx="734290" cy="734290"/>
              </a:xfrm>
              <a:prstGeom prst="rtTriangle">
                <a:avLst/>
              </a:prstGeom>
              <a:solidFill>
                <a:srgbClr val="FF2E2E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0号-方方先锋体"/>
                  <a:cs typeface="+mn-cs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803AFBDA-2CF4-4D29-970F-F841D3C3BF89}"/>
              </a:ext>
            </a:extLst>
          </p:cNvPr>
          <p:cNvGrpSpPr/>
          <p:nvPr/>
        </p:nvGrpSpPr>
        <p:grpSpPr>
          <a:xfrm>
            <a:off x="9157855" y="1428631"/>
            <a:ext cx="3146506" cy="732058"/>
            <a:chOff x="9157855" y="904299"/>
            <a:chExt cx="3146506" cy="732058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CDEF248-8254-42E0-8D1B-4FE95147BE3D}"/>
                </a:ext>
              </a:extLst>
            </p:cNvPr>
            <p:cNvSpPr/>
            <p:nvPr/>
          </p:nvSpPr>
          <p:spPr>
            <a:xfrm>
              <a:off x="9157855" y="914401"/>
              <a:ext cx="3034146" cy="7219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0F5964C9-E167-449E-AC51-E5E489CCA764}"/>
                </a:ext>
              </a:extLst>
            </p:cNvPr>
            <p:cNvSpPr txBox="1"/>
            <p:nvPr/>
          </p:nvSpPr>
          <p:spPr>
            <a:xfrm>
              <a:off x="9180289" y="904299"/>
              <a:ext cx="3124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1200" cap="none" spc="0" normalizeH="0" baseline="0" noProof="0" dirty="0">
                <a:ln w="3810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VN Dzung Dakao" panose="00000400000000000000" pitchFamily="2" charset="0"/>
                <a:ea typeface="字魂143号-正酷超级黑" panose="00000500000000000000" pitchFamily="2" charset="-122"/>
                <a:sym typeface="字魂100号-方方先锋体" panose="00000500000000000000" pitchFamily="2" charset="-122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911CA4E4-E19C-4D32-88FC-57B9A12EC2D2}"/>
              </a:ext>
            </a:extLst>
          </p:cNvPr>
          <p:cNvGrpSpPr/>
          <p:nvPr/>
        </p:nvGrpSpPr>
        <p:grpSpPr>
          <a:xfrm>
            <a:off x="0" y="976744"/>
            <a:ext cx="450199" cy="1898074"/>
            <a:chOff x="138545" y="568036"/>
            <a:chExt cx="450199" cy="1898074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6FBD454-2967-4F1B-9F6F-8728935F19DE}"/>
                </a:ext>
              </a:extLst>
            </p:cNvPr>
            <p:cNvSpPr/>
            <p:nvPr/>
          </p:nvSpPr>
          <p:spPr>
            <a:xfrm rot="5400000">
              <a:off x="-588059" y="1294640"/>
              <a:ext cx="1898074" cy="4448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90A5CB1D-C481-4199-ABF2-FE632BDE0229}"/>
                </a:ext>
              </a:extLst>
            </p:cNvPr>
            <p:cNvSpPr txBox="1"/>
            <p:nvPr/>
          </p:nvSpPr>
          <p:spPr>
            <a:xfrm rot="5400000">
              <a:off x="-560348" y="1317018"/>
              <a:ext cx="1898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 w="3810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43号-正酷超级黑" panose="00000500000000000000" pitchFamily="2" charset="-122"/>
                  <a:ea typeface="字魂143号-正酷超级黑" panose="00000500000000000000" pitchFamily="2" charset="-122"/>
                  <a:cs typeface="+mn-cs"/>
                  <a:sym typeface="字魂100号-方方先锋体" panose="00000500000000000000" pitchFamily="2" charset="-122"/>
                </a:rPr>
                <a:t>TOÁN</a:t>
              </a:r>
              <a:r>
                <a:rPr kumimoji="0" lang="en-US" altLang="zh-CN" sz="2000" b="0" i="0" u="none" strike="noStrike" kern="1200" cap="none" spc="0" normalizeH="0" noProof="0" dirty="0">
                  <a:ln w="3810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43号-正酷超级黑" panose="00000500000000000000" pitchFamily="2" charset="-122"/>
                  <a:ea typeface="字魂143号-正酷超级黑" panose="00000500000000000000" pitchFamily="2" charset="-122"/>
                  <a:cs typeface="+mn-cs"/>
                  <a:sym typeface="字魂100号-方方先锋体" panose="00000500000000000000" pitchFamily="2" charset="-122"/>
                </a:rPr>
                <a:t> HỌC 4</a:t>
              </a:r>
              <a:endParaRPr kumimoji="0" lang="zh-CN" altLang="en-US" sz="2000" b="0" i="0" u="none" strike="noStrike" kern="1200" cap="none" spc="0" normalizeH="0" baseline="0" noProof="0" dirty="0">
                <a:ln w="3810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43号-正酷超级黑" panose="00000500000000000000" pitchFamily="2" charset="-122"/>
                <a:ea typeface="字魂143号-正酷超级黑" panose="00000500000000000000" pitchFamily="2" charset="-122"/>
                <a:cs typeface="+mn-cs"/>
                <a:sym typeface="字魂100号-方方先锋体" panose="00000500000000000000" pitchFamily="2" charset="-122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37BE9B22-CEDF-4099-BF1F-D6521FCD6FF1}"/>
              </a:ext>
            </a:extLst>
          </p:cNvPr>
          <p:cNvGrpSpPr/>
          <p:nvPr/>
        </p:nvGrpSpPr>
        <p:grpSpPr>
          <a:xfrm>
            <a:off x="11741801" y="4653776"/>
            <a:ext cx="450199" cy="1898074"/>
            <a:chOff x="138545" y="568036"/>
            <a:chExt cx="450199" cy="1898074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23955524-3E78-492D-BB8E-4FA2DFE7B681}"/>
                </a:ext>
              </a:extLst>
            </p:cNvPr>
            <p:cNvSpPr/>
            <p:nvPr/>
          </p:nvSpPr>
          <p:spPr>
            <a:xfrm rot="5400000">
              <a:off x="-588059" y="1294640"/>
              <a:ext cx="1898074" cy="4448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6A2A6B00-F395-499A-B6B7-6663CAD89C84}"/>
                </a:ext>
              </a:extLst>
            </p:cNvPr>
            <p:cNvSpPr txBox="1"/>
            <p:nvPr/>
          </p:nvSpPr>
          <p:spPr>
            <a:xfrm rot="5400000">
              <a:off x="-560348" y="1317018"/>
              <a:ext cx="1898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 w="3810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43号-正酷超级黑" panose="00000500000000000000" pitchFamily="2" charset="-122"/>
                <a:ea typeface="字魂143号-正酷超级黑" panose="00000500000000000000" pitchFamily="2" charset="-122"/>
                <a:cs typeface="+mn-cs"/>
                <a:sym typeface="字魂100号-方方先锋体" panose="00000500000000000000" pitchFamily="2" charset="-122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CD16FECB-4DE1-45C4-BA90-C57D62FE79D4}"/>
              </a:ext>
            </a:extLst>
          </p:cNvPr>
          <p:cNvGrpSpPr/>
          <p:nvPr/>
        </p:nvGrpSpPr>
        <p:grpSpPr>
          <a:xfrm rot="21540000">
            <a:off x="3651672" y="2326596"/>
            <a:ext cx="4097830" cy="1344280"/>
            <a:chOff x="4016345" y="5577001"/>
            <a:chExt cx="4097830" cy="1344280"/>
          </a:xfrm>
        </p:grpSpPr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F59ADDBF-9472-4A10-BE1B-F0BD150AFBA6}"/>
                </a:ext>
              </a:extLst>
            </p:cNvPr>
            <p:cNvSpPr txBox="1"/>
            <p:nvPr/>
          </p:nvSpPr>
          <p:spPr>
            <a:xfrm rot="60000">
              <a:off x="4032608" y="5577001"/>
              <a:ext cx="408156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 w="7620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DẶN</a:t>
              </a:r>
              <a:r>
                <a:rPr kumimoji="0" lang="en-US" altLang="zh-CN" sz="8000" b="0" i="0" u="none" strike="noStrike" kern="1200" cap="none" spc="0" normalizeH="0" noProof="0" dirty="0">
                  <a:ln w="7620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 DÒ</a:t>
              </a:r>
              <a:endParaRPr kumimoji="0" lang="en-US" altLang="zh-CN" sz="8000" b="0" i="0" u="none" strike="noStrike" kern="1200" cap="none" spc="0" normalizeH="0" baseline="0" noProof="0" dirty="0">
                <a:ln w="762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UVN Dzung Dakao" panose="00000400000000000000" pitchFamily="2" charset="0"/>
                <a:ea typeface="Cambria" panose="02040503050406030204" pitchFamily="18" charset="0"/>
                <a:sym typeface="字魂100号-方方先锋体" panose="00000500000000000000" pitchFamily="2" charset="-122"/>
              </a:endParaRP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048F13A2-ACC6-4197-83F5-2F159FB68192}"/>
                </a:ext>
              </a:extLst>
            </p:cNvPr>
            <p:cNvSpPr txBox="1"/>
            <p:nvPr/>
          </p:nvSpPr>
          <p:spPr>
            <a:xfrm rot="60000">
              <a:off x="4016345" y="5597842"/>
              <a:ext cx="408156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DẶN</a:t>
              </a:r>
              <a:r>
                <a:rPr kumimoji="0" lang="en-US" altLang="zh-CN" sz="80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 DÒ</a:t>
              </a:r>
              <a:endParaRPr kumimoji="0" lang="en-US" altLang="zh-CN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VN Dzung Dakao" panose="00000400000000000000" pitchFamily="2" charset="0"/>
                <a:ea typeface="Cambria" panose="02040503050406030204" pitchFamily="18" charset="0"/>
                <a:sym typeface="字魂100号-方方先锋体" panose="00000500000000000000" pitchFamily="2" charset="-122"/>
              </a:endParaRPr>
            </a:p>
          </p:txBody>
        </p:sp>
      </p:grpSp>
      <p:pic>
        <p:nvPicPr>
          <p:cNvPr id="51" name="图片 50">
            <a:extLst>
              <a:ext uri="{FF2B5EF4-FFF2-40B4-BE49-F238E27FC236}">
                <a16:creationId xmlns:a16="http://schemas.microsoft.com/office/drawing/2014/main" id="{D9B3CB98-C340-4D24-AA74-9B42699BE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89630">
            <a:off x="3068789" y="-1203062"/>
            <a:ext cx="3773722" cy="3773722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265B6165-19C3-4BEB-8597-C699CF7AF98C}"/>
              </a:ext>
            </a:extLst>
          </p:cNvPr>
          <p:cNvSpPr txBox="1"/>
          <p:nvPr/>
        </p:nvSpPr>
        <p:spPr>
          <a:xfrm rot="10800000" flipH="1" flipV="1">
            <a:off x="1798703" y="-217974"/>
            <a:ext cx="249299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0000" b="0" i="0" u="none" strike="noStrike" kern="1200" cap="none" spc="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E62F34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  <a:sym typeface="字魂100号-方方先锋体" panose="00000500000000000000" pitchFamily="2" charset="-122"/>
              </a:rPr>
              <a:t>”</a:t>
            </a:r>
            <a:endParaRPr kumimoji="0" lang="zh-CN" altLang="en-US" sz="30000" b="0" i="0" u="none" strike="noStrike" kern="1200" cap="none" spc="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E62F34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  <a:sym typeface="字魂100号-方方先锋体" panose="00000500000000000000" pitchFamily="2" charset="-122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B6EEDEC2-26D1-4199-A459-B6898F0F28D5}"/>
              </a:ext>
            </a:extLst>
          </p:cNvPr>
          <p:cNvGrpSpPr/>
          <p:nvPr/>
        </p:nvGrpSpPr>
        <p:grpSpPr>
          <a:xfrm rot="16200000">
            <a:off x="2452255" y="5683863"/>
            <a:ext cx="450199" cy="1898074"/>
            <a:chOff x="138545" y="568036"/>
            <a:chExt cx="450199" cy="1898074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DF698F27-1F4F-4E29-9E24-B4B4132D321D}"/>
                </a:ext>
              </a:extLst>
            </p:cNvPr>
            <p:cNvSpPr/>
            <p:nvPr/>
          </p:nvSpPr>
          <p:spPr>
            <a:xfrm rot="5400000">
              <a:off x="-588059" y="1294640"/>
              <a:ext cx="1898074" cy="4448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C753C8D3-A6CF-4B79-A0F9-1855132241DC}"/>
                </a:ext>
              </a:extLst>
            </p:cNvPr>
            <p:cNvSpPr txBox="1"/>
            <p:nvPr/>
          </p:nvSpPr>
          <p:spPr>
            <a:xfrm rot="5400000">
              <a:off x="-560348" y="1317018"/>
              <a:ext cx="1898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 w="3810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43号-正酷超级黑" panose="00000500000000000000" pitchFamily="2" charset="-122"/>
                <a:ea typeface="字魂143号-正酷超级黑" panose="00000500000000000000" pitchFamily="2" charset="-122"/>
                <a:cs typeface="+mn-cs"/>
                <a:sym typeface="字魂100号-方方先锋体" panose="00000500000000000000" pitchFamily="2" charset="-122"/>
              </a:endParaRPr>
            </a:p>
          </p:txBody>
        </p:sp>
      </p:grpSp>
      <p:sp>
        <p:nvSpPr>
          <p:cNvPr id="72" name="文本框 69">
            <a:extLst>
              <a:ext uri="{FF2B5EF4-FFF2-40B4-BE49-F238E27FC236}">
                <a16:creationId xmlns:a16="http://schemas.microsoft.com/office/drawing/2014/main" id="{8C9DDD05-CC69-442C-A789-410143A381F7}"/>
              </a:ext>
            </a:extLst>
          </p:cNvPr>
          <p:cNvSpPr txBox="1"/>
          <p:nvPr/>
        </p:nvSpPr>
        <p:spPr>
          <a:xfrm>
            <a:off x="2149837" y="3778861"/>
            <a:ext cx="8525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>
                <a:ln w="28575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字魂100号-方方先锋体" panose="00000500000000000000" pitchFamily="2" charset="-122"/>
              </a:rPr>
              <a:t>Hoàn</a:t>
            </a:r>
            <a:r>
              <a:rPr lang="en-US" altLang="zh-CN" sz="5400" dirty="0">
                <a:ln w="28575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字魂100号-方方先锋体" panose="00000500000000000000" pitchFamily="2" charset="-122"/>
              </a:rPr>
              <a:t> </a:t>
            </a:r>
            <a:r>
              <a:rPr lang="en-US" altLang="zh-CN" sz="5400" dirty="0" err="1">
                <a:ln w="28575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字魂100号-方方先锋体" panose="00000500000000000000" pitchFamily="2" charset="-122"/>
              </a:rPr>
              <a:t>thành</a:t>
            </a:r>
            <a:r>
              <a:rPr lang="en-US" altLang="zh-CN" sz="5400" dirty="0">
                <a:ln w="28575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字魂100号-方方先锋体" panose="00000500000000000000" pitchFamily="2" charset="-122"/>
              </a:rPr>
              <a:t> </a:t>
            </a:r>
            <a:r>
              <a:rPr lang="en-US" altLang="zh-CN" sz="5400" dirty="0" err="1">
                <a:ln w="28575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字魂100号-方方先锋体" panose="00000500000000000000" pitchFamily="2" charset="-122"/>
              </a:rPr>
              <a:t>vào</a:t>
            </a:r>
            <a:r>
              <a:rPr lang="en-US" altLang="zh-CN" sz="5400" dirty="0">
                <a:ln w="28575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字魂100号-方方先锋体" panose="00000500000000000000" pitchFamily="2" charset="-122"/>
              </a:rPr>
              <a:t> </a:t>
            </a:r>
            <a:r>
              <a:rPr lang="en-US" altLang="zh-CN" sz="5400" dirty="0" err="1">
                <a:ln w="28575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字魂100号-方方先锋体" panose="00000500000000000000" pitchFamily="2" charset="-122"/>
              </a:rPr>
              <a:t>vở</a:t>
            </a:r>
            <a:r>
              <a:rPr lang="en-US" altLang="zh-CN" sz="5400" dirty="0">
                <a:ln w="28575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字魂100号-方方先锋体" panose="00000500000000000000" pitchFamily="2" charset="-122"/>
              </a:rPr>
              <a:t> </a:t>
            </a:r>
            <a:r>
              <a:rPr lang="en-US" altLang="zh-CN" sz="5400" dirty="0" err="1">
                <a:ln w="28575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字魂100号-方方先锋体" panose="00000500000000000000" pitchFamily="2" charset="-122"/>
              </a:rPr>
              <a:t>bài</a:t>
            </a:r>
            <a:r>
              <a:rPr lang="en-US" altLang="zh-CN" sz="5400" dirty="0">
                <a:ln w="28575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字魂100号-方方先锋体" panose="00000500000000000000" pitchFamily="2" charset="-122"/>
              </a:rPr>
              <a:t> </a:t>
            </a:r>
            <a:r>
              <a:rPr lang="en-US" altLang="zh-CN" sz="5400" dirty="0" err="1">
                <a:ln w="28575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字魂100号-方方先锋体" panose="00000500000000000000" pitchFamily="2" charset="-122"/>
              </a:rPr>
              <a:t>tập</a:t>
            </a:r>
            <a:endParaRPr kumimoji="0" lang="en-US" altLang="zh-CN" sz="5400" b="0" i="0" u="none" strike="noStrike" kern="12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字魂100号-方方先锋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771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AB43502B-C879-47C5-A0BB-68D1EC954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8"/>
          <a:stretch/>
        </p:blipFill>
        <p:spPr>
          <a:xfrm>
            <a:off x="0" y="4746862"/>
            <a:ext cx="12192000" cy="211113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8D0204D-B9FD-4FB8-B8E4-398A3FCCF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/>
        </p:blipFill>
        <p:spPr>
          <a:xfrm>
            <a:off x="2768914" y="0"/>
            <a:ext cx="5935248" cy="538788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D45218-F2A9-42C9-B4F3-A091A9E29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457" y="235527"/>
            <a:ext cx="1807850" cy="14824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C65BAB9-0E59-489B-964F-E16280A40B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1"/>
          <a:stretch/>
        </p:blipFill>
        <p:spPr>
          <a:xfrm flipH="1">
            <a:off x="8505259" y="517885"/>
            <a:ext cx="2999508" cy="42668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1A33C1E-7DB4-4845-889E-47A7024DA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052" y="2633106"/>
            <a:ext cx="2621507" cy="4224894"/>
          </a:xfrm>
          <a:prstGeom prst="rect">
            <a:avLst/>
          </a:prstGeom>
        </p:spPr>
      </p:pic>
      <p:grpSp>
        <p:nvGrpSpPr>
          <p:cNvPr id="16" name="组合 97">
            <a:extLst>
              <a:ext uri="{FF2B5EF4-FFF2-40B4-BE49-F238E27FC236}">
                <a16:creationId xmlns:a16="http://schemas.microsoft.com/office/drawing/2014/main" id="{CD16FECB-4DE1-45C4-BA90-C57D62FE79D4}"/>
              </a:ext>
            </a:extLst>
          </p:cNvPr>
          <p:cNvGrpSpPr/>
          <p:nvPr/>
        </p:nvGrpSpPr>
        <p:grpSpPr>
          <a:xfrm rot="20943661">
            <a:off x="4334060" y="1984489"/>
            <a:ext cx="2854425" cy="2598761"/>
            <a:chOff x="4227110" y="5569526"/>
            <a:chExt cx="2854425" cy="2598761"/>
          </a:xfrm>
        </p:grpSpPr>
        <p:sp>
          <p:nvSpPr>
            <p:cNvPr id="17" name="文本框 99">
              <a:extLst>
                <a:ext uri="{FF2B5EF4-FFF2-40B4-BE49-F238E27FC236}">
                  <a16:creationId xmlns:a16="http://schemas.microsoft.com/office/drawing/2014/main" id="{F59ADDBF-9472-4A10-BE1B-F0BD150AFBA6}"/>
                </a:ext>
              </a:extLst>
            </p:cNvPr>
            <p:cNvSpPr txBox="1"/>
            <p:nvPr/>
          </p:nvSpPr>
          <p:spPr>
            <a:xfrm rot="60000">
              <a:off x="4227110" y="5569526"/>
              <a:ext cx="282481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 w="7620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GOOD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0" dirty="0">
                  <a:ln w="7620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BYE</a:t>
              </a:r>
              <a:endParaRPr kumimoji="0" lang="en-US" altLang="zh-CN" sz="8000" b="0" i="0" u="none" strike="noStrike" kern="1200" cap="none" spc="0" normalizeH="0" baseline="0" noProof="0" dirty="0">
                <a:ln w="762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UVN Dzung Dakao" panose="00000400000000000000" pitchFamily="2" charset="0"/>
                <a:ea typeface="Cambria" panose="02040503050406030204" pitchFamily="18" charset="0"/>
                <a:sym typeface="字魂100号-方方先锋体" panose="00000500000000000000" pitchFamily="2" charset="-122"/>
              </a:endParaRPr>
            </a:p>
          </p:txBody>
        </p:sp>
        <p:sp>
          <p:nvSpPr>
            <p:cNvPr id="19" name="文本框 98">
              <a:extLst>
                <a:ext uri="{FF2B5EF4-FFF2-40B4-BE49-F238E27FC236}">
                  <a16:creationId xmlns:a16="http://schemas.microsoft.com/office/drawing/2014/main" id="{048F13A2-ACC6-4197-83F5-2F159FB68192}"/>
                </a:ext>
              </a:extLst>
            </p:cNvPr>
            <p:cNvSpPr txBox="1"/>
            <p:nvPr/>
          </p:nvSpPr>
          <p:spPr>
            <a:xfrm rot="60000">
              <a:off x="4256723" y="5613742"/>
              <a:ext cx="282481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0" dirty="0">
                  <a:solidFill>
                    <a:srgbClr val="0070C0"/>
                  </a:solidFill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GOOD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BYE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77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AB43502B-C879-47C5-A0BB-68D1EC954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8"/>
          <a:stretch/>
        </p:blipFill>
        <p:spPr>
          <a:xfrm>
            <a:off x="0" y="4746862"/>
            <a:ext cx="12192000" cy="211113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8D0204D-B9FD-4FB8-B8E4-398A3FCCF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/>
        </p:blipFill>
        <p:spPr>
          <a:xfrm>
            <a:off x="2768914" y="0"/>
            <a:ext cx="4969299" cy="538788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D45218-F2A9-42C9-B4F3-A091A9E29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457" y="235527"/>
            <a:ext cx="1807850" cy="14824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C65BAB9-0E59-489B-964F-E16280A40B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1"/>
          <a:stretch/>
        </p:blipFill>
        <p:spPr>
          <a:xfrm flipH="1">
            <a:off x="8505259" y="517885"/>
            <a:ext cx="2999508" cy="42668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1A33C1E-7DB4-4845-889E-47A7024DA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052" y="2633106"/>
            <a:ext cx="2621507" cy="422489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621BFA71-2692-46EB-BEC3-3BB4D8DEB883}"/>
              </a:ext>
            </a:extLst>
          </p:cNvPr>
          <p:cNvGrpSpPr/>
          <p:nvPr/>
        </p:nvGrpSpPr>
        <p:grpSpPr>
          <a:xfrm>
            <a:off x="3181762" y="1272741"/>
            <a:ext cx="1084848" cy="1251936"/>
            <a:chOff x="3409690" y="2314323"/>
            <a:chExt cx="1084848" cy="1251936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8DA819E-9BB6-4F8D-8C0F-6AFD634F8A50}"/>
                </a:ext>
              </a:extLst>
            </p:cNvPr>
            <p:cNvSpPr txBox="1"/>
            <p:nvPr/>
          </p:nvSpPr>
          <p:spPr>
            <a:xfrm>
              <a:off x="3473105" y="2314323"/>
              <a:ext cx="10214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 w="28575">
                    <a:solidFill>
                      <a:sysClr val="windowText" lastClr="000000"/>
                    </a:solidFill>
                  </a:ln>
                  <a:noFill/>
                  <a:effectLst/>
                  <a:uLnTx/>
                  <a:uFillTx/>
                  <a:latin typeface="UVN Dzung Dakao" panose="00000400000000000000" pitchFamily="2" charset="0"/>
                  <a:ea typeface="字魂100号-方方先锋体" panose="00000500000000000000" pitchFamily="2" charset="-122"/>
                  <a:sym typeface="字魂100号-方方先锋体" panose="00000500000000000000" pitchFamily="2" charset="-122"/>
                </a:rPr>
                <a:t>01</a:t>
              </a:r>
              <a:endParaRPr kumimoji="0" lang="zh-CN" altLang="en-US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noFill/>
                <a:effectLst/>
                <a:uLnTx/>
                <a:uFillTx/>
                <a:latin typeface="UVN Dzung Dakao" panose="00000400000000000000" pitchFamily="2" charset="0"/>
                <a:ea typeface="字魂100号-方方先锋体" panose="00000500000000000000" pitchFamily="2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52AF95A-60F8-4126-BE77-52AA5A079A53}"/>
                </a:ext>
              </a:extLst>
            </p:cNvPr>
            <p:cNvSpPr txBox="1"/>
            <p:nvPr/>
          </p:nvSpPr>
          <p:spPr>
            <a:xfrm>
              <a:off x="3409690" y="2365930"/>
              <a:ext cx="10214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 w="28575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UVN Dzung Dakao" panose="00000400000000000000" pitchFamily="2" charset="0"/>
                  <a:ea typeface="字魂100号-方方先锋体" panose="00000500000000000000" pitchFamily="2" charset="-122"/>
                  <a:sym typeface="字魂100号-方方先锋体" panose="00000500000000000000" pitchFamily="2" charset="-122"/>
                </a:rPr>
                <a:t>01</a:t>
              </a:r>
              <a:endParaRPr kumimoji="0" lang="zh-CN" altLang="en-US" sz="7200" b="1" i="0" u="none" strike="noStrike" kern="1200" cap="none" spc="0" normalizeH="0" baseline="0" noProof="0" dirty="0">
                <a:ln w="28575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UVN Dzung Dakao" panose="00000400000000000000" pitchFamily="2" charset="0"/>
                <a:ea typeface="字魂100号-方方先锋体" panose="00000500000000000000" pitchFamily="2" charset="-122"/>
                <a:sym typeface="字魂100号-方方先锋体" panose="00000500000000000000" pitchFamily="2" charset="-122"/>
              </a:endParaRPr>
            </a:p>
          </p:txBody>
        </p:sp>
      </p:grpSp>
      <p:grpSp>
        <p:nvGrpSpPr>
          <p:cNvPr id="16" name="组合 97">
            <a:extLst>
              <a:ext uri="{FF2B5EF4-FFF2-40B4-BE49-F238E27FC236}">
                <a16:creationId xmlns:a16="http://schemas.microsoft.com/office/drawing/2014/main" id="{CD16FECB-4DE1-45C4-BA90-C57D62FE79D4}"/>
              </a:ext>
            </a:extLst>
          </p:cNvPr>
          <p:cNvGrpSpPr/>
          <p:nvPr/>
        </p:nvGrpSpPr>
        <p:grpSpPr>
          <a:xfrm rot="20943661">
            <a:off x="3675988" y="2141309"/>
            <a:ext cx="3251435" cy="2575382"/>
            <a:chOff x="4005669" y="5569524"/>
            <a:chExt cx="3251435" cy="2575382"/>
          </a:xfrm>
        </p:grpSpPr>
        <p:sp>
          <p:nvSpPr>
            <p:cNvPr id="17" name="文本框 99">
              <a:extLst>
                <a:ext uri="{FF2B5EF4-FFF2-40B4-BE49-F238E27FC236}">
                  <a16:creationId xmlns:a16="http://schemas.microsoft.com/office/drawing/2014/main" id="{F59ADDBF-9472-4A10-BE1B-F0BD150AFBA6}"/>
                </a:ext>
              </a:extLst>
            </p:cNvPr>
            <p:cNvSpPr txBox="1"/>
            <p:nvPr/>
          </p:nvSpPr>
          <p:spPr>
            <a:xfrm rot="60000">
              <a:off x="4021923" y="5569524"/>
              <a:ext cx="3235181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 w="7620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KHỞI</a:t>
              </a:r>
              <a:r>
                <a:rPr kumimoji="0" lang="en-US" altLang="zh-CN" sz="8000" b="0" i="0" u="none" strike="noStrike" kern="1200" cap="none" spc="0" normalizeH="0" noProof="0" dirty="0">
                  <a:ln w="7620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noProof="0" dirty="0">
                  <a:ln w="7620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ĐỘNG</a:t>
              </a:r>
              <a:endParaRPr kumimoji="0" lang="en-US" altLang="zh-CN" sz="8000" b="0" i="0" u="none" strike="noStrike" kern="1200" cap="none" spc="0" normalizeH="0" baseline="0" noProof="0" dirty="0">
                <a:ln w="762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UVN Dzung Dakao" panose="00000400000000000000" pitchFamily="2" charset="0"/>
                <a:ea typeface="Cambria" panose="02040503050406030204" pitchFamily="18" charset="0"/>
                <a:sym typeface="字魂100号-方方先锋体" panose="00000500000000000000" pitchFamily="2" charset="-122"/>
              </a:endParaRPr>
            </a:p>
          </p:txBody>
        </p:sp>
        <p:sp>
          <p:nvSpPr>
            <p:cNvPr id="19" name="文本框 98">
              <a:extLst>
                <a:ext uri="{FF2B5EF4-FFF2-40B4-BE49-F238E27FC236}">
                  <a16:creationId xmlns:a16="http://schemas.microsoft.com/office/drawing/2014/main" id="{048F13A2-ACC6-4197-83F5-2F159FB68192}"/>
                </a:ext>
              </a:extLst>
            </p:cNvPr>
            <p:cNvSpPr txBox="1"/>
            <p:nvPr/>
          </p:nvSpPr>
          <p:spPr>
            <a:xfrm rot="60000">
              <a:off x="4005669" y="5590361"/>
              <a:ext cx="3235181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EE65B"/>
                  </a:solidFill>
                  <a:effectLst/>
                  <a:uLnTx/>
                  <a:uFillTx/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KHỞI</a:t>
              </a:r>
              <a:r>
                <a:rPr kumimoji="0" lang="en-US" altLang="zh-CN" sz="8000" b="0" i="0" u="none" strike="noStrike" kern="1200" cap="none" spc="0" normalizeH="0" noProof="0" dirty="0">
                  <a:ln>
                    <a:noFill/>
                  </a:ln>
                  <a:solidFill>
                    <a:srgbClr val="FEE65B"/>
                  </a:solidFill>
                  <a:effectLst/>
                  <a:uLnTx/>
                  <a:uFillTx/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noProof="0" dirty="0">
                  <a:ln>
                    <a:noFill/>
                  </a:ln>
                  <a:solidFill>
                    <a:srgbClr val="FEE65B"/>
                  </a:solidFill>
                  <a:effectLst/>
                  <a:uLnTx/>
                  <a:uFillTx/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ĐỘNG</a:t>
              </a:r>
              <a:endPara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EE65B"/>
                </a:solidFill>
                <a:effectLst/>
                <a:uLnTx/>
                <a:uFillTx/>
                <a:latin typeface="UVN Dzung Dakao" panose="00000400000000000000" pitchFamily="2" charset="0"/>
                <a:ea typeface="Cambria" panose="02040503050406030204" pitchFamily="18" charset="0"/>
                <a:sym typeface="字魂100号-方方先锋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74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C65D11BA-E1E1-40D9-90DE-ECF26A9304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7" b="500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6" name="组合 85">
            <a:extLst>
              <a:ext uri="{FF2B5EF4-FFF2-40B4-BE49-F238E27FC236}">
                <a16:creationId xmlns:a16="http://schemas.microsoft.com/office/drawing/2014/main" id="{768C12F6-6B0A-482C-BA92-819AC82972AE}"/>
              </a:ext>
            </a:extLst>
          </p:cNvPr>
          <p:cNvGrpSpPr/>
          <p:nvPr/>
        </p:nvGrpSpPr>
        <p:grpSpPr>
          <a:xfrm>
            <a:off x="494956" y="422031"/>
            <a:ext cx="11392244" cy="6385880"/>
            <a:chOff x="801554" y="609600"/>
            <a:chExt cx="10741292" cy="5460789"/>
          </a:xfrm>
        </p:grpSpPr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6696867-5170-4DFA-A35A-12C19C84340C}"/>
                </a:ext>
              </a:extLst>
            </p:cNvPr>
            <p:cNvSpPr/>
            <p:nvPr/>
          </p:nvSpPr>
          <p:spPr>
            <a:xfrm>
              <a:off x="953954" y="762001"/>
              <a:ext cx="10588892" cy="5308388"/>
            </a:xfrm>
            <a:custGeom>
              <a:avLst/>
              <a:gdLst>
                <a:gd name="connsiteX0" fmla="*/ 734290 w 10588892"/>
                <a:gd name="connsiteY0" fmla="*/ 0 h 5638800"/>
                <a:gd name="connsiteX1" fmla="*/ 10588892 w 10588892"/>
                <a:gd name="connsiteY1" fmla="*/ 0 h 5638800"/>
                <a:gd name="connsiteX2" fmla="*/ 10588892 w 10588892"/>
                <a:gd name="connsiteY2" fmla="*/ 5638800 h 5638800"/>
                <a:gd name="connsiteX3" fmla="*/ 0 w 10588892"/>
                <a:gd name="connsiteY3" fmla="*/ 5638800 h 5638800"/>
                <a:gd name="connsiteX4" fmla="*/ 0 w 10588892"/>
                <a:gd name="connsiteY4" fmla="*/ 73429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8892" h="5638800">
                  <a:moveTo>
                    <a:pt x="734290" y="0"/>
                  </a:moveTo>
                  <a:lnTo>
                    <a:pt x="10588892" y="0"/>
                  </a:lnTo>
                  <a:lnTo>
                    <a:pt x="10588892" y="5638800"/>
                  </a:lnTo>
                  <a:lnTo>
                    <a:pt x="0" y="5638800"/>
                  </a:lnTo>
                  <a:lnTo>
                    <a:pt x="0" y="734290"/>
                  </a:lnTo>
                  <a:close/>
                </a:path>
              </a:pathLst>
            </a:custGeom>
            <a:solidFill>
              <a:srgbClr val="2540B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6A5C4A0A-11CD-433B-AB22-754152B36C33}"/>
                </a:ext>
              </a:extLst>
            </p:cNvPr>
            <p:cNvGrpSpPr/>
            <p:nvPr/>
          </p:nvGrpSpPr>
          <p:grpSpPr>
            <a:xfrm>
              <a:off x="801554" y="609600"/>
              <a:ext cx="10588892" cy="5308388"/>
              <a:chOff x="801554" y="609601"/>
              <a:chExt cx="10588892" cy="5308388"/>
            </a:xfrm>
          </p:grpSpPr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8D574AD0-4902-41DB-AD6B-ACC9327951F8}"/>
                  </a:ext>
                </a:extLst>
              </p:cNvPr>
              <p:cNvSpPr/>
              <p:nvPr/>
            </p:nvSpPr>
            <p:spPr>
              <a:xfrm>
                <a:off x="801554" y="609601"/>
                <a:ext cx="10588892" cy="5308388"/>
              </a:xfrm>
              <a:custGeom>
                <a:avLst/>
                <a:gdLst>
                  <a:gd name="connsiteX0" fmla="*/ 734290 w 10588892"/>
                  <a:gd name="connsiteY0" fmla="*/ 0 h 5638800"/>
                  <a:gd name="connsiteX1" fmla="*/ 10588892 w 10588892"/>
                  <a:gd name="connsiteY1" fmla="*/ 0 h 5638800"/>
                  <a:gd name="connsiteX2" fmla="*/ 10588892 w 10588892"/>
                  <a:gd name="connsiteY2" fmla="*/ 5638800 h 5638800"/>
                  <a:gd name="connsiteX3" fmla="*/ 0 w 10588892"/>
                  <a:gd name="connsiteY3" fmla="*/ 5638800 h 5638800"/>
                  <a:gd name="connsiteX4" fmla="*/ 0 w 10588892"/>
                  <a:gd name="connsiteY4" fmla="*/ 734290 h 563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88892" h="5638800">
                    <a:moveTo>
                      <a:pt x="734290" y="0"/>
                    </a:moveTo>
                    <a:lnTo>
                      <a:pt x="10588892" y="0"/>
                    </a:lnTo>
                    <a:lnTo>
                      <a:pt x="10588892" y="5638800"/>
                    </a:lnTo>
                    <a:lnTo>
                      <a:pt x="0" y="5638800"/>
                    </a:lnTo>
                    <a:lnTo>
                      <a:pt x="0" y="7342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0号-方方先锋体"/>
                  <a:cs typeface="+mn-cs"/>
                </a:endParaRPr>
              </a:p>
            </p:txBody>
          </p:sp>
          <p:sp>
            <p:nvSpPr>
              <p:cNvPr id="44" name="直角三角形 43">
                <a:extLst>
                  <a:ext uri="{FF2B5EF4-FFF2-40B4-BE49-F238E27FC236}">
                    <a16:creationId xmlns:a16="http://schemas.microsoft.com/office/drawing/2014/main" id="{29301A47-C333-40B3-AF0B-8486BC5AB8DA}"/>
                  </a:ext>
                </a:extLst>
              </p:cNvPr>
              <p:cNvSpPr/>
              <p:nvPr/>
            </p:nvSpPr>
            <p:spPr>
              <a:xfrm rot="16200000">
                <a:off x="801554" y="609601"/>
                <a:ext cx="734290" cy="734290"/>
              </a:xfrm>
              <a:prstGeom prst="rtTriangle">
                <a:avLst/>
              </a:prstGeom>
              <a:solidFill>
                <a:srgbClr val="FF2E2E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0号-方方先锋体"/>
                  <a:cs typeface="+mn-cs"/>
                </a:endParaRPr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911CA4E4-E19C-4D32-88FC-57B9A12EC2D2}"/>
              </a:ext>
            </a:extLst>
          </p:cNvPr>
          <p:cNvGrpSpPr/>
          <p:nvPr/>
        </p:nvGrpSpPr>
        <p:grpSpPr>
          <a:xfrm>
            <a:off x="0" y="976744"/>
            <a:ext cx="450199" cy="1898074"/>
            <a:chOff x="138545" y="568036"/>
            <a:chExt cx="450199" cy="1898074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6FBD454-2967-4F1B-9F6F-8728935F19DE}"/>
                </a:ext>
              </a:extLst>
            </p:cNvPr>
            <p:cNvSpPr/>
            <p:nvPr/>
          </p:nvSpPr>
          <p:spPr>
            <a:xfrm rot="5400000">
              <a:off x="-588059" y="1294640"/>
              <a:ext cx="1898074" cy="4448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90A5CB1D-C481-4199-ABF2-FE632BDE0229}"/>
                </a:ext>
              </a:extLst>
            </p:cNvPr>
            <p:cNvSpPr txBox="1"/>
            <p:nvPr/>
          </p:nvSpPr>
          <p:spPr>
            <a:xfrm rot="5400000">
              <a:off x="-560348" y="1317018"/>
              <a:ext cx="1898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 w="3810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43号-正酷超级黑" panose="00000500000000000000" pitchFamily="2" charset="-122"/>
                  <a:ea typeface="字魂143号-正酷超级黑" panose="00000500000000000000" pitchFamily="2" charset="-122"/>
                  <a:cs typeface="+mn-cs"/>
                  <a:sym typeface="字魂100号-方方先锋体" panose="00000500000000000000" pitchFamily="2" charset="-122"/>
                </a:rPr>
                <a:t>TOÁN</a:t>
              </a:r>
              <a:r>
                <a:rPr kumimoji="0" lang="en-US" altLang="zh-CN" sz="2000" b="0" i="0" u="none" strike="noStrike" kern="1200" cap="none" spc="0" normalizeH="0" noProof="0" dirty="0">
                  <a:ln w="3810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43号-正酷超级黑" panose="00000500000000000000" pitchFamily="2" charset="-122"/>
                  <a:ea typeface="字魂143号-正酷超级黑" panose="00000500000000000000" pitchFamily="2" charset="-122"/>
                  <a:cs typeface="+mn-cs"/>
                  <a:sym typeface="字魂100号-方方先锋体" panose="00000500000000000000" pitchFamily="2" charset="-122"/>
                </a:rPr>
                <a:t> HỌC 4</a:t>
              </a:r>
              <a:endParaRPr kumimoji="0" lang="zh-CN" altLang="en-US" sz="2000" b="0" i="0" u="none" strike="noStrike" kern="1200" cap="none" spc="0" normalizeH="0" baseline="0" noProof="0" dirty="0">
                <a:ln w="3810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43号-正酷超级黑" panose="00000500000000000000" pitchFamily="2" charset="-122"/>
                <a:ea typeface="字魂143号-正酷超级黑" panose="00000500000000000000" pitchFamily="2" charset="-122"/>
                <a:cs typeface="+mn-cs"/>
                <a:sym typeface="字魂100号-方方先锋体" panose="00000500000000000000" pitchFamily="2" charset="-122"/>
              </a:endParaRPr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23955524-3E78-492D-BB8E-4FA2DFE7B681}"/>
              </a:ext>
            </a:extLst>
          </p:cNvPr>
          <p:cNvSpPr/>
          <p:nvPr/>
        </p:nvSpPr>
        <p:spPr>
          <a:xfrm rot="5400000">
            <a:off x="11015197" y="5380380"/>
            <a:ext cx="1898074" cy="44486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0号-方方先锋体"/>
              <a:cs typeface="+mn-cs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D9B3CB98-C340-4D24-AA74-9B42699BE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89630">
            <a:off x="9765682" y="4757155"/>
            <a:ext cx="2508238" cy="2508238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DF698F27-1F4F-4E29-9E24-B4B4132D321D}"/>
              </a:ext>
            </a:extLst>
          </p:cNvPr>
          <p:cNvSpPr/>
          <p:nvPr/>
        </p:nvSpPr>
        <p:spPr>
          <a:xfrm>
            <a:off x="1728318" y="6413134"/>
            <a:ext cx="1898074" cy="44486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0号-方方先锋体"/>
              <a:cs typeface="+mn-cs"/>
            </a:endParaRPr>
          </a:p>
        </p:txBody>
      </p: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ABA74746-6907-491F-AEBA-648C8EE6867B}"/>
              </a:ext>
            </a:extLst>
          </p:cNvPr>
          <p:cNvGrpSpPr/>
          <p:nvPr/>
        </p:nvGrpSpPr>
        <p:grpSpPr>
          <a:xfrm>
            <a:off x="1101458" y="851192"/>
            <a:ext cx="1002378" cy="946958"/>
            <a:chOff x="1413447" y="2218286"/>
            <a:chExt cx="1002378" cy="946958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5A26DB19-FC83-47B8-B634-8932C03FD13C}"/>
                </a:ext>
              </a:extLst>
            </p:cNvPr>
            <p:cNvSpPr/>
            <p:nvPr/>
          </p:nvSpPr>
          <p:spPr>
            <a:xfrm>
              <a:off x="1538137" y="2287556"/>
              <a:ext cx="877688" cy="877688"/>
            </a:xfrm>
            <a:prstGeom prst="ellipse">
              <a:avLst/>
            </a:prstGeom>
            <a:solidFill>
              <a:srgbClr val="2540B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15AD6F53-BDFA-46EE-BF47-EF0A7EB34C36}"/>
                </a:ext>
              </a:extLst>
            </p:cNvPr>
            <p:cNvSpPr/>
            <p:nvPr/>
          </p:nvSpPr>
          <p:spPr>
            <a:xfrm>
              <a:off x="1413447" y="2218286"/>
              <a:ext cx="877688" cy="877688"/>
            </a:xfrm>
            <a:prstGeom prst="ellipse">
              <a:avLst/>
            </a:prstGeom>
            <a:solidFill>
              <a:srgbClr val="FF2E2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2DCEA9A6-49F6-4ED5-AF1A-5EEE69166532}"/>
                </a:ext>
              </a:extLst>
            </p:cNvPr>
            <p:cNvSpPr txBox="1"/>
            <p:nvPr/>
          </p:nvSpPr>
          <p:spPr>
            <a:xfrm>
              <a:off x="1450509" y="2241570"/>
              <a:ext cx="80356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 w="19050">
                    <a:solidFill>
                      <a:srgbClr val="000000"/>
                    </a:solidFill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01</a:t>
              </a:r>
              <a:endParaRPr kumimoji="0" lang="zh-CN" altLang="en-US" sz="4000" b="0" i="0" u="none" strike="noStrike" kern="1200" cap="none" spc="0" normalizeH="0" baseline="0" noProof="0" dirty="0">
                <a:ln w="19050">
                  <a:solidFill>
                    <a:srgbClr val="000000"/>
                  </a:solidFill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01098" y="2407525"/>
            <a:ext cx="7280031" cy="252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2493" y="712189"/>
            <a:ext cx="89954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605; 7362; 2640; 4136; 1207; 20601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2747" y="2401977"/>
            <a:ext cx="1093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2?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2188" y="3123472"/>
            <a:ext cx="1109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3?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9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56592" y="3826298"/>
            <a:ext cx="1109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62188" y="4529126"/>
            <a:ext cx="1109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56592" y="5232622"/>
            <a:ext cx="1020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22758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  <p:bldP spid="49" grpId="0"/>
      <p:bldP spid="73" grpId="0"/>
      <p:bldP spid="74" grpId="0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>
            <a:extLst>
              <a:ext uri="{FF2B5EF4-FFF2-40B4-BE49-F238E27FC236}">
                <a16:creationId xmlns:a16="http://schemas.microsoft.com/office/drawing/2014/main" id="{768C12F6-6B0A-482C-BA92-819AC82972AE}"/>
              </a:ext>
            </a:extLst>
          </p:cNvPr>
          <p:cNvGrpSpPr/>
          <p:nvPr/>
        </p:nvGrpSpPr>
        <p:grpSpPr>
          <a:xfrm>
            <a:off x="494956" y="422031"/>
            <a:ext cx="11392244" cy="6385880"/>
            <a:chOff x="801554" y="609600"/>
            <a:chExt cx="10741292" cy="5460789"/>
          </a:xfrm>
        </p:grpSpPr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6696867-5170-4DFA-A35A-12C19C84340C}"/>
                </a:ext>
              </a:extLst>
            </p:cNvPr>
            <p:cNvSpPr/>
            <p:nvPr/>
          </p:nvSpPr>
          <p:spPr>
            <a:xfrm>
              <a:off x="953954" y="762001"/>
              <a:ext cx="10588892" cy="5308388"/>
            </a:xfrm>
            <a:custGeom>
              <a:avLst/>
              <a:gdLst>
                <a:gd name="connsiteX0" fmla="*/ 734290 w 10588892"/>
                <a:gd name="connsiteY0" fmla="*/ 0 h 5638800"/>
                <a:gd name="connsiteX1" fmla="*/ 10588892 w 10588892"/>
                <a:gd name="connsiteY1" fmla="*/ 0 h 5638800"/>
                <a:gd name="connsiteX2" fmla="*/ 10588892 w 10588892"/>
                <a:gd name="connsiteY2" fmla="*/ 5638800 h 5638800"/>
                <a:gd name="connsiteX3" fmla="*/ 0 w 10588892"/>
                <a:gd name="connsiteY3" fmla="*/ 5638800 h 5638800"/>
                <a:gd name="connsiteX4" fmla="*/ 0 w 10588892"/>
                <a:gd name="connsiteY4" fmla="*/ 73429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8892" h="5638800">
                  <a:moveTo>
                    <a:pt x="734290" y="0"/>
                  </a:moveTo>
                  <a:lnTo>
                    <a:pt x="10588892" y="0"/>
                  </a:lnTo>
                  <a:lnTo>
                    <a:pt x="10588892" y="5638800"/>
                  </a:lnTo>
                  <a:lnTo>
                    <a:pt x="0" y="5638800"/>
                  </a:lnTo>
                  <a:lnTo>
                    <a:pt x="0" y="734290"/>
                  </a:lnTo>
                  <a:close/>
                </a:path>
              </a:pathLst>
            </a:custGeom>
            <a:solidFill>
              <a:srgbClr val="2540B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6A5C4A0A-11CD-433B-AB22-754152B36C33}"/>
                </a:ext>
              </a:extLst>
            </p:cNvPr>
            <p:cNvGrpSpPr/>
            <p:nvPr/>
          </p:nvGrpSpPr>
          <p:grpSpPr>
            <a:xfrm>
              <a:off x="801554" y="609600"/>
              <a:ext cx="10588892" cy="5308388"/>
              <a:chOff x="801554" y="609601"/>
              <a:chExt cx="10588892" cy="5308388"/>
            </a:xfrm>
          </p:grpSpPr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8D574AD0-4902-41DB-AD6B-ACC9327951F8}"/>
                  </a:ext>
                </a:extLst>
              </p:cNvPr>
              <p:cNvSpPr/>
              <p:nvPr/>
            </p:nvSpPr>
            <p:spPr>
              <a:xfrm>
                <a:off x="801554" y="609601"/>
                <a:ext cx="10588892" cy="5308388"/>
              </a:xfrm>
              <a:custGeom>
                <a:avLst/>
                <a:gdLst>
                  <a:gd name="connsiteX0" fmla="*/ 734290 w 10588892"/>
                  <a:gd name="connsiteY0" fmla="*/ 0 h 5638800"/>
                  <a:gd name="connsiteX1" fmla="*/ 10588892 w 10588892"/>
                  <a:gd name="connsiteY1" fmla="*/ 0 h 5638800"/>
                  <a:gd name="connsiteX2" fmla="*/ 10588892 w 10588892"/>
                  <a:gd name="connsiteY2" fmla="*/ 5638800 h 5638800"/>
                  <a:gd name="connsiteX3" fmla="*/ 0 w 10588892"/>
                  <a:gd name="connsiteY3" fmla="*/ 5638800 h 5638800"/>
                  <a:gd name="connsiteX4" fmla="*/ 0 w 10588892"/>
                  <a:gd name="connsiteY4" fmla="*/ 734290 h 563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88892" h="5638800">
                    <a:moveTo>
                      <a:pt x="734290" y="0"/>
                    </a:moveTo>
                    <a:lnTo>
                      <a:pt x="10588892" y="0"/>
                    </a:lnTo>
                    <a:lnTo>
                      <a:pt x="10588892" y="5638800"/>
                    </a:lnTo>
                    <a:lnTo>
                      <a:pt x="0" y="5638800"/>
                    </a:lnTo>
                    <a:lnTo>
                      <a:pt x="0" y="7342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0号-方方先锋体"/>
                  <a:cs typeface="+mn-cs"/>
                </a:endParaRPr>
              </a:p>
            </p:txBody>
          </p:sp>
          <p:sp>
            <p:nvSpPr>
              <p:cNvPr id="44" name="直角三角形 43">
                <a:extLst>
                  <a:ext uri="{FF2B5EF4-FFF2-40B4-BE49-F238E27FC236}">
                    <a16:creationId xmlns:a16="http://schemas.microsoft.com/office/drawing/2014/main" id="{29301A47-C333-40B3-AF0B-8486BC5AB8DA}"/>
                  </a:ext>
                </a:extLst>
              </p:cNvPr>
              <p:cNvSpPr/>
              <p:nvPr/>
            </p:nvSpPr>
            <p:spPr>
              <a:xfrm rot="16200000">
                <a:off x="801554" y="609601"/>
                <a:ext cx="734290" cy="734290"/>
              </a:xfrm>
              <a:prstGeom prst="rtTriangle">
                <a:avLst/>
              </a:prstGeom>
              <a:solidFill>
                <a:srgbClr val="FF2E2E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0号-方方先锋体"/>
                  <a:cs typeface="+mn-cs"/>
                </a:endParaRPr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911CA4E4-E19C-4D32-88FC-57B9A12EC2D2}"/>
              </a:ext>
            </a:extLst>
          </p:cNvPr>
          <p:cNvGrpSpPr/>
          <p:nvPr/>
        </p:nvGrpSpPr>
        <p:grpSpPr>
          <a:xfrm>
            <a:off x="0" y="976744"/>
            <a:ext cx="450199" cy="1898074"/>
            <a:chOff x="138545" y="568036"/>
            <a:chExt cx="450199" cy="1898074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6FBD454-2967-4F1B-9F6F-8728935F19DE}"/>
                </a:ext>
              </a:extLst>
            </p:cNvPr>
            <p:cNvSpPr/>
            <p:nvPr/>
          </p:nvSpPr>
          <p:spPr>
            <a:xfrm rot="5400000">
              <a:off x="-588059" y="1294640"/>
              <a:ext cx="1898074" cy="4448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90A5CB1D-C481-4199-ABF2-FE632BDE0229}"/>
                </a:ext>
              </a:extLst>
            </p:cNvPr>
            <p:cNvSpPr txBox="1"/>
            <p:nvPr/>
          </p:nvSpPr>
          <p:spPr>
            <a:xfrm rot="5400000">
              <a:off x="-560348" y="1317018"/>
              <a:ext cx="1898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 w="3810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43号-正酷超级黑" panose="00000500000000000000" pitchFamily="2" charset="-122"/>
                  <a:ea typeface="字魂143号-正酷超级黑" panose="00000500000000000000" pitchFamily="2" charset="-122"/>
                  <a:cs typeface="+mn-cs"/>
                  <a:sym typeface="字魂100号-方方先锋体" panose="00000500000000000000" pitchFamily="2" charset="-122"/>
                </a:rPr>
                <a:t>TOÁN</a:t>
              </a:r>
              <a:r>
                <a:rPr kumimoji="0" lang="en-US" altLang="zh-CN" sz="2000" b="0" i="0" u="none" strike="noStrike" kern="1200" cap="none" spc="0" normalizeH="0" noProof="0" dirty="0">
                  <a:ln w="3810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43号-正酷超级黑" panose="00000500000000000000" pitchFamily="2" charset="-122"/>
                  <a:ea typeface="字魂143号-正酷超级黑" panose="00000500000000000000" pitchFamily="2" charset="-122"/>
                  <a:cs typeface="+mn-cs"/>
                  <a:sym typeface="字魂100号-方方先锋体" panose="00000500000000000000" pitchFamily="2" charset="-122"/>
                </a:rPr>
                <a:t> HỌC 4</a:t>
              </a:r>
              <a:endParaRPr kumimoji="0" lang="zh-CN" altLang="en-US" sz="2000" b="0" i="0" u="none" strike="noStrike" kern="1200" cap="none" spc="0" normalizeH="0" baseline="0" noProof="0" dirty="0">
                <a:ln w="3810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43号-正酷超级黑" panose="00000500000000000000" pitchFamily="2" charset="-122"/>
                <a:ea typeface="字魂143号-正酷超级黑" panose="00000500000000000000" pitchFamily="2" charset="-122"/>
                <a:cs typeface="+mn-cs"/>
                <a:sym typeface="字魂100号-方方先锋体" panose="00000500000000000000" pitchFamily="2" charset="-122"/>
              </a:endParaRPr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23955524-3E78-492D-BB8E-4FA2DFE7B681}"/>
              </a:ext>
            </a:extLst>
          </p:cNvPr>
          <p:cNvSpPr/>
          <p:nvPr/>
        </p:nvSpPr>
        <p:spPr>
          <a:xfrm rot="5400000">
            <a:off x="11015197" y="5380380"/>
            <a:ext cx="1898074" cy="44486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0号-方方先锋体"/>
              <a:cs typeface="+mn-cs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D9B3CB98-C340-4D24-AA74-9B42699BED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89630">
            <a:off x="9765682" y="4757155"/>
            <a:ext cx="2508238" cy="2508238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DF698F27-1F4F-4E29-9E24-B4B4132D321D}"/>
              </a:ext>
            </a:extLst>
          </p:cNvPr>
          <p:cNvSpPr/>
          <p:nvPr/>
        </p:nvSpPr>
        <p:spPr>
          <a:xfrm>
            <a:off x="1728318" y="6413134"/>
            <a:ext cx="1898074" cy="44486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0号-方方先锋体"/>
              <a:cs typeface="+mn-cs"/>
            </a:endParaRPr>
          </a:p>
        </p:txBody>
      </p: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ABA74746-6907-491F-AEBA-648C8EE6867B}"/>
              </a:ext>
            </a:extLst>
          </p:cNvPr>
          <p:cNvGrpSpPr/>
          <p:nvPr/>
        </p:nvGrpSpPr>
        <p:grpSpPr>
          <a:xfrm>
            <a:off x="1101458" y="851192"/>
            <a:ext cx="1002378" cy="946958"/>
            <a:chOff x="1413447" y="2218286"/>
            <a:chExt cx="1002378" cy="946958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5A26DB19-FC83-47B8-B634-8932C03FD13C}"/>
                </a:ext>
              </a:extLst>
            </p:cNvPr>
            <p:cNvSpPr/>
            <p:nvPr/>
          </p:nvSpPr>
          <p:spPr>
            <a:xfrm>
              <a:off x="1538137" y="2287556"/>
              <a:ext cx="877688" cy="877688"/>
            </a:xfrm>
            <a:prstGeom prst="ellipse">
              <a:avLst/>
            </a:prstGeom>
            <a:solidFill>
              <a:srgbClr val="2540B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15AD6F53-BDFA-46EE-BF47-EF0A7EB34C36}"/>
                </a:ext>
              </a:extLst>
            </p:cNvPr>
            <p:cNvSpPr/>
            <p:nvPr/>
          </p:nvSpPr>
          <p:spPr>
            <a:xfrm>
              <a:off x="1413447" y="2218286"/>
              <a:ext cx="877688" cy="877688"/>
            </a:xfrm>
            <a:prstGeom prst="ellipse">
              <a:avLst/>
            </a:prstGeom>
            <a:solidFill>
              <a:srgbClr val="FF2E2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2DCEA9A6-49F6-4ED5-AF1A-5EEE69166532}"/>
                </a:ext>
              </a:extLst>
            </p:cNvPr>
            <p:cNvSpPr txBox="1"/>
            <p:nvPr/>
          </p:nvSpPr>
          <p:spPr>
            <a:xfrm>
              <a:off x="1450509" y="2241570"/>
              <a:ext cx="80356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 w="19050">
                    <a:solidFill>
                      <a:srgbClr val="000000"/>
                    </a:solidFill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01</a:t>
              </a:r>
              <a:endParaRPr kumimoji="0" lang="zh-CN" altLang="en-US" sz="4000" b="0" i="0" u="none" strike="noStrike" kern="1200" cap="none" spc="0" normalizeH="0" baseline="0" noProof="0" dirty="0">
                <a:ln w="19050">
                  <a:solidFill>
                    <a:srgbClr val="000000"/>
                  </a:solidFill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22493" y="712189"/>
            <a:ext cx="89954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605; 7362; 2640; 4136; 1207; 20601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7852" y="2111256"/>
            <a:ext cx="1093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2?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7293" y="2832751"/>
            <a:ext cx="514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chia </a:t>
            </a:r>
            <a:r>
              <a:rPr lang="en-US" sz="36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7293" y="4464622"/>
            <a:ext cx="1109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chia </a:t>
            </a:r>
            <a:r>
              <a:rPr lang="en-US" sz="36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4251" y="3491203"/>
            <a:ext cx="1857563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7362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08406" y="3479082"/>
            <a:ext cx="185756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2640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22561" y="3439725"/>
            <a:ext cx="185756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4136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19987" y="5158331"/>
            <a:ext cx="185756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34143" y="5102363"/>
            <a:ext cx="185756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2640</a:t>
            </a:r>
          </a:p>
        </p:txBody>
      </p:sp>
    </p:spTree>
    <p:extLst>
      <p:ext uri="{BB962C8B-B14F-4D97-AF65-F5344CB8AC3E}">
        <p14:creationId xmlns:p14="http://schemas.microsoft.com/office/powerpoint/2010/main" val="70935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73" grpId="0"/>
      <p:bldP spid="2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>
            <a:extLst>
              <a:ext uri="{FF2B5EF4-FFF2-40B4-BE49-F238E27FC236}">
                <a16:creationId xmlns:a16="http://schemas.microsoft.com/office/drawing/2014/main" id="{768C12F6-6B0A-482C-BA92-819AC82972AE}"/>
              </a:ext>
            </a:extLst>
          </p:cNvPr>
          <p:cNvGrpSpPr/>
          <p:nvPr/>
        </p:nvGrpSpPr>
        <p:grpSpPr>
          <a:xfrm>
            <a:off x="494956" y="422031"/>
            <a:ext cx="11392244" cy="6385880"/>
            <a:chOff x="801554" y="609600"/>
            <a:chExt cx="10741292" cy="5460789"/>
          </a:xfrm>
        </p:grpSpPr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6696867-5170-4DFA-A35A-12C19C84340C}"/>
                </a:ext>
              </a:extLst>
            </p:cNvPr>
            <p:cNvSpPr/>
            <p:nvPr/>
          </p:nvSpPr>
          <p:spPr>
            <a:xfrm>
              <a:off x="953954" y="762001"/>
              <a:ext cx="10588892" cy="5308388"/>
            </a:xfrm>
            <a:custGeom>
              <a:avLst/>
              <a:gdLst>
                <a:gd name="connsiteX0" fmla="*/ 734290 w 10588892"/>
                <a:gd name="connsiteY0" fmla="*/ 0 h 5638800"/>
                <a:gd name="connsiteX1" fmla="*/ 10588892 w 10588892"/>
                <a:gd name="connsiteY1" fmla="*/ 0 h 5638800"/>
                <a:gd name="connsiteX2" fmla="*/ 10588892 w 10588892"/>
                <a:gd name="connsiteY2" fmla="*/ 5638800 h 5638800"/>
                <a:gd name="connsiteX3" fmla="*/ 0 w 10588892"/>
                <a:gd name="connsiteY3" fmla="*/ 5638800 h 5638800"/>
                <a:gd name="connsiteX4" fmla="*/ 0 w 10588892"/>
                <a:gd name="connsiteY4" fmla="*/ 73429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8892" h="5638800">
                  <a:moveTo>
                    <a:pt x="734290" y="0"/>
                  </a:moveTo>
                  <a:lnTo>
                    <a:pt x="10588892" y="0"/>
                  </a:lnTo>
                  <a:lnTo>
                    <a:pt x="10588892" y="5638800"/>
                  </a:lnTo>
                  <a:lnTo>
                    <a:pt x="0" y="5638800"/>
                  </a:lnTo>
                  <a:lnTo>
                    <a:pt x="0" y="734290"/>
                  </a:lnTo>
                  <a:close/>
                </a:path>
              </a:pathLst>
            </a:custGeom>
            <a:solidFill>
              <a:srgbClr val="2540B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6A5C4A0A-11CD-433B-AB22-754152B36C33}"/>
                </a:ext>
              </a:extLst>
            </p:cNvPr>
            <p:cNvGrpSpPr/>
            <p:nvPr/>
          </p:nvGrpSpPr>
          <p:grpSpPr>
            <a:xfrm>
              <a:off x="801554" y="609600"/>
              <a:ext cx="10588892" cy="5308388"/>
              <a:chOff x="801554" y="609601"/>
              <a:chExt cx="10588892" cy="5308388"/>
            </a:xfrm>
          </p:grpSpPr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8D574AD0-4902-41DB-AD6B-ACC9327951F8}"/>
                  </a:ext>
                </a:extLst>
              </p:cNvPr>
              <p:cNvSpPr/>
              <p:nvPr/>
            </p:nvSpPr>
            <p:spPr>
              <a:xfrm>
                <a:off x="801554" y="609601"/>
                <a:ext cx="10588892" cy="5308388"/>
              </a:xfrm>
              <a:custGeom>
                <a:avLst/>
                <a:gdLst>
                  <a:gd name="connsiteX0" fmla="*/ 734290 w 10588892"/>
                  <a:gd name="connsiteY0" fmla="*/ 0 h 5638800"/>
                  <a:gd name="connsiteX1" fmla="*/ 10588892 w 10588892"/>
                  <a:gd name="connsiteY1" fmla="*/ 0 h 5638800"/>
                  <a:gd name="connsiteX2" fmla="*/ 10588892 w 10588892"/>
                  <a:gd name="connsiteY2" fmla="*/ 5638800 h 5638800"/>
                  <a:gd name="connsiteX3" fmla="*/ 0 w 10588892"/>
                  <a:gd name="connsiteY3" fmla="*/ 5638800 h 5638800"/>
                  <a:gd name="connsiteX4" fmla="*/ 0 w 10588892"/>
                  <a:gd name="connsiteY4" fmla="*/ 734290 h 563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88892" h="5638800">
                    <a:moveTo>
                      <a:pt x="734290" y="0"/>
                    </a:moveTo>
                    <a:lnTo>
                      <a:pt x="10588892" y="0"/>
                    </a:lnTo>
                    <a:lnTo>
                      <a:pt x="10588892" y="5638800"/>
                    </a:lnTo>
                    <a:lnTo>
                      <a:pt x="0" y="5638800"/>
                    </a:lnTo>
                    <a:lnTo>
                      <a:pt x="0" y="7342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0号-方方先锋体"/>
                  <a:cs typeface="+mn-cs"/>
                </a:endParaRPr>
              </a:p>
            </p:txBody>
          </p:sp>
          <p:sp>
            <p:nvSpPr>
              <p:cNvPr id="44" name="直角三角形 43">
                <a:extLst>
                  <a:ext uri="{FF2B5EF4-FFF2-40B4-BE49-F238E27FC236}">
                    <a16:creationId xmlns:a16="http://schemas.microsoft.com/office/drawing/2014/main" id="{29301A47-C333-40B3-AF0B-8486BC5AB8DA}"/>
                  </a:ext>
                </a:extLst>
              </p:cNvPr>
              <p:cNvSpPr/>
              <p:nvPr/>
            </p:nvSpPr>
            <p:spPr>
              <a:xfrm rot="16200000">
                <a:off x="801554" y="609601"/>
                <a:ext cx="734290" cy="734290"/>
              </a:xfrm>
              <a:prstGeom prst="rtTriangle">
                <a:avLst/>
              </a:prstGeom>
              <a:solidFill>
                <a:srgbClr val="FF2E2E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0号-方方先锋体"/>
                  <a:cs typeface="+mn-cs"/>
                </a:endParaRPr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911CA4E4-E19C-4D32-88FC-57B9A12EC2D2}"/>
              </a:ext>
            </a:extLst>
          </p:cNvPr>
          <p:cNvGrpSpPr/>
          <p:nvPr/>
        </p:nvGrpSpPr>
        <p:grpSpPr>
          <a:xfrm>
            <a:off x="0" y="976744"/>
            <a:ext cx="450199" cy="1898074"/>
            <a:chOff x="138545" y="568036"/>
            <a:chExt cx="450199" cy="1898074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6FBD454-2967-4F1B-9F6F-8728935F19DE}"/>
                </a:ext>
              </a:extLst>
            </p:cNvPr>
            <p:cNvSpPr/>
            <p:nvPr/>
          </p:nvSpPr>
          <p:spPr>
            <a:xfrm rot="5400000">
              <a:off x="-588059" y="1294640"/>
              <a:ext cx="1898074" cy="4448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90A5CB1D-C481-4199-ABF2-FE632BDE0229}"/>
                </a:ext>
              </a:extLst>
            </p:cNvPr>
            <p:cNvSpPr txBox="1"/>
            <p:nvPr/>
          </p:nvSpPr>
          <p:spPr>
            <a:xfrm rot="5400000">
              <a:off x="-560348" y="1317018"/>
              <a:ext cx="1898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 w="3810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43号-正酷超级黑" panose="00000500000000000000" pitchFamily="2" charset="-122"/>
                  <a:ea typeface="字魂143号-正酷超级黑" panose="00000500000000000000" pitchFamily="2" charset="-122"/>
                  <a:cs typeface="+mn-cs"/>
                  <a:sym typeface="字魂100号-方方先锋体" panose="00000500000000000000" pitchFamily="2" charset="-122"/>
                </a:rPr>
                <a:t>TOÁN</a:t>
              </a:r>
              <a:r>
                <a:rPr kumimoji="0" lang="en-US" altLang="zh-CN" sz="2000" b="0" i="0" u="none" strike="noStrike" kern="1200" cap="none" spc="0" normalizeH="0" noProof="0" dirty="0">
                  <a:ln w="3810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43号-正酷超级黑" panose="00000500000000000000" pitchFamily="2" charset="-122"/>
                  <a:ea typeface="字魂143号-正酷超级黑" panose="00000500000000000000" pitchFamily="2" charset="-122"/>
                  <a:cs typeface="+mn-cs"/>
                  <a:sym typeface="字魂100号-方方先锋体" panose="00000500000000000000" pitchFamily="2" charset="-122"/>
                </a:rPr>
                <a:t> HỌC 4</a:t>
              </a:r>
              <a:endParaRPr kumimoji="0" lang="zh-CN" altLang="en-US" sz="2000" b="0" i="0" u="none" strike="noStrike" kern="1200" cap="none" spc="0" normalizeH="0" baseline="0" noProof="0" dirty="0">
                <a:ln w="3810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43号-正酷超级黑" panose="00000500000000000000" pitchFamily="2" charset="-122"/>
                <a:ea typeface="字魂143号-正酷超级黑" panose="00000500000000000000" pitchFamily="2" charset="-122"/>
                <a:cs typeface="+mn-cs"/>
                <a:sym typeface="字魂100号-方方先锋体" panose="00000500000000000000" pitchFamily="2" charset="-122"/>
              </a:endParaRPr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23955524-3E78-492D-BB8E-4FA2DFE7B681}"/>
              </a:ext>
            </a:extLst>
          </p:cNvPr>
          <p:cNvSpPr/>
          <p:nvPr/>
        </p:nvSpPr>
        <p:spPr>
          <a:xfrm rot="5400000">
            <a:off x="11015197" y="5380380"/>
            <a:ext cx="1898074" cy="44486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0号-方方先锋体"/>
              <a:cs typeface="+mn-cs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D9B3CB98-C340-4D24-AA74-9B42699BED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89630">
            <a:off x="9765682" y="4757155"/>
            <a:ext cx="2508238" cy="2508238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DF698F27-1F4F-4E29-9E24-B4B4132D321D}"/>
              </a:ext>
            </a:extLst>
          </p:cNvPr>
          <p:cNvSpPr/>
          <p:nvPr/>
        </p:nvSpPr>
        <p:spPr>
          <a:xfrm>
            <a:off x="1728318" y="6413134"/>
            <a:ext cx="1898074" cy="44486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0号-方方先锋体"/>
              <a:cs typeface="+mn-cs"/>
            </a:endParaRPr>
          </a:p>
        </p:txBody>
      </p: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ABA74746-6907-491F-AEBA-648C8EE6867B}"/>
              </a:ext>
            </a:extLst>
          </p:cNvPr>
          <p:cNvGrpSpPr/>
          <p:nvPr/>
        </p:nvGrpSpPr>
        <p:grpSpPr>
          <a:xfrm>
            <a:off x="1101458" y="851192"/>
            <a:ext cx="1002378" cy="946958"/>
            <a:chOff x="1413447" y="2218286"/>
            <a:chExt cx="1002378" cy="946958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5A26DB19-FC83-47B8-B634-8932C03FD13C}"/>
                </a:ext>
              </a:extLst>
            </p:cNvPr>
            <p:cNvSpPr/>
            <p:nvPr/>
          </p:nvSpPr>
          <p:spPr>
            <a:xfrm>
              <a:off x="1538137" y="2287556"/>
              <a:ext cx="877688" cy="877688"/>
            </a:xfrm>
            <a:prstGeom prst="ellipse">
              <a:avLst/>
            </a:prstGeom>
            <a:solidFill>
              <a:srgbClr val="2540B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15AD6F53-BDFA-46EE-BF47-EF0A7EB34C36}"/>
                </a:ext>
              </a:extLst>
            </p:cNvPr>
            <p:cNvSpPr/>
            <p:nvPr/>
          </p:nvSpPr>
          <p:spPr>
            <a:xfrm>
              <a:off x="1413447" y="2218286"/>
              <a:ext cx="877688" cy="877688"/>
            </a:xfrm>
            <a:prstGeom prst="ellipse">
              <a:avLst/>
            </a:prstGeom>
            <a:solidFill>
              <a:srgbClr val="FF2E2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2DCEA9A6-49F6-4ED5-AF1A-5EEE69166532}"/>
                </a:ext>
              </a:extLst>
            </p:cNvPr>
            <p:cNvSpPr txBox="1"/>
            <p:nvPr/>
          </p:nvSpPr>
          <p:spPr>
            <a:xfrm>
              <a:off x="1450509" y="2241570"/>
              <a:ext cx="80356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 w="19050">
                    <a:solidFill>
                      <a:srgbClr val="000000"/>
                    </a:solidFill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01</a:t>
              </a:r>
              <a:endParaRPr kumimoji="0" lang="zh-CN" altLang="en-US" sz="4000" b="0" i="0" u="none" strike="noStrike" kern="1200" cap="none" spc="0" normalizeH="0" baseline="0" noProof="0" dirty="0">
                <a:ln w="19050">
                  <a:solidFill>
                    <a:srgbClr val="000000"/>
                  </a:solidFill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22493" y="712189"/>
            <a:ext cx="89954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605; 7362; 2640; 4136; 1207; 20601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7852" y="2111256"/>
            <a:ext cx="1093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3?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7293" y="2832751"/>
            <a:ext cx="514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chia </a:t>
            </a:r>
            <a:r>
              <a:rPr lang="en-US" sz="36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7293" y="4464622"/>
            <a:ext cx="1109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chia </a:t>
            </a:r>
            <a:r>
              <a:rPr lang="en-US" sz="36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9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4251" y="3491203"/>
            <a:ext cx="185756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7362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08406" y="3479082"/>
            <a:ext cx="185756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2640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22561" y="3439725"/>
            <a:ext cx="263056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20601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19987" y="5158331"/>
            <a:ext cx="185756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7362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34143" y="5102363"/>
            <a:ext cx="252909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20601</a:t>
            </a:r>
          </a:p>
        </p:txBody>
      </p:sp>
    </p:spTree>
    <p:extLst>
      <p:ext uri="{BB962C8B-B14F-4D97-AF65-F5344CB8AC3E}">
        <p14:creationId xmlns:p14="http://schemas.microsoft.com/office/powerpoint/2010/main" val="404946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73" grpId="0"/>
      <p:bldP spid="2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>
            <a:extLst>
              <a:ext uri="{FF2B5EF4-FFF2-40B4-BE49-F238E27FC236}">
                <a16:creationId xmlns:a16="http://schemas.microsoft.com/office/drawing/2014/main" id="{768C12F6-6B0A-482C-BA92-819AC82972AE}"/>
              </a:ext>
            </a:extLst>
          </p:cNvPr>
          <p:cNvGrpSpPr/>
          <p:nvPr/>
        </p:nvGrpSpPr>
        <p:grpSpPr>
          <a:xfrm>
            <a:off x="494956" y="427383"/>
            <a:ext cx="11392244" cy="6380527"/>
            <a:chOff x="801554" y="609600"/>
            <a:chExt cx="10741292" cy="5460789"/>
          </a:xfrm>
        </p:grpSpPr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6696867-5170-4DFA-A35A-12C19C84340C}"/>
                </a:ext>
              </a:extLst>
            </p:cNvPr>
            <p:cNvSpPr/>
            <p:nvPr/>
          </p:nvSpPr>
          <p:spPr>
            <a:xfrm>
              <a:off x="953954" y="762001"/>
              <a:ext cx="10588892" cy="5308388"/>
            </a:xfrm>
            <a:custGeom>
              <a:avLst/>
              <a:gdLst>
                <a:gd name="connsiteX0" fmla="*/ 734290 w 10588892"/>
                <a:gd name="connsiteY0" fmla="*/ 0 h 5638800"/>
                <a:gd name="connsiteX1" fmla="*/ 10588892 w 10588892"/>
                <a:gd name="connsiteY1" fmla="*/ 0 h 5638800"/>
                <a:gd name="connsiteX2" fmla="*/ 10588892 w 10588892"/>
                <a:gd name="connsiteY2" fmla="*/ 5638800 h 5638800"/>
                <a:gd name="connsiteX3" fmla="*/ 0 w 10588892"/>
                <a:gd name="connsiteY3" fmla="*/ 5638800 h 5638800"/>
                <a:gd name="connsiteX4" fmla="*/ 0 w 10588892"/>
                <a:gd name="connsiteY4" fmla="*/ 73429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8892" h="5638800">
                  <a:moveTo>
                    <a:pt x="734290" y="0"/>
                  </a:moveTo>
                  <a:lnTo>
                    <a:pt x="10588892" y="0"/>
                  </a:lnTo>
                  <a:lnTo>
                    <a:pt x="10588892" y="5638800"/>
                  </a:lnTo>
                  <a:lnTo>
                    <a:pt x="0" y="5638800"/>
                  </a:lnTo>
                  <a:lnTo>
                    <a:pt x="0" y="734290"/>
                  </a:lnTo>
                  <a:close/>
                </a:path>
              </a:pathLst>
            </a:custGeom>
            <a:solidFill>
              <a:srgbClr val="2540B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6A5C4A0A-11CD-433B-AB22-754152B36C33}"/>
                </a:ext>
              </a:extLst>
            </p:cNvPr>
            <p:cNvGrpSpPr/>
            <p:nvPr/>
          </p:nvGrpSpPr>
          <p:grpSpPr>
            <a:xfrm>
              <a:off x="801554" y="609600"/>
              <a:ext cx="10588892" cy="5308388"/>
              <a:chOff x="801554" y="609601"/>
              <a:chExt cx="10588892" cy="5308388"/>
            </a:xfrm>
          </p:grpSpPr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8D574AD0-4902-41DB-AD6B-ACC9327951F8}"/>
                  </a:ext>
                </a:extLst>
              </p:cNvPr>
              <p:cNvSpPr/>
              <p:nvPr/>
            </p:nvSpPr>
            <p:spPr>
              <a:xfrm>
                <a:off x="801554" y="609601"/>
                <a:ext cx="10588892" cy="5308388"/>
              </a:xfrm>
              <a:custGeom>
                <a:avLst/>
                <a:gdLst>
                  <a:gd name="connsiteX0" fmla="*/ 734290 w 10588892"/>
                  <a:gd name="connsiteY0" fmla="*/ 0 h 5638800"/>
                  <a:gd name="connsiteX1" fmla="*/ 10588892 w 10588892"/>
                  <a:gd name="connsiteY1" fmla="*/ 0 h 5638800"/>
                  <a:gd name="connsiteX2" fmla="*/ 10588892 w 10588892"/>
                  <a:gd name="connsiteY2" fmla="*/ 5638800 h 5638800"/>
                  <a:gd name="connsiteX3" fmla="*/ 0 w 10588892"/>
                  <a:gd name="connsiteY3" fmla="*/ 5638800 h 5638800"/>
                  <a:gd name="connsiteX4" fmla="*/ 0 w 10588892"/>
                  <a:gd name="connsiteY4" fmla="*/ 734290 h 563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88892" h="5638800">
                    <a:moveTo>
                      <a:pt x="734290" y="0"/>
                    </a:moveTo>
                    <a:lnTo>
                      <a:pt x="10588892" y="0"/>
                    </a:lnTo>
                    <a:lnTo>
                      <a:pt x="10588892" y="5638800"/>
                    </a:lnTo>
                    <a:lnTo>
                      <a:pt x="0" y="5638800"/>
                    </a:lnTo>
                    <a:lnTo>
                      <a:pt x="0" y="7342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0号-方方先锋体"/>
                  <a:cs typeface="+mn-cs"/>
                </a:endParaRPr>
              </a:p>
            </p:txBody>
          </p:sp>
          <p:sp>
            <p:nvSpPr>
              <p:cNvPr id="44" name="直角三角形 43">
                <a:extLst>
                  <a:ext uri="{FF2B5EF4-FFF2-40B4-BE49-F238E27FC236}">
                    <a16:creationId xmlns:a16="http://schemas.microsoft.com/office/drawing/2014/main" id="{29301A47-C333-40B3-AF0B-8486BC5AB8DA}"/>
                  </a:ext>
                </a:extLst>
              </p:cNvPr>
              <p:cNvSpPr/>
              <p:nvPr/>
            </p:nvSpPr>
            <p:spPr>
              <a:xfrm rot="16200000">
                <a:off x="801554" y="609601"/>
                <a:ext cx="734290" cy="734290"/>
              </a:xfrm>
              <a:prstGeom prst="rtTriangle">
                <a:avLst/>
              </a:prstGeom>
              <a:solidFill>
                <a:srgbClr val="FF2E2E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0号-方方先锋体"/>
                  <a:cs typeface="+mn-cs"/>
                </a:endParaRPr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911CA4E4-E19C-4D32-88FC-57B9A12EC2D2}"/>
              </a:ext>
            </a:extLst>
          </p:cNvPr>
          <p:cNvGrpSpPr/>
          <p:nvPr/>
        </p:nvGrpSpPr>
        <p:grpSpPr>
          <a:xfrm>
            <a:off x="0" y="976744"/>
            <a:ext cx="450199" cy="1898074"/>
            <a:chOff x="138545" y="568036"/>
            <a:chExt cx="450199" cy="1898074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6FBD454-2967-4F1B-9F6F-8728935F19DE}"/>
                </a:ext>
              </a:extLst>
            </p:cNvPr>
            <p:cNvSpPr/>
            <p:nvPr/>
          </p:nvSpPr>
          <p:spPr>
            <a:xfrm rot="5400000">
              <a:off x="-588059" y="1294640"/>
              <a:ext cx="1898074" cy="4448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90A5CB1D-C481-4199-ABF2-FE632BDE0229}"/>
                </a:ext>
              </a:extLst>
            </p:cNvPr>
            <p:cNvSpPr txBox="1"/>
            <p:nvPr/>
          </p:nvSpPr>
          <p:spPr>
            <a:xfrm rot="5400000">
              <a:off x="-560348" y="1317018"/>
              <a:ext cx="1898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 w="3810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43号-正酷超级黑" panose="00000500000000000000" pitchFamily="2" charset="-122"/>
                  <a:ea typeface="字魂143号-正酷超级黑" panose="00000500000000000000" pitchFamily="2" charset="-122"/>
                  <a:cs typeface="+mn-cs"/>
                  <a:sym typeface="字魂100号-方方先锋体" panose="00000500000000000000" pitchFamily="2" charset="-122"/>
                </a:rPr>
                <a:t>TOÁN</a:t>
              </a:r>
              <a:r>
                <a:rPr kumimoji="0" lang="en-US" altLang="zh-CN" sz="2000" b="0" i="0" u="none" strike="noStrike" kern="1200" cap="none" spc="0" normalizeH="0" noProof="0" dirty="0">
                  <a:ln w="3810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43号-正酷超级黑" panose="00000500000000000000" pitchFamily="2" charset="-122"/>
                  <a:ea typeface="字魂143号-正酷超级黑" panose="00000500000000000000" pitchFamily="2" charset="-122"/>
                  <a:cs typeface="+mn-cs"/>
                  <a:sym typeface="字魂100号-方方先锋体" panose="00000500000000000000" pitchFamily="2" charset="-122"/>
                </a:rPr>
                <a:t> HỌC 4</a:t>
              </a:r>
              <a:endParaRPr kumimoji="0" lang="zh-CN" altLang="en-US" sz="2000" b="0" i="0" u="none" strike="noStrike" kern="1200" cap="none" spc="0" normalizeH="0" baseline="0" noProof="0" dirty="0">
                <a:ln w="3810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43号-正酷超级黑" panose="00000500000000000000" pitchFamily="2" charset="-122"/>
                <a:ea typeface="字魂143号-正酷超级黑" panose="00000500000000000000" pitchFamily="2" charset="-122"/>
                <a:cs typeface="+mn-cs"/>
                <a:sym typeface="字魂100号-方方先锋体" panose="00000500000000000000" pitchFamily="2" charset="-122"/>
              </a:endParaRPr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23955524-3E78-492D-BB8E-4FA2DFE7B681}"/>
              </a:ext>
            </a:extLst>
          </p:cNvPr>
          <p:cNvSpPr/>
          <p:nvPr/>
        </p:nvSpPr>
        <p:spPr>
          <a:xfrm rot="5400000">
            <a:off x="11015197" y="5380380"/>
            <a:ext cx="1898074" cy="44486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0号-方方先锋体"/>
              <a:cs typeface="+mn-cs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D9B3CB98-C340-4D24-AA74-9B42699BE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89630">
            <a:off x="9765682" y="4757155"/>
            <a:ext cx="2508238" cy="2508238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DF698F27-1F4F-4E29-9E24-B4B4132D321D}"/>
              </a:ext>
            </a:extLst>
          </p:cNvPr>
          <p:cNvSpPr/>
          <p:nvPr/>
        </p:nvSpPr>
        <p:spPr>
          <a:xfrm>
            <a:off x="1728318" y="6413134"/>
            <a:ext cx="1898074" cy="44486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0号-方方先锋体"/>
              <a:cs typeface="+mn-cs"/>
            </a:endParaRPr>
          </a:p>
        </p:txBody>
      </p: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ABA74746-6907-491F-AEBA-648C8EE6867B}"/>
              </a:ext>
            </a:extLst>
          </p:cNvPr>
          <p:cNvGrpSpPr/>
          <p:nvPr/>
        </p:nvGrpSpPr>
        <p:grpSpPr>
          <a:xfrm>
            <a:off x="1101458" y="851192"/>
            <a:ext cx="1002378" cy="946958"/>
            <a:chOff x="1413447" y="2218286"/>
            <a:chExt cx="1002378" cy="946958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5A26DB19-FC83-47B8-B634-8932C03FD13C}"/>
                </a:ext>
              </a:extLst>
            </p:cNvPr>
            <p:cNvSpPr/>
            <p:nvPr/>
          </p:nvSpPr>
          <p:spPr>
            <a:xfrm>
              <a:off x="1538137" y="2287556"/>
              <a:ext cx="877688" cy="877688"/>
            </a:xfrm>
            <a:prstGeom prst="ellipse">
              <a:avLst/>
            </a:prstGeom>
            <a:solidFill>
              <a:srgbClr val="2540B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15AD6F53-BDFA-46EE-BF47-EF0A7EB34C36}"/>
                </a:ext>
              </a:extLst>
            </p:cNvPr>
            <p:cNvSpPr/>
            <p:nvPr/>
          </p:nvSpPr>
          <p:spPr>
            <a:xfrm>
              <a:off x="1413447" y="2218286"/>
              <a:ext cx="877688" cy="877688"/>
            </a:xfrm>
            <a:prstGeom prst="ellipse">
              <a:avLst/>
            </a:prstGeom>
            <a:solidFill>
              <a:srgbClr val="FF2E2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2DCEA9A6-49F6-4ED5-AF1A-5EEE69166532}"/>
                </a:ext>
              </a:extLst>
            </p:cNvPr>
            <p:cNvSpPr txBox="1"/>
            <p:nvPr/>
          </p:nvSpPr>
          <p:spPr>
            <a:xfrm>
              <a:off x="1450509" y="2241570"/>
              <a:ext cx="80356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 w="19050">
                    <a:solidFill>
                      <a:srgbClr val="000000"/>
                    </a:solidFill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01</a:t>
              </a:r>
              <a:endParaRPr kumimoji="0" lang="zh-CN" altLang="en-US" sz="4000" b="0" i="0" u="none" strike="noStrike" kern="1200" cap="none" spc="0" normalizeH="0" baseline="0" noProof="0" dirty="0">
                <a:ln w="19050">
                  <a:solidFill>
                    <a:srgbClr val="000000"/>
                  </a:solidFill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22493" y="712189"/>
            <a:ext cx="89954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605; 7362; 2640; 4136; 1207; 20601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7852" y="2111256"/>
            <a:ext cx="1093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56592" y="3322391"/>
            <a:ext cx="1109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3?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61228" y="2010048"/>
            <a:ext cx="185756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2640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55128" y="5575028"/>
            <a:ext cx="185756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7852" y="4892417"/>
            <a:ext cx="1109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9?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60460" y="3973792"/>
            <a:ext cx="185756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66517" y="5601192"/>
            <a:ext cx="185756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1207</a:t>
            </a:r>
          </a:p>
        </p:txBody>
      </p:sp>
    </p:spTree>
    <p:extLst>
      <p:ext uri="{BB962C8B-B14F-4D97-AF65-F5344CB8AC3E}">
        <p14:creationId xmlns:p14="http://schemas.microsoft.com/office/powerpoint/2010/main" val="398718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3" grpId="0"/>
      <p:bldP spid="26" grpId="0" animBg="1"/>
      <p:bldP spid="28" grpId="0" animBg="1"/>
      <p:bldP spid="30" grpId="0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>
            <a:extLst>
              <a:ext uri="{FF2B5EF4-FFF2-40B4-BE49-F238E27FC236}">
                <a16:creationId xmlns:a16="http://schemas.microsoft.com/office/drawing/2014/main" id="{768C12F6-6B0A-482C-BA92-819AC82972AE}"/>
              </a:ext>
            </a:extLst>
          </p:cNvPr>
          <p:cNvGrpSpPr/>
          <p:nvPr/>
        </p:nvGrpSpPr>
        <p:grpSpPr>
          <a:xfrm>
            <a:off x="494956" y="422031"/>
            <a:ext cx="11392244" cy="6385880"/>
            <a:chOff x="801554" y="609600"/>
            <a:chExt cx="10741292" cy="5460789"/>
          </a:xfrm>
        </p:grpSpPr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6696867-5170-4DFA-A35A-12C19C84340C}"/>
                </a:ext>
              </a:extLst>
            </p:cNvPr>
            <p:cNvSpPr/>
            <p:nvPr/>
          </p:nvSpPr>
          <p:spPr>
            <a:xfrm>
              <a:off x="953954" y="762001"/>
              <a:ext cx="10588892" cy="5308388"/>
            </a:xfrm>
            <a:custGeom>
              <a:avLst/>
              <a:gdLst>
                <a:gd name="connsiteX0" fmla="*/ 734290 w 10588892"/>
                <a:gd name="connsiteY0" fmla="*/ 0 h 5638800"/>
                <a:gd name="connsiteX1" fmla="*/ 10588892 w 10588892"/>
                <a:gd name="connsiteY1" fmla="*/ 0 h 5638800"/>
                <a:gd name="connsiteX2" fmla="*/ 10588892 w 10588892"/>
                <a:gd name="connsiteY2" fmla="*/ 5638800 h 5638800"/>
                <a:gd name="connsiteX3" fmla="*/ 0 w 10588892"/>
                <a:gd name="connsiteY3" fmla="*/ 5638800 h 5638800"/>
                <a:gd name="connsiteX4" fmla="*/ 0 w 10588892"/>
                <a:gd name="connsiteY4" fmla="*/ 73429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8892" h="5638800">
                  <a:moveTo>
                    <a:pt x="734290" y="0"/>
                  </a:moveTo>
                  <a:lnTo>
                    <a:pt x="10588892" y="0"/>
                  </a:lnTo>
                  <a:lnTo>
                    <a:pt x="10588892" y="5638800"/>
                  </a:lnTo>
                  <a:lnTo>
                    <a:pt x="0" y="5638800"/>
                  </a:lnTo>
                  <a:lnTo>
                    <a:pt x="0" y="734290"/>
                  </a:lnTo>
                  <a:close/>
                </a:path>
              </a:pathLst>
            </a:custGeom>
            <a:solidFill>
              <a:srgbClr val="2540B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6A5C4A0A-11CD-433B-AB22-754152B36C33}"/>
                </a:ext>
              </a:extLst>
            </p:cNvPr>
            <p:cNvGrpSpPr/>
            <p:nvPr/>
          </p:nvGrpSpPr>
          <p:grpSpPr>
            <a:xfrm>
              <a:off x="801554" y="609600"/>
              <a:ext cx="10588892" cy="5308388"/>
              <a:chOff x="801554" y="609601"/>
              <a:chExt cx="10588892" cy="5308388"/>
            </a:xfrm>
          </p:grpSpPr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8D574AD0-4902-41DB-AD6B-ACC9327951F8}"/>
                  </a:ext>
                </a:extLst>
              </p:cNvPr>
              <p:cNvSpPr/>
              <p:nvPr/>
            </p:nvSpPr>
            <p:spPr>
              <a:xfrm>
                <a:off x="801554" y="609601"/>
                <a:ext cx="10588892" cy="5308388"/>
              </a:xfrm>
              <a:custGeom>
                <a:avLst/>
                <a:gdLst>
                  <a:gd name="connsiteX0" fmla="*/ 734290 w 10588892"/>
                  <a:gd name="connsiteY0" fmla="*/ 0 h 5638800"/>
                  <a:gd name="connsiteX1" fmla="*/ 10588892 w 10588892"/>
                  <a:gd name="connsiteY1" fmla="*/ 0 h 5638800"/>
                  <a:gd name="connsiteX2" fmla="*/ 10588892 w 10588892"/>
                  <a:gd name="connsiteY2" fmla="*/ 5638800 h 5638800"/>
                  <a:gd name="connsiteX3" fmla="*/ 0 w 10588892"/>
                  <a:gd name="connsiteY3" fmla="*/ 5638800 h 5638800"/>
                  <a:gd name="connsiteX4" fmla="*/ 0 w 10588892"/>
                  <a:gd name="connsiteY4" fmla="*/ 734290 h 563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88892" h="5638800">
                    <a:moveTo>
                      <a:pt x="734290" y="0"/>
                    </a:moveTo>
                    <a:lnTo>
                      <a:pt x="10588892" y="0"/>
                    </a:lnTo>
                    <a:lnTo>
                      <a:pt x="10588892" y="5638800"/>
                    </a:lnTo>
                    <a:lnTo>
                      <a:pt x="0" y="5638800"/>
                    </a:lnTo>
                    <a:lnTo>
                      <a:pt x="0" y="7342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0号-方方先锋体"/>
                  <a:cs typeface="+mn-cs"/>
                </a:endParaRPr>
              </a:p>
            </p:txBody>
          </p:sp>
          <p:sp>
            <p:nvSpPr>
              <p:cNvPr id="44" name="直角三角形 43">
                <a:extLst>
                  <a:ext uri="{FF2B5EF4-FFF2-40B4-BE49-F238E27FC236}">
                    <a16:creationId xmlns:a16="http://schemas.microsoft.com/office/drawing/2014/main" id="{29301A47-C333-40B3-AF0B-8486BC5AB8DA}"/>
                  </a:ext>
                </a:extLst>
              </p:cNvPr>
              <p:cNvSpPr/>
              <p:nvPr/>
            </p:nvSpPr>
            <p:spPr>
              <a:xfrm rot="16200000">
                <a:off x="801554" y="609601"/>
                <a:ext cx="734290" cy="734290"/>
              </a:xfrm>
              <a:prstGeom prst="rtTriangle">
                <a:avLst/>
              </a:prstGeom>
              <a:solidFill>
                <a:srgbClr val="FF2E2E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0号-方方先锋体"/>
                  <a:cs typeface="+mn-cs"/>
                </a:endParaRPr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911CA4E4-E19C-4D32-88FC-57B9A12EC2D2}"/>
              </a:ext>
            </a:extLst>
          </p:cNvPr>
          <p:cNvGrpSpPr/>
          <p:nvPr/>
        </p:nvGrpSpPr>
        <p:grpSpPr>
          <a:xfrm>
            <a:off x="0" y="976744"/>
            <a:ext cx="450199" cy="1898074"/>
            <a:chOff x="138545" y="568036"/>
            <a:chExt cx="450199" cy="1898074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6FBD454-2967-4F1B-9F6F-8728935F19DE}"/>
                </a:ext>
              </a:extLst>
            </p:cNvPr>
            <p:cNvSpPr/>
            <p:nvPr/>
          </p:nvSpPr>
          <p:spPr>
            <a:xfrm rot="5400000">
              <a:off x="-588059" y="1294640"/>
              <a:ext cx="1898074" cy="4448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90A5CB1D-C481-4199-ABF2-FE632BDE0229}"/>
                </a:ext>
              </a:extLst>
            </p:cNvPr>
            <p:cNvSpPr txBox="1"/>
            <p:nvPr/>
          </p:nvSpPr>
          <p:spPr>
            <a:xfrm rot="5400000">
              <a:off x="-560348" y="1317018"/>
              <a:ext cx="1898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 w="3810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43号-正酷超级黑" panose="00000500000000000000" pitchFamily="2" charset="-122"/>
                  <a:ea typeface="字魂143号-正酷超级黑" panose="00000500000000000000" pitchFamily="2" charset="-122"/>
                  <a:cs typeface="+mn-cs"/>
                  <a:sym typeface="字魂100号-方方先锋体" panose="00000500000000000000" pitchFamily="2" charset="-122"/>
                </a:rPr>
                <a:t>TOÁN</a:t>
              </a:r>
              <a:r>
                <a:rPr kumimoji="0" lang="en-US" altLang="zh-CN" sz="2000" b="0" i="0" u="none" strike="noStrike" kern="1200" cap="none" spc="0" normalizeH="0" noProof="0" dirty="0">
                  <a:ln w="3810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43号-正酷超级黑" panose="00000500000000000000" pitchFamily="2" charset="-122"/>
                  <a:ea typeface="字魂143号-正酷超级黑" panose="00000500000000000000" pitchFamily="2" charset="-122"/>
                  <a:cs typeface="+mn-cs"/>
                  <a:sym typeface="字魂100号-方方先锋体" panose="00000500000000000000" pitchFamily="2" charset="-122"/>
                </a:rPr>
                <a:t> HỌC 4</a:t>
              </a:r>
              <a:endParaRPr kumimoji="0" lang="zh-CN" altLang="en-US" sz="2000" b="0" i="0" u="none" strike="noStrike" kern="1200" cap="none" spc="0" normalizeH="0" baseline="0" noProof="0" dirty="0">
                <a:ln w="3810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43号-正酷超级黑" panose="00000500000000000000" pitchFamily="2" charset="-122"/>
                <a:ea typeface="字魂143号-正酷超级黑" panose="00000500000000000000" pitchFamily="2" charset="-122"/>
                <a:cs typeface="+mn-cs"/>
                <a:sym typeface="字魂100号-方方先锋体" panose="00000500000000000000" pitchFamily="2" charset="-122"/>
              </a:endParaRPr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23955524-3E78-492D-BB8E-4FA2DFE7B681}"/>
              </a:ext>
            </a:extLst>
          </p:cNvPr>
          <p:cNvSpPr/>
          <p:nvPr/>
        </p:nvSpPr>
        <p:spPr>
          <a:xfrm rot="5400000">
            <a:off x="11015197" y="5380380"/>
            <a:ext cx="1898074" cy="44486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0号-方方先锋体"/>
              <a:cs typeface="+mn-cs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D9B3CB98-C340-4D24-AA74-9B42699BE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89630">
            <a:off x="9765682" y="4757155"/>
            <a:ext cx="2508238" cy="2508238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DF698F27-1F4F-4E29-9E24-B4B4132D321D}"/>
              </a:ext>
            </a:extLst>
          </p:cNvPr>
          <p:cNvSpPr/>
          <p:nvPr/>
        </p:nvSpPr>
        <p:spPr>
          <a:xfrm>
            <a:off x="1728318" y="6413134"/>
            <a:ext cx="1898074" cy="44486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0号-方方先锋体"/>
              <a:cs typeface="+mn-cs"/>
            </a:endParaRPr>
          </a:p>
        </p:txBody>
      </p: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ABA74746-6907-491F-AEBA-648C8EE6867B}"/>
              </a:ext>
            </a:extLst>
          </p:cNvPr>
          <p:cNvGrpSpPr/>
          <p:nvPr/>
        </p:nvGrpSpPr>
        <p:grpSpPr>
          <a:xfrm>
            <a:off x="1101458" y="851192"/>
            <a:ext cx="1002378" cy="946958"/>
            <a:chOff x="1413447" y="2218286"/>
            <a:chExt cx="1002378" cy="946958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5A26DB19-FC83-47B8-B634-8932C03FD13C}"/>
                </a:ext>
              </a:extLst>
            </p:cNvPr>
            <p:cNvSpPr/>
            <p:nvPr/>
          </p:nvSpPr>
          <p:spPr>
            <a:xfrm>
              <a:off x="1538137" y="2287556"/>
              <a:ext cx="877688" cy="877688"/>
            </a:xfrm>
            <a:prstGeom prst="ellipse">
              <a:avLst/>
            </a:prstGeom>
            <a:solidFill>
              <a:srgbClr val="2540B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15AD6F53-BDFA-46EE-BF47-EF0A7EB34C36}"/>
                </a:ext>
              </a:extLst>
            </p:cNvPr>
            <p:cNvSpPr/>
            <p:nvPr/>
          </p:nvSpPr>
          <p:spPr>
            <a:xfrm>
              <a:off x="1413447" y="2218286"/>
              <a:ext cx="877688" cy="877688"/>
            </a:xfrm>
            <a:prstGeom prst="ellipse">
              <a:avLst/>
            </a:prstGeom>
            <a:solidFill>
              <a:srgbClr val="FF2E2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0号-方方先锋体"/>
                <a:cs typeface="+mn-cs"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2DCEA9A6-49F6-4ED5-AF1A-5EEE69166532}"/>
                </a:ext>
              </a:extLst>
            </p:cNvPr>
            <p:cNvSpPr txBox="1"/>
            <p:nvPr/>
          </p:nvSpPr>
          <p:spPr>
            <a:xfrm>
              <a:off x="1450509" y="2241570"/>
              <a:ext cx="80356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 w="19050">
                    <a:solidFill>
                      <a:srgbClr val="000000"/>
                    </a:solidFill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 w="19050">
                  <a:solidFill>
                    <a:srgbClr val="000000"/>
                  </a:solidFill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001529" y="988275"/>
            <a:ext cx="982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thích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ô </a:t>
            </a:r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trống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7852" y="2009518"/>
            <a:ext cx="10936378" cy="707886"/>
            <a:chOff x="677852" y="2111256"/>
            <a:chExt cx="10936378" cy="707886"/>
          </a:xfrm>
        </p:grpSpPr>
        <p:sp>
          <p:nvSpPr>
            <p:cNvPr id="47" name="TextBox 46"/>
            <p:cNvSpPr txBox="1"/>
            <p:nvPr/>
          </p:nvSpPr>
          <p:spPr>
            <a:xfrm>
              <a:off x="677852" y="2111256"/>
              <a:ext cx="10936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a)         52 chia </a:t>
              </a:r>
              <a:r>
                <a:rPr lang="en-US" sz="4000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hết</a:t>
              </a:r>
              <a:r>
                <a:rPr lang="en-US" sz="4000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3;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6765" y="2157093"/>
              <a:ext cx="700516" cy="6240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endParaRPr lang="en-US" sz="5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2071" y="2882757"/>
            <a:ext cx="10936378" cy="707886"/>
            <a:chOff x="677852" y="2111256"/>
            <a:chExt cx="10936378" cy="707886"/>
          </a:xfrm>
        </p:grpSpPr>
        <p:sp>
          <p:nvSpPr>
            <p:cNvPr id="29" name="TextBox 28"/>
            <p:cNvSpPr txBox="1"/>
            <p:nvPr/>
          </p:nvSpPr>
          <p:spPr>
            <a:xfrm>
              <a:off x="677852" y="2111256"/>
              <a:ext cx="10936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b) 1       8 chia </a:t>
              </a:r>
              <a:r>
                <a:rPr lang="en-US" sz="4000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hết</a:t>
              </a:r>
              <a:r>
                <a:rPr lang="en-US" sz="4000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9;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27607" y="2170605"/>
              <a:ext cx="700516" cy="6240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endParaRPr lang="en-US" sz="5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6592" y="3797463"/>
            <a:ext cx="10936378" cy="707886"/>
            <a:chOff x="677852" y="2111256"/>
            <a:chExt cx="10936378" cy="707886"/>
          </a:xfrm>
        </p:grpSpPr>
        <p:sp>
          <p:nvSpPr>
            <p:cNvPr id="35" name="TextBox 34"/>
            <p:cNvSpPr txBox="1"/>
            <p:nvPr/>
          </p:nvSpPr>
          <p:spPr>
            <a:xfrm>
              <a:off x="677852" y="2111256"/>
              <a:ext cx="10936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c)  92        chia </a:t>
              </a:r>
              <a:r>
                <a:rPr lang="en-US" sz="4000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hết</a:t>
              </a:r>
              <a:r>
                <a:rPr lang="en-US" sz="4000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</a:t>
              </a:r>
              <a:r>
                <a:rPr lang="en-US" sz="4000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2 </a:t>
              </a:r>
              <a:r>
                <a:rPr lang="en-US" sz="4000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5;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63344" y="2153154"/>
              <a:ext cx="700516" cy="6240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endParaRPr lang="en-US" sz="5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7811" y="4785987"/>
            <a:ext cx="10936378" cy="707886"/>
            <a:chOff x="677852" y="2111256"/>
            <a:chExt cx="10936378" cy="707886"/>
          </a:xfrm>
        </p:grpSpPr>
        <p:sp>
          <p:nvSpPr>
            <p:cNvPr id="39" name="TextBox 38"/>
            <p:cNvSpPr txBox="1"/>
            <p:nvPr/>
          </p:nvSpPr>
          <p:spPr>
            <a:xfrm>
              <a:off x="677852" y="2111256"/>
              <a:ext cx="10936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d)  25        chia </a:t>
              </a:r>
              <a:r>
                <a:rPr lang="en-US" sz="4000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hết</a:t>
              </a:r>
              <a:r>
                <a:rPr lang="en-US" sz="4000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</a:t>
              </a:r>
              <a:r>
                <a:rPr lang="en-US" sz="4000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5 </a:t>
              </a:r>
              <a:r>
                <a:rPr lang="en-US" sz="4000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3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26880" y="2153154"/>
              <a:ext cx="700516" cy="6240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endParaRPr lang="en-US" sz="5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37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AB43502B-C879-47C5-A0BB-68D1EC954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8"/>
          <a:stretch/>
        </p:blipFill>
        <p:spPr>
          <a:xfrm>
            <a:off x="0" y="4746862"/>
            <a:ext cx="12192000" cy="211113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8D0204D-B9FD-4FB8-B8E4-398A3FCCF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/>
        </p:blipFill>
        <p:spPr>
          <a:xfrm>
            <a:off x="2768914" y="0"/>
            <a:ext cx="5935248" cy="538788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D45218-F2A9-42C9-B4F3-A091A9E29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457" y="235527"/>
            <a:ext cx="1807850" cy="14824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C65BAB9-0E59-489B-964F-E16280A40B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1"/>
          <a:stretch/>
        </p:blipFill>
        <p:spPr>
          <a:xfrm flipH="1">
            <a:off x="8505259" y="517885"/>
            <a:ext cx="2999508" cy="42668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1A33C1E-7DB4-4845-889E-47A7024DA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052" y="2633106"/>
            <a:ext cx="2621507" cy="422489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621BFA71-2692-46EB-BEC3-3BB4D8DEB883}"/>
              </a:ext>
            </a:extLst>
          </p:cNvPr>
          <p:cNvGrpSpPr/>
          <p:nvPr/>
        </p:nvGrpSpPr>
        <p:grpSpPr>
          <a:xfrm>
            <a:off x="3245177" y="1249200"/>
            <a:ext cx="1141116" cy="1223870"/>
            <a:chOff x="3473105" y="2290782"/>
            <a:chExt cx="1141116" cy="1223870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8DA819E-9BB6-4F8D-8C0F-6AFD634F8A50}"/>
                </a:ext>
              </a:extLst>
            </p:cNvPr>
            <p:cNvSpPr txBox="1"/>
            <p:nvPr/>
          </p:nvSpPr>
          <p:spPr>
            <a:xfrm>
              <a:off x="3473105" y="2314323"/>
              <a:ext cx="108876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 w="28575">
                    <a:solidFill>
                      <a:sysClr val="windowText" lastClr="000000"/>
                    </a:solidFill>
                  </a:ln>
                  <a:noFill/>
                  <a:effectLst/>
                  <a:uLnTx/>
                  <a:uFillTx/>
                  <a:latin typeface="UVN Dzung Dakao" panose="00000400000000000000" pitchFamily="2" charset="0"/>
                  <a:ea typeface="字魂100号-方方先锋体" panose="00000500000000000000" pitchFamily="2" charset="-122"/>
                  <a:sym typeface="字魂100号-方方先锋体" panose="00000500000000000000" pitchFamily="2" charset="-122"/>
                </a:rPr>
                <a:t>02</a:t>
              </a:r>
              <a:endParaRPr kumimoji="0" lang="zh-CN" altLang="en-US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noFill/>
                <a:effectLst/>
                <a:uLnTx/>
                <a:uFillTx/>
                <a:latin typeface="UVN Dzung Dakao" panose="00000400000000000000" pitchFamily="2" charset="0"/>
                <a:ea typeface="字魂100号-方方先锋体" panose="00000500000000000000" pitchFamily="2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52AF95A-60F8-4126-BE77-52AA5A079A53}"/>
                </a:ext>
              </a:extLst>
            </p:cNvPr>
            <p:cNvSpPr txBox="1"/>
            <p:nvPr/>
          </p:nvSpPr>
          <p:spPr>
            <a:xfrm>
              <a:off x="3525461" y="2290782"/>
              <a:ext cx="108876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 w="28575"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UVN Dzung Dakao" panose="00000400000000000000" pitchFamily="2" charset="0"/>
                  <a:ea typeface="字魂100号-方方先锋体" panose="00000500000000000000" pitchFamily="2" charset="-122"/>
                  <a:sym typeface="字魂100号-方方先锋体" panose="00000500000000000000" pitchFamily="2" charset="-122"/>
                </a:rPr>
                <a:t>02</a:t>
              </a:r>
              <a:endParaRPr kumimoji="0" lang="zh-CN" altLang="en-US" sz="7200" b="1" i="0" u="none" strike="noStrike" kern="1200" cap="none" spc="0" normalizeH="0" baseline="0" noProof="0" dirty="0">
                <a:ln w="28575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UVN Dzung Dakao" panose="00000400000000000000" pitchFamily="2" charset="0"/>
                <a:ea typeface="字魂100号-方方先锋体" panose="00000500000000000000" pitchFamily="2" charset="-122"/>
                <a:sym typeface="字魂100号-方方先锋体" panose="00000500000000000000" pitchFamily="2" charset="-122"/>
              </a:endParaRPr>
            </a:p>
          </p:txBody>
        </p:sp>
      </p:grpSp>
      <p:grpSp>
        <p:nvGrpSpPr>
          <p:cNvPr id="16" name="组合 97">
            <a:extLst>
              <a:ext uri="{FF2B5EF4-FFF2-40B4-BE49-F238E27FC236}">
                <a16:creationId xmlns:a16="http://schemas.microsoft.com/office/drawing/2014/main" id="{CD16FECB-4DE1-45C4-BA90-C57D62FE79D4}"/>
              </a:ext>
            </a:extLst>
          </p:cNvPr>
          <p:cNvGrpSpPr/>
          <p:nvPr/>
        </p:nvGrpSpPr>
        <p:grpSpPr>
          <a:xfrm rot="20943661">
            <a:off x="3261227" y="2604605"/>
            <a:ext cx="4950620" cy="1344274"/>
            <a:chOff x="3156076" y="6185079"/>
            <a:chExt cx="4950620" cy="1344274"/>
          </a:xfrm>
        </p:grpSpPr>
        <p:sp>
          <p:nvSpPr>
            <p:cNvPr id="17" name="文本框 99">
              <a:extLst>
                <a:ext uri="{FF2B5EF4-FFF2-40B4-BE49-F238E27FC236}">
                  <a16:creationId xmlns:a16="http://schemas.microsoft.com/office/drawing/2014/main" id="{F59ADDBF-9472-4A10-BE1B-F0BD150AFBA6}"/>
                </a:ext>
              </a:extLst>
            </p:cNvPr>
            <p:cNvSpPr txBox="1"/>
            <p:nvPr/>
          </p:nvSpPr>
          <p:spPr>
            <a:xfrm rot="60000">
              <a:off x="3172332" y="6185079"/>
              <a:ext cx="493436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 w="7620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TRÒ</a:t>
              </a:r>
              <a:r>
                <a:rPr kumimoji="0" lang="en-US" altLang="zh-CN" sz="8000" b="0" i="0" u="none" strike="noStrike" kern="1200" cap="none" spc="0" normalizeH="0" noProof="0" dirty="0">
                  <a:ln w="7620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 CHƠI</a:t>
              </a:r>
              <a:endParaRPr kumimoji="0" lang="en-US" altLang="zh-CN" sz="8000" b="0" i="0" u="none" strike="noStrike" kern="1200" cap="none" spc="0" normalizeH="0" baseline="0" noProof="0" dirty="0">
                <a:ln w="762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UVN Dzung Dakao" panose="00000400000000000000" pitchFamily="2" charset="0"/>
                <a:ea typeface="Cambria" panose="02040503050406030204" pitchFamily="18" charset="0"/>
                <a:sym typeface="字魂100号-方方先锋体" panose="00000500000000000000" pitchFamily="2" charset="-122"/>
              </a:endParaRPr>
            </a:p>
          </p:txBody>
        </p:sp>
        <p:sp>
          <p:nvSpPr>
            <p:cNvPr id="19" name="文本框 98">
              <a:extLst>
                <a:ext uri="{FF2B5EF4-FFF2-40B4-BE49-F238E27FC236}">
                  <a16:creationId xmlns:a16="http://schemas.microsoft.com/office/drawing/2014/main" id="{048F13A2-ACC6-4197-83F5-2F159FB68192}"/>
                </a:ext>
              </a:extLst>
            </p:cNvPr>
            <p:cNvSpPr txBox="1"/>
            <p:nvPr/>
          </p:nvSpPr>
          <p:spPr>
            <a:xfrm rot="60000">
              <a:off x="3156076" y="6205914"/>
              <a:ext cx="493436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TRÒ</a:t>
              </a:r>
              <a:r>
                <a:rPr kumimoji="0" lang="en-US" altLang="zh-CN" sz="80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VN Dzung Dakao" panose="00000400000000000000" pitchFamily="2" charset="0"/>
                  <a:ea typeface="Cambria" panose="02040503050406030204" pitchFamily="18" charset="0"/>
                  <a:sym typeface="字魂100号-方方先锋体" panose="00000500000000000000" pitchFamily="2" charset="-122"/>
                </a:rPr>
                <a:t> CHƠI</a:t>
              </a:r>
              <a:endPara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VN Dzung Dakao" panose="00000400000000000000" pitchFamily="2" charset="0"/>
                <a:ea typeface="Cambria" panose="02040503050406030204" pitchFamily="18" charset="0"/>
                <a:sym typeface="字魂100号-方方先锋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658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81075" y="192704"/>
            <a:ext cx="8362950" cy="1126390"/>
            <a:chOff x="1000125" y="745154"/>
            <a:chExt cx="8362950" cy="1126390"/>
          </a:xfrm>
        </p:grpSpPr>
        <p:sp>
          <p:nvSpPr>
            <p:cNvPr id="3" name="TextBox 2"/>
            <p:cNvSpPr txBox="1"/>
            <p:nvPr/>
          </p:nvSpPr>
          <p:spPr>
            <a:xfrm>
              <a:off x="1000125" y="763548"/>
              <a:ext cx="8191500" cy="1107996"/>
            </a:xfrm>
            <a:prstGeom prst="rect">
              <a:avLst/>
            </a:prstGeom>
            <a:noFill/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r>
                <a:rPr lang="en-US" sz="6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SVN-SAF" panose="02040603050506020204" pitchFamily="18" charset="0"/>
                </a:rPr>
                <a:t>TRUY TÌM KHO BÁU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5850" y="755571"/>
              <a:ext cx="8191500" cy="1107996"/>
            </a:xfrm>
            <a:prstGeom prst="rect">
              <a:avLst/>
            </a:prstGeom>
            <a:noFill/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r>
                <a:rPr lang="en-US" sz="6600" dirty="0">
                  <a:solidFill>
                    <a:schemeClr val="accent1">
                      <a:lumMod val="75000"/>
                    </a:schemeClr>
                  </a:solidFill>
                  <a:latin typeface="SVN-SAF" panose="02040603050506020204" pitchFamily="18" charset="0"/>
                </a:rPr>
                <a:t>TRUY TÌM KHO BÁU</a:t>
              </a:r>
            </a:p>
          </p:txBody>
        </p:sp>
        <p:sp>
          <p:nvSpPr>
            <p:cNvPr id="2" name="TextBox 1">
              <a:hlinkClick r:id="" action="ppaction://noaction"/>
            </p:cNvPr>
            <p:cNvSpPr txBox="1"/>
            <p:nvPr/>
          </p:nvSpPr>
          <p:spPr>
            <a:xfrm>
              <a:off x="1171575" y="745154"/>
              <a:ext cx="8191500" cy="1107996"/>
            </a:xfrm>
            <a:prstGeom prst="rect">
              <a:avLst/>
            </a:prstGeom>
            <a:noFill/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r>
                <a:rPr lang="en-US" sz="66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SAF" panose="02040603050506020204" pitchFamily="18" charset="0"/>
                </a:rPr>
                <a:t>TRUY TÌM </a:t>
              </a:r>
              <a:r>
                <a:rPr lang="en-US" sz="6600" dirty="0">
                  <a:solidFill>
                    <a:srgbClr val="FFD600"/>
                  </a:solidFill>
                  <a:latin typeface="SVN-SAF" panose="02040603050506020204" pitchFamily="18" charset="0"/>
                </a:rPr>
                <a:t>KHO BÁU</a:t>
              </a:r>
            </a:p>
          </p:txBody>
        </p:sp>
      </p:grp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90" b="45810" l="3323" r="2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67" b="49100"/>
          <a:stretch/>
        </p:blipFill>
        <p:spPr>
          <a:xfrm>
            <a:off x="585546" y="3206705"/>
            <a:ext cx="3284855" cy="323215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009174" y="5672785"/>
            <a:ext cx="621323" cy="80889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UVN Dzung Dakao" panose="00000400000000000000" pitchFamily="2" charset="0"/>
              </a:rPr>
              <a:t>1</a:t>
            </a:r>
          </a:p>
        </p:txBody>
      </p:sp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90" b="45810" l="3323" r="2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67" b="49100"/>
          <a:stretch/>
        </p:blipFill>
        <p:spPr>
          <a:xfrm>
            <a:off x="3499801" y="3531256"/>
            <a:ext cx="2400301" cy="236178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307430" y="5488598"/>
            <a:ext cx="621323" cy="80889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UVN Dzung Dakao" panose="00000400000000000000" pitchFamily="2" charset="0"/>
              </a:rPr>
              <a:t>2</a:t>
            </a:r>
          </a:p>
        </p:txBody>
      </p:sp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90" b="45810" l="3323" r="2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67" b="49100"/>
          <a:stretch/>
        </p:blipFill>
        <p:spPr>
          <a:xfrm>
            <a:off x="5013534" y="3785300"/>
            <a:ext cx="3284855" cy="323215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886599" y="6163904"/>
            <a:ext cx="390375" cy="5256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UVN Dzung Dakao" panose="00000400000000000000" pitchFamily="2" charset="0"/>
              </a:rPr>
              <a:t>3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UVN Dzung Dakao" panose="00000400000000000000" pitchFamily="2" charset="0"/>
            </a:endParaRPr>
          </a:p>
        </p:txBody>
      </p:sp>
      <p:pic>
        <p:nvPicPr>
          <p:cNvPr id="7" name="Picture 6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90" b="45810" l="3323" r="2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67" b="49100"/>
          <a:stretch/>
        </p:blipFill>
        <p:spPr>
          <a:xfrm>
            <a:off x="7675086" y="3625850"/>
            <a:ext cx="3284855" cy="323215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8274754" y="5893044"/>
            <a:ext cx="621323" cy="80889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UVN Dzung Dakao" panose="00000400000000000000" pitchFamily="2" charset="0"/>
              </a:rPr>
              <a:t>4</a:t>
            </a:r>
          </a:p>
        </p:txBody>
      </p:sp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90" b="45810" l="3323" r="2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67" b="49100"/>
          <a:stretch/>
        </p:blipFill>
        <p:spPr>
          <a:xfrm>
            <a:off x="6276974" y="2715035"/>
            <a:ext cx="2400301" cy="236178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174905" y="4463517"/>
            <a:ext cx="246618" cy="3592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UVN Dzung Dakao" panose="00000400000000000000" pitchFamily="2" charset="0"/>
              </a:rPr>
              <a:t>5</a:t>
            </a:r>
          </a:p>
        </p:txBody>
      </p:sp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90" b="45810" l="3323" r="2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67" b="49100"/>
          <a:stretch/>
        </p:blipFill>
        <p:spPr>
          <a:xfrm>
            <a:off x="10052622" y="3435431"/>
            <a:ext cx="2400301" cy="2361789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0836632" y="5241925"/>
            <a:ext cx="246618" cy="3592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UVN Dzung Dakao" panose="000004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576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602</Words>
  <Application>Microsoft Office PowerPoint</Application>
  <PresentationFormat>Widescreen</PresentationFormat>
  <Paragraphs>137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等线</vt:lpstr>
      <vt:lpstr>Arial</vt:lpstr>
      <vt:lpstr>Arial Black</vt:lpstr>
      <vt:lpstr>Calibri</vt:lpstr>
      <vt:lpstr>Calibri Light</vt:lpstr>
      <vt:lpstr>Cambria</vt:lpstr>
      <vt:lpstr>SVN-Block</vt:lpstr>
      <vt:lpstr>SVN-Lobster</vt:lpstr>
      <vt:lpstr>SVN-SAF</vt:lpstr>
      <vt:lpstr>Times New Roman</vt:lpstr>
      <vt:lpstr>UTM Colossalis</vt:lpstr>
      <vt:lpstr>UVF Breathe Pro</vt:lpstr>
      <vt:lpstr>UVN Bay Buom Nang</vt:lpstr>
      <vt:lpstr>UVN Dzung Dakao</vt:lpstr>
      <vt:lpstr>字魂100号-方方先锋体</vt:lpstr>
      <vt:lpstr>字魂143号-正酷超级黑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2022-04-23T01:39:25Z</dcterms:created>
  <dcterms:modified xsi:type="dcterms:W3CDTF">2022-04-23T01:41:40Z</dcterms:modified>
</cp:coreProperties>
</file>