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8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8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1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4A23-02B8-4CE2-847F-8FEE2B53D66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EDF2F-0E00-4E1D-9BB1-438505314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.png"/><Relationship Id="rId3" Type="http://schemas.openxmlformats.org/officeDocument/2006/relationships/image" Target="../media/image15.gif"/><Relationship Id="rId7" Type="http://schemas.openxmlformats.org/officeDocument/2006/relationships/image" Target="../media/image23.png"/><Relationship Id="rId12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20.gif"/><Relationship Id="rId9" Type="http://schemas.openxmlformats.org/officeDocument/2006/relationships/image" Target="../media/image26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7116832" y="-1178479"/>
            <a:ext cx="1352066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4886679" y="-507766"/>
            <a:ext cx="2068288" cy="16299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248971" y="1988828"/>
            <a:ext cx="1292665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743349" y="4732592"/>
            <a:ext cx="1352066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061838" y="1484421"/>
            <a:ext cx="6779111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2257279" y="5537059"/>
            <a:ext cx="2068288" cy="16299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294" y="2791974"/>
            <a:ext cx="1155134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1521735" y="5510620"/>
            <a:ext cx="2254540" cy="175657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305321" y="3750995"/>
            <a:ext cx="1551216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403274" y="4853011"/>
            <a:ext cx="168401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190785" y="4671246"/>
            <a:ext cx="1155134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8244908" y="3026170"/>
            <a:ext cx="1132509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5435970" y="-607997"/>
            <a:ext cx="2254540" cy="175657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76846" y="1014117"/>
            <a:ext cx="1155134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7709598" y="1192277"/>
            <a:ext cx="2068288" cy="16299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7931501" y="-526374"/>
            <a:ext cx="168401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6866328" y="-928799"/>
            <a:ext cx="1155134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3702052" y="2222351"/>
            <a:ext cx="2371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Toán</a:t>
            </a:r>
            <a:endParaRPr lang="id-ID" sz="80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" y="-316563"/>
            <a:ext cx="1607344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12" y="3852772"/>
            <a:ext cx="2164693" cy="2886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87" y="1524877"/>
            <a:ext cx="798191" cy="106425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12" y="5669513"/>
            <a:ext cx="3429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0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6732397" y="-1012289"/>
            <a:ext cx="4123961" cy="3053451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944637" y="4223594"/>
            <a:ext cx="309297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99" y="-121237"/>
            <a:ext cx="870913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86" y="5763737"/>
            <a:ext cx="870913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3" y="389093"/>
            <a:ext cx="8531635" cy="6375272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092152" y="1037450"/>
            <a:ext cx="22586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037888" y="1570496"/>
            <a:ext cx="22871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3428158" y="1799450"/>
            <a:ext cx="1604963" cy="1258907"/>
            <a:chOff x="4843463" y="2286000"/>
            <a:chExt cx="2139950" cy="1258907"/>
          </a:xfrm>
        </p:grpSpPr>
        <p:grpSp>
          <p:nvGrpSpPr>
            <p:cNvPr id="155" name="Group 12"/>
            <p:cNvGrpSpPr>
              <a:grpSpLocks/>
            </p:cNvGrpSpPr>
            <p:nvPr/>
          </p:nvGrpSpPr>
          <p:grpSpPr bwMode="auto">
            <a:xfrm>
              <a:off x="4900613" y="2286000"/>
              <a:ext cx="1600200" cy="152400"/>
              <a:chOff x="3728" y="2466"/>
              <a:chExt cx="1008" cy="96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>
                <a:off x="3728" y="251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3728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>
                <a:off x="4064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>
                <a:off x="4400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4736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Text Box 39"/>
            <p:cNvSpPr txBox="1">
              <a:spLocks noChangeArrowheads="1"/>
            </p:cNvSpPr>
            <p:nvPr/>
          </p:nvSpPr>
          <p:spPr bwMode="auto">
            <a:xfrm>
              <a:off x="4843463" y="2590800"/>
              <a:ext cx="21399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4767611" y="1647050"/>
            <a:ext cx="1771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3428158" y="423635"/>
            <a:ext cx="2062163" cy="1139125"/>
            <a:chOff x="4843462" y="910184"/>
            <a:chExt cx="2749551" cy="1139125"/>
          </a:xfrm>
        </p:grpSpPr>
        <p:sp>
          <p:nvSpPr>
            <p:cNvPr id="164" name="AutoShape 34"/>
            <p:cNvSpPr>
              <a:spLocks/>
            </p:cNvSpPr>
            <p:nvPr/>
          </p:nvSpPr>
          <p:spPr bwMode="auto">
            <a:xfrm rot="16200000">
              <a:off x="6942455" y="1432089"/>
              <a:ext cx="167640" cy="1066800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43462" y="910184"/>
              <a:ext cx="2749551" cy="960055"/>
              <a:chOff x="4843462" y="944945"/>
              <a:chExt cx="2749551" cy="960055"/>
            </a:xfrm>
          </p:grpSpPr>
          <p:sp>
            <p:nvSpPr>
              <p:cNvPr id="166" name="AutoShape 32"/>
              <p:cNvSpPr>
                <a:spLocks/>
              </p:cNvSpPr>
              <p:nvPr/>
            </p:nvSpPr>
            <p:spPr bwMode="auto">
              <a:xfrm rot="16200000">
                <a:off x="6062663" y="266700"/>
                <a:ext cx="304800" cy="2667000"/>
              </a:xfrm>
              <a:prstGeom prst="rightBrace">
                <a:avLst>
                  <a:gd name="adj1" fmla="val 111111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 Box 41"/>
              <p:cNvSpPr txBox="1">
                <a:spLocks noChangeArrowheads="1"/>
              </p:cNvSpPr>
              <p:nvPr/>
            </p:nvSpPr>
            <p:spPr bwMode="auto">
              <a:xfrm>
                <a:off x="4843462" y="944945"/>
                <a:ext cx="254793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?</a:t>
                </a:r>
                <a:r>
                  <a:rPr lang="vi-VN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endPara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8" name="Group 24"/>
              <p:cNvGrpSpPr>
                <a:grpSpLocks/>
              </p:cNvGrpSpPr>
              <p:nvPr/>
            </p:nvGrpSpPr>
            <p:grpSpPr bwMode="auto">
              <a:xfrm>
                <a:off x="4900613" y="1752600"/>
                <a:ext cx="2692400" cy="152400"/>
                <a:chOff x="3728" y="2226"/>
                <a:chExt cx="1696" cy="96"/>
              </a:xfrm>
            </p:grpSpPr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3728" y="2274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>
                  <a:off x="372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"/>
                <p:cNvSpPr>
                  <a:spLocks noChangeShapeType="1"/>
                </p:cNvSpPr>
                <p:nvPr/>
              </p:nvSpPr>
              <p:spPr bwMode="auto">
                <a:xfrm>
                  <a:off x="4064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4400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2"/>
                <p:cNvSpPr>
                  <a:spLocks noChangeShapeType="1"/>
                </p:cNvSpPr>
                <p:nvPr/>
              </p:nvSpPr>
              <p:spPr bwMode="auto">
                <a:xfrm>
                  <a:off x="4736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3"/>
                <p:cNvSpPr>
                  <a:spLocks noChangeShapeType="1"/>
                </p:cNvSpPr>
                <p:nvPr/>
              </p:nvSpPr>
              <p:spPr bwMode="auto">
                <a:xfrm>
                  <a:off x="5072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7"/>
                <p:cNvSpPr>
                  <a:spLocks noChangeShapeType="1"/>
                </p:cNvSpPr>
                <p:nvPr/>
              </p:nvSpPr>
              <p:spPr bwMode="auto">
                <a:xfrm>
                  <a:off x="540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289671" y="427851"/>
            <a:ext cx="1543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9" name="Text Box 37"/>
          <p:cNvSpPr txBox="1">
            <a:spLocks noChangeArrowheads="1"/>
          </p:cNvSpPr>
          <p:nvPr/>
        </p:nvSpPr>
        <p:spPr bwMode="auto">
          <a:xfrm>
            <a:off x="1436921" y="2873384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37"/>
          <p:cNvSpPr txBox="1">
            <a:spLocks noChangeArrowheads="1"/>
          </p:cNvSpPr>
          <p:nvPr/>
        </p:nvSpPr>
        <p:spPr bwMode="auto">
          <a:xfrm>
            <a:off x="2356084" y="3317174"/>
            <a:ext cx="2800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1395789" y="3691590"/>
            <a:ext cx="3143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7"/>
          <p:cNvSpPr txBox="1">
            <a:spLocks noChangeArrowheads="1"/>
          </p:cNvSpPr>
          <p:nvPr/>
        </p:nvSpPr>
        <p:spPr bwMode="auto">
          <a:xfrm>
            <a:off x="2344718" y="4094157"/>
            <a:ext cx="3543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2 x  5 = 625 (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1436921" y="4515195"/>
            <a:ext cx="2628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7"/>
          <p:cNvSpPr txBox="1">
            <a:spLocks noChangeArrowheads="1"/>
          </p:cNvSpPr>
          <p:nvPr/>
        </p:nvSpPr>
        <p:spPr bwMode="auto">
          <a:xfrm>
            <a:off x="2396565" y="5021608"/>
            <a:ext cx="3257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 – 250 = 375 (bóng đèn)                                     </a:t>
            </a:r>
          </a:p>
        </p:txBody>
      </p:sp>
      <p:sp>
        <p:nvSpPr>
          <p:cNvPr id="185" name="Text Box 37"/>
          <p:cNvSpPr txBox="1">
            <a:spLocks noChangeArrowheads="1"/>
          </p:cNvSpPr>
          <p:nvPr/>
        </p:nvSpPr>
        <p:spPr bwMode="auto">
          <a:xfrm>
            <a:off x="2378877" y="5550511"/>
            <a:ext cx="566322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625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35"/>
          <p:cNvSpPr>
            <a:spLocks/>
          </p:cNvSpPr>
          <p:nvPr/>
        </p:nvSpPr>
        <p:spPr bwMode="auto">
          <a:xfrm rot="5400000">
            <a:off x="4003302" y="1409944"/>
            <a:ext cx="152400" cy="120015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6EDDF21-D791-4060-8061-57F7BBEA4559}"/>
              </a:ext>
            </a:extLst>
          </p:cNvPr>
          <p:cNvSpPr/>
          <p:nvPr/>
        </p:nvSpPr>
        <p:spPr>
          <a:xfrm>
            <a:off x="7172014" y="529957"/>
            <a:ext cx="1567445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3078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6732397" y="-1012289"/>
            <a:ext cx="4123961" cy="3053451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944637" y="4223594"/>
            <a:ext cx="309297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99" y="-121237"/>
            <a:ext cx="870913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86" y="5763737"/>
            <a:ext cx="870913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3" y="389093"/>
            <a:ext cx="8531635" cy="6375272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092152" y="1037450"/>
            <a:ext cx="22586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037888" y="1570496"/>
            <a:ext cx="22871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3428158" y="1799450"/>
            <a:ext cx="1604963" cy="1258907"/>
            <a:chOff x="4843463" y="2286000"/>
            <a:chExt cx="2139950" cy="1258907"/>
          </a:xfrm>
        </p:grpSpPr>
        <p:grpSp>
          <p:nvGrpSpPr>
            <p:cNvPr id="155" name="Group 12"/>
            <p:cNvGrpSpPr>
              <a:grpSpLocks/>
            </p:cNvGrpSpPr>
            <p:nvPr/>
          </p:nvGrpSpPr>
          <p:grpSpPr bwMode="auto">
            <a:xfrm>
              <a:off x="4900613" y="2286000"/>
              <a:ext cx="1600200" cy="152400"/>
              <a:chOff x="3728" y="2466"/>
              <a:chExt cx="1008" cy="96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>
                <a:off x="3728" y="251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3728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>
                <a:off x="4064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>
                <a:off x="4400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4736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Text Box 39"/>
            <p:cNvSpPr txBox="1">
              <a:spLocks noChangeArrowheads="1"/>
            </p:cNvSpPr>
            <p:nvPr/>
          </p:nvSpPr>
          <p:spPr bwMode="auto">
            <a:xfrm>
              <a:off x="4843463" y="2590800"/>
              <a:ext cx="21399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4767611" y="1647050"/>
            <a:ext cx="1771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3428158" y="423635"/>
            <a:ext cx="2062163" cy="1139125"/>
            <a:chOff x="4843462" y="910184"/>
            <a:chExt cx="2749551" cy="1139125"/>
          </a:xfrm>
        </p:grpSpPr>
        <p:sp>
          <p:nvSpPr>
            <p:cNvPr id="164" name="AutoShape 34"/>
            <p:cNvSpPr>
              <a:spLocks/>
            </p:cNvSpPr>
            <p:nvPr/>
          </p:nvSpPr>
          <p:spPr bwMode="auto">
            <a:xfrm rot="16200000">
              <a:off x="6942455" y="1432089"/>
              <a:ext cx="167640" cy="1066800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43462" y="910184"/>
              <a:ext cx="2749551" cy="960055"/>
              <a:chOff x="4843462" y="944945"/>
              <a:chExt cx="2749551" cy="960055"/>
            </a:xfrm>
          </p:grpSpPr>
          <p:sp>
            <p:nvSpPr>
              <p:cNvPr id="166" name="AutoShape 32"/>
              <p:cNvSpPr>
                <a:spLocks/>
              </p:cNvSpPr>
              <p:nvPr/>
            </p:nvSpPr>
            <p:spPr bwMode="auto">
              <a:xfrm rot="16200000">
                <a:off x="6062663" y="266700"/>
                <a:ext cx="304800" cy="2667000"/>
              </a:xfrm>
              <a:prstGeom prst="rightBrace">
                <a:avLst>
                  <a:gd name="adj1" fmla="val 111111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 Box 41"/>
              <p:cNvSpPr txBox="1">
                <a:spLocks noChangeArrowheads="1"/>
              </p:cNvSpPr>
              <p:nvPr/>
            </p:nvSpPr>
            <p:spPr bwMode="auto">
              <a:xfrm>
                <a:off x="4843462" y="944945"/>
                <a:ext cx="254793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?</a:t>
                </a:r>
                <a:r>
                  <a:rPr lang="vi-VN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endPara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8" name="Group 24"/>
              <p:cNvGrpSpPr>
                <a:grpSpLocks/>
              </p:cNvGrpSpPr>
              <p:nvPr/>
            </p:nvGrpSpPr>
            <p:grpSpPr bwMode="auto">
              <a:xfrm>
                <a:off x="4900613" y="1752600"/>
                <a:ext cx="2692400" cy="152400"/>
                <a:chOff x="3728" y="2226"/>
                <a:chExt cx="1696" cy="96"/>
              </a:xfrm>
            </p:grpSpPr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3728" y="2274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>
                  <a:off x="372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"/>
                <p:cNvSpPr>
                  <a:spLocks noChangeShapeType="1"/>
                </p:cNvSpPr>
                <p:nvPr/>
              </p:nvSpPr>
              <p:spPr bwMode="auto">
                <a:xfrm>
                  <a:off x="4064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4400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2"/>
                <p:cNvSpPr>
                  <a:spLocks noChangeShapeType="1"/>
                </p:cNvSpPr>
                <p:nvPr/>
              </p:nvSpPr>
              <p:spPr bwMode="auto">
                <a:xfrm>
                  <a:off x="4736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3"/>
                <p:cNvSpPr>
                  <a:spLocks noChangeShapeType="1"/>
                </p:cNvSpPr>
                <p:nvPr/>
              </p:nvSpPr>
              <p:spPr bwMode="auto">
                <a:xfrm>
                  <a:off x="5072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7"/>
                <p:cNvSpPr>
                  <a:spLocks noChangeShapeType="1"/>
                </p:cNvSpPr>
                <p:nvPr/>
              </p:nvSpPr>
              <p:spPr bwMode="auto">
                <a:xfrm>
                  <a:off x="540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289671" y="427851"/>
            <a:ext cx="1543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9" name="Text Box 37"/>
          <p:cNvSpPr txBox="1">
            <a:spLocks noChangeArrowheads="1"/>
          </p:cNvSpPr>
          <p:nvPr/>
        </p:nvSpPr>
        <p:spPr bwMode="auto">
          <a:xfrm>
            <a:off x="1436921" y="2873384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37"/>
          <p:cNvSpPr txBox="1">
            <a:spLocks noChangeArrowheads="1"/>
          </p:cNvSpPr>
          <p:nvPr/>
        </p:nvSpPr>
        <p:spPr bwMode="auto">
          <a:xfrm>
            <a:off x="2356084" y="3317174"/>
            <a:ext cx="2800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1395789" y="3691590"/>
            <a:ext cx="3143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7"/>
          <p:cNvSpPr txBox="1">
            <a:spLocks noChangeArrowheads="1"/>
          </p:cNvSpPr>
          <p:nvPr/>
        </p:nvSpPr>
        <p:spPr bwMode="auto">
          <a:xfrm>
            <a:off x="2344718" y="4094157"/>
            <a:ext cx="3543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2 x  3 = 375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1436921" y="4515195"/>
            <a:ext cx="2628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7"/>
          <p:cNvSpPr txBox="1">
            <a:spLocks noChangeArrowheads="1"/>
          </p:cNvSpPr>
          <p:nvPr/>
        </p:nvSpPr>
        <p:spPr bwMode="auto">
          <a:xfrm>
            <a:off x="2396565" y="5021608"/>
            <a:ext cx="3257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+ 250 = 625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</a:t>
            </a:r>
          </a:p>
        </p:txBody>
      </p:sp>
      <p:sp>
        <p:nvSpPr>
          <p:cNvPr id="185" name="Text Box 37"/>
          <p:cNvSpPr txBox="1">
            <a:spLocks noChangeArrowheads="1"/>
          </p:cNvSpPr>
          <p:nvPr/>
        </p:nvSpPr>
        <p:spPr bwMode="auto">
          <a:xfrm>
            <a:off x="2378877" y="5550511"/>
            <a:ext cx="566322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625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35"/>
          <p:cNvSpPr>
            <a:spLocks/>
          </p:cNvSpPr>
          <p:nvPr/>
        </p:nvSpPr>
        <p:spPr bwMode="auto">
          <a:xfrm rot="5400000">
            <a:off x="4003302" y="1409944"/>
            <a:ext cx="152400" cy="120015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D4842B32-414A-4846-AB36-D5F6101B62E5}"/>
              </a:ext>
            </a:extLst>
          </p:cNvPr>
          <p:cNvSpPr/>
          <p:nvPr/>
        </p:nvSpPr>
        <p:spPr>
          <a:xfrm>
            <a:off x="7172014" y="529957"/>
            <a:ext cx="1567445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04977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7116832" y="-1178479"/>
            <a:ext cx="1352066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4886679" y="-507766"/>
            <a:ext cx="2068288" cy="16299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248971" y="1988828"/>
            <a:ext cx="1292665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743349" y="4732592"/>
            <a:ext cx="1352066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155135" y="1737443"/>
            <a:ext cx="6672262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2257279" y="5537059"/>
            <a:ext cx="2068288" cy="16299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294" y="2791974"/>
            <a:ext cx="1155134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1521735" y="5510620"/>
            <a:ext cx="2254540" cy="175657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305321" y="3750995"/>
            <a:ext cx="1551216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403274" y="4853011"/>
            <a:ext cx="168401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190785" y="4671246"/>
            <a:ext cx="1155134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8244908" y="3026170"/>
            <a:ext cx="1132509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5435970" y="-607997"/>
            <a:ext cx="2254540" cy="175657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76846" y="1014117"/>
            <a:ext cx="1155134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7709598" y="1192277"/>
            <a:ext cx="2068288" cy="16299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7931501" y="-526374"/>
            <a:ext cx="168401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6866328" y="-928799"/>
            <a:ext cx="1155134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270758" y="2350349"/>
            <a:ext cx="53880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Củng</a:t>
            </a:r>
            <a:r>
              <a:rPr lang="en-US" sz="115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cố</a:t>
            </a:r>
            <a:endParaRPr lang="id-ID" sz="115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01" y="678336"/>
            <a:ext cx="1466584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5" y="321568"/>
            <a:ext cx="122928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26" y="4380910"/>
            <a:ext cx="1612063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80" y="5370471"/>
            <a:ext cx="1028472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6866328" y="-928799"/>
            <a:ext cx="1155134" cy="291674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5435970" y="-607997"/>
            <a:ext cx="2254540" cy="175657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2257279" y="5537059"/>
            <a:ext cx="2068288" cy="162990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1521735" y="5510620"/>
            <a:ext cx="2254540" cy="175657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190785" y="4671246"/>
            <a:ext cx="1155134" cy="2916747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7116832" y="-1178479"/>
            <a:ext cx="1352066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4886679" y="-507766"/>
            <a:ext cx="2068288" cy="16299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248971" y="1988828"/>
            <a:ext cx="1292665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743349" y="4732592"/>
            <a:ext cx="1352066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558716" y="635475"/>
            <a:ext cx="8131510" cy="584152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294" y="2791974"/>
            <a:ext cx="1155134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305321" y="3750995"/>
            <a:ext cx="1551216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403274" y="4853011"/>
            <a:ext cx="1684019" cy="233255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8244908" y="3026170"/>
            <a:ext cx="1132509" cy="156865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76846" y="1014117"/>
            <a:ext cx="1155134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7709598" y="1192277"/>
            <a:ext cx="2068288" cy="16299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7931501" y="-526374"/>
            <a:ext cx="1684019" cy="233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97" y="5341417"/>
            <a:ext cx="1028472" cy="1371296"/>
          </a:xfrm>
          <a:prstGeom prst="rect">
            <a:avLst/>
          </a:prstGeom>
        </p:spPr>
      </p:pic>
      <p:sp>
        <p:nvSpPr>
          <p:cNvPr id="97" name="Text Box 2">
            <a:extLst>
              <a:ext uri="{FF2B5EF4-FFF2-40B4-BE49-F238E27FC236}">
                <a16:creationId xmlns:a16="http://schemas.microsoft.com/office/drawing/2014/main" xmlns="" id="{3D31CC82-AF68-466C-836A-E5EFD55D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41" y="767749"/>
            <a:ext cx="7176884" cy="156966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              </a:t>
            </a:r>
            <a:r>
              <a:rPr kumimoji="0" lang="en-US" altLang="en-US" sz="3200" b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16C07858-B1A0-4D99-813D-3B2B8C74DC3C}"/>
              </a:ext>
            </a:extLst>
          </p:cNvPr>
          <p:cNvSpPr/>
          <p:nvPr/>
        </p:nvSpPr>
        <p:spPr>
          <a:xfrm>
            <a:off x="1047375" y="2670928"/>
            <a:ext cx="69980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A8F7CFC5-87A8-4179-A1F7-07F66F29BC55}"/>
              </a:ext>
            </a:extLst>
          </p:cNvPr>
          <p:cNvSpPr/>
          <p:nvPr/>
        </p:nvSpPr>
        <p:spPr>
          <a:xfrm>
            <a:off x="1188320" y="3841153"/>
            <a:ext cx="6858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2600" cap="none" spc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7F96BCC7-2037-4C65-BE59-7FA71A84C469}"/>
              </a:ext>
            </a:extLst>
          </p:cNvPr>
          <p:cNvSpPr/>
          <p:nvPr/>
        </p:nvSpPr>
        <p:spPr>
          <a:xfrm>
            <a:off x="1256972" y="4980600"/>
            <a:ext cx="59400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DA0AD209-21D6-4938-83BB-56544D066278}"/>
              </a:ext>
            </a:extLst>
          </p:cNvPr>
          <p:cNvSpPr/>
          <p:nvPr/>
        </p:nvSpPr>
        <p:spPr>
          <a:xfrm>
            <a:off x="1338819" y="1931591"/>
            <a:ext cx="5471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2">
            <a:extLst>
              <a:ext uri="{FF2B5EF4-FFF2-40B4-BE49-F238E27FC236}">
                <a16:creationId xmlns:a16="http://schemas.microsoft.com/office/drawing/2014/main" xmlns="" id="{72E2EF36-9191-4203-B1E7-49148BB2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51" y="764857"/>
            <a:ext cx="7176884" cy="156966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              </a:t>
            </a:r>
            <a:r>
              <a:rPr kumimoji="0" lang="en-US" altLang="en-US" sz="3200" b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426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7" grpId="0"/>
      <p:bldP spid="98" grpId="0"/>
      <p:bldP spid="99" grpId="0"/>
      <p:bldP spid="100" grpId="0"/>
      <p:bldP spid="101" grpId="0"/>
      <p:bldP spid="102" grpId="0"/>
      <p:bldP spid="10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ounded Rectangle 92"/>
          <p:cNvSpPr/>
          <p:nvPr/>
        </p:nvSpPr>
        <p:spPr>
          <a:xfrm>
            <a:off x="120889" y="445478"/>
            <a:ext cx="6639258" cy="1267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glow rad="114300">
              <a:srgbClr val="00B0F0">
                <a:alpha val="31000"/>
              </a:srgbClr>
            </a:glow>
            <a:outerShdw blurRad="76200" dist="177800" dir="2820000" algn="tl" rotWithShape="0">
              <a:prstClr val="black">
                <a:alpha val="35000"/>
              </a:prstClr>
            </a:outerShdw>
            <a:softEdge rad="0"/>
          </a:effectLst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Pentagon 93"/>
          <p:cNvSpPr/>
          <p:nvPr/>
        </p:nvSpPr>
        <p:spPr>
          <a:xfrm>
            <a:off x="489472" y="2605991"/>
            <a:ext cx="2146256" cy="1189757"/>
          </a:xfrm>
          <a:prstGeom prst="homePlate">
            <a:avLst/>
          </a:prstGeom>
          <a:noFill/>
          <a:ln w="25400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Chevron 94"/>
          <p:cNvSpPr/>
          <p:nvPr/>
        </p:nvSpPr>
        <p:spPr>
          <a:xfrm>
            <a:off x="2495150" y="2605991"/>
            <a:ext cx="2146256" cy="1189757"/>
          </a:xfrm>
          <a:prstGeom prst="chevron">
            <a:avLst/>
          </a:prstGeom>
          <a:noFill/>
          <a:ln w="25400">
            <a:solidFill>
              <a:srgbClr val="FFE5E6"/>
            </a:solidFill>
          </a:ln>
          <a:effectLst>
            <a:glow rad="139700">
              <a:srgbClr val="FF0066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6" name="Chevron 95"/>
          <p:cNvSpPr/>
          <p:nvPr/>
        </p:nvSpPr>
        <p:spPr>
          <a:xfrm>
            <a:off x="4500829" y="2605991"/>
            <a:ext cx="2146256" cy="1189757"/>
          </a:xfrm>
          <a:prstGeom prst="chevron">
            <a:avLst/>
          </a:prstGeom>
          <a:noFill/>
          <a:ln w="25400">
            <a:solidFill>
              <a:srgbClr val="00B050"/>
            </a:solidFill>
          </a:ln>
          <a:effectLst>
            <a:glow rad="139700">
              <a:srgbClr val="00B0F0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7" name="Chevron 96"/>
          <p:cNvSpPr/>
          <p:nvPr/>
        </p:nvSpPr>
        <p:spPr>
          <a:xfrm>
            <a:off x="6538567" y="2605991"/>
            <a:ext cx="2146256" cy="1189757"/>
          </a:xfrm>
          <a:prstGeom prst="chevron">
            <a:avLst/>
          </a:prstGeom>
          <a:noFill/>
          <a:ln w="25400">
            <a:solidFill>
              <a:schemeClr val="accent1"/>
            </a:solidFill>
          </a:ln>
          <a:effectLst>
            <a:glow rad="139700">
              <a:srgbClr val="00FF00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847682" y="-914316"/>
            <a:ext cx="1982904" cy="3058785"/>
            <a:chOff x="10463576" y="-914316"/>
            <a:chExt cx="2643872" cy="3058785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25612">
              <a:off x="11125610" y="-914316"/>
              <a:ext cx="1981838" cy="3058785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93252" flipH="1" flipV="1">
              <a:off x="10463576" y="-880474"/>
              <a:ext cx="1536246" cy="2306562"/>
            </a:xfrm>
            <a:prstGeom prst="rect">
              <a:avLst/>
            </a:prstGeom>
          </p:spPr>
        </p:pic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07" y="-247799"/>
            <a:ext cx="1864646" cy="2486195"/>
          </a:xfrm>
          <a:prstGeom prst="rect">
            <a:avLst/>
          </a:prstGeom>
        </p:spPr>
      </p:pic>
      <p:cxnSp>
        <p:nvCxnSpPr>
          <p:cNvPr id="108" name="Straight Connector 107"/>
          <p:cNvCxnSpPr/>
          <p:nvPr/>
        </p:nvCxnSpPr>
        <p:spPr>
          <a:xfrm>
            <a:off x="1405574" y="3970269"/>
            <a:ext cx="0" cy="744196"/>
          </a:xfrm>
          <a:prstGeom prst="line">
            <a:avLst/>
          </a:prstGeom>
          <a:ln w="28575">
            <a:solidFill>
              <a:srgbClr val="FFFFCC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580967" y="3970269"/>
            <a:ext cx="0" cy="744196"/>
          </a:xfrm>
          <a:prstGeom prst="line">
            <a:avLst/>
          </a:prstGeom>
          <a:ln w="28575">
            <a:solidFill>
              <a:srgbClr val="FFE5E6"/>
            </a:solidFill>
            <a:prstDash val="sysDash"/>
          </a:ln>
          <a:effectLst>
            <a:glow rad="139700">
              <a:srgbClr val="FF006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537587" y="3970269"/>
            <a:ext cx="0" cy="744196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663952" y="3970269"/>
            <a:ext cx="0" cy="744196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prstDash val="sysDash"/>
          </a:ln>
          <a:effectLst>
            <a:glow rad="1397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91048" y="2777168"/>
            <a:ext cx="1723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5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 30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872925" y="2789022"/>
            <a:ext cx="1588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25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908636" y="2807085"/>
            <a:ext cx="1588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35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77558" y="2851054"/>
            <a:ext cx="1588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35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3704" y="365467"/>
                <a:ext cx="6177272" cy="1867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Mẹ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con 25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con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b="1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b="1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tuổi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mẹ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6" y="365466"/>
                <a:ext cx="8236362" cy="1369349"/>
              </a:xfrm>
              <a:prstGeom prst="rect">
                <a:avLst/>
              </a:prstGeom>
              <a:blipFill>
                <a:blip r:embed="rId5"/>
                <a:stretch>
                  <a:fillRect l="-1925" b="-1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77" y="4774860"/>
            <a:ext cx="561905" cy="1079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4" y="4910584"/>
            <a:ext cx="580952" cy="8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62" y="4796298"/>
            <a:ext cx="514286" cy="9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59" y="4856004"/>
            <a:ext cx="561905" cy="97777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19" y="4218799"/>
            <a:ext cx="749103" cy="998804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177601" y="1768584"/>
            <a:ext cx="4636243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CECE7C0A-CCC9-4D9D-8F9D-66AB04F98E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-384001" y="5173450"/>
            <a:ext cx="1352066" cy="310508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2FD4EAB6-FAA3-43C8-A6EC-22CAB530EE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1129929" y="5977917"/>
            <a:ext cx="2068288" cy="162990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1B8615A9-C448-4F70-8640-93A26CF475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394386" y="5951478"/>
            <a:ext cx="2254540" cy="175657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144D60DE-A145-4EBC-8FFF-FF3F79E0F3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1054748" y="3891602"/>
            <a:ext cx="1551216" cy="217320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9BA5FB1A-C7BC-470A-9E39-8165512B4C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1104959" y="4555783"/>
            <a:ext cx="1684019" cy="233255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xmlns="" id="{27B7D44C-E57B-4849-9998-76179E1E97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63435" y="5112104"/>
            <a:ext cx="1155134" cy="29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5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1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3" grpId="0"/>
      <p:bldP spid="114" grpId="0"/>
      <p:bldP spid="115" grpId="0"/>
      <p:bldP spid="116" grpId="0"/>
      <p:bldP spid="2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/>
          <p:cNvSpPr txBox="1"/>
          <p:nvPr/>
        </p:nvSpPr>
        <p:spPr>
          <a:xfrm rot="20641888">
            <a:off x="3782395" y="1908655"/>
            <a:ext cx="154401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d-ID" sz="1400" spc="300" dirty="0">
                <a:solidFill>
                  <a:srgbClr val="FFFFCC"/>
                </a:solidFill>
                <a:effectLst>
                  <a:glow rad="127000">
                    <a:srgbClr val="FF9966">
                      <a:alpha val="39000"/>
                    </a:srgbClr>
                  </a:glow>
                </a:effectLst>
                <a:latin typeface="Tropical" pitchFamily="2" charset="0"/>
              </a:rPr>
              <a:t>...See you...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5183850" y="1318376"/>
            <a:ext cx="1367398" cy="528675"/>
          </a:xfrm>
          <a:prstGeom prst="line">
            <a:avLst/>
          </a:prstGeom>
          <a:ln w="19050" cap="rnd">
            <a:solidFill>
              <a:srgbClr val="FFFFCC"/>
            </a:solidFill>
          </a:ln>
          <a:effectLst>
            <a:glow rad="127000">
              <a:srgbClr val="FF9966">
                <a:alpha val="2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0610212">
            <a:off x="-875277" y="2210049"/>
            <a:ext cx="111483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pc="300" dirty="0">
                <a:ln>
                  <a:solidFill>
                    <a:srgbClr val="FFFFCC"/>
                  </a:solidFill>
                </a:ln>
                <a:solidFill>
                  <a:schemeClr val="bg1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</a:rPr>
              <a:t>CHÚC CÁC EM HỌC TỐT</a:t>
            </a:r>
            <a:endParaRPr lang="id-ID" sz="6600" b="1" spc="300" dirty="0">
              <a:ln>
                <a:solidFill>
                  <a:srgbClr val="FFFFCC"/>
                </a:solidFill>
              </a:ln>
              <a:solidFill>
                <a:schemeClr val="bg1"/>
              </a:solidFill>
              <a:effectLst>
                <a:glow rad="1016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2927608" y="2867200"/>
            <a:ext cx="4148018" cy="1660105"/>
          </a:xfrm>
          <a:prstGeom prst="line">
            <a:avLst/>
          </a:prstGeom>
          <a:ln w="19050" cap="rnd">
            <a:solidFill>
              <a:srgbClr val="FFB7B9"/>
            </a:solidFill>
          </a:ln>
          <a:effectLst>
            <a:glow rad="127000">
              <a:srgbClr val="FF9966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5791" r="6138" b="42099"/>
          <a:stretch/>
        </p:blipFill>
        <p:spPr>
          <a:xfrm rot="6549178">
            <a:off x="-390664" y="-746033"/>
            <a:ext cx="1667999" cy="2332469"/>
          </a:xfrm>
          <a:prstGeom prst="rect">
            <a:avLst/>
          </a:prstGeom>
          <a:effectLst>
            <a:outerShdw blurRad="1270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6069" r="55067" b="72207"/>
          <a:stretch/>
        </p:blipFill>
        <p:spPr>
          <a:xfrm rot="10453401">
            <a:off x="-433503" y="37987"/>
            <a:ext cx="1438493" cy="2178312"/>
          </a:xfrm>
          <a:prstGeom prst="rect">
            <a:avLst/>
          </a:prstGeom>
          <a:effectLst>
            <a:outerShdw blurRad="139700" dist="1016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68148" r="3531" b="12963"/>
          <a:stretch/>
        </p:blipFill>
        <p:spPr>
          <a:xfrm rot="10448749">
            <a:off x="-311964" y="1518899"/>
            <a:ext cx="1361846" cy="192928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68148" r="3531" b="12963"/>
          <a:stretch/>
        </p:blipFill>
        <p:spPr>
          <a:xfrm rot="8693359">
            <a:off x="301445" y="4045940"/>
            <a:ext cx="1126620" cy="159604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6389" r="55270" b="2500"/>
          <a:stretch/>
        </p:blipFill>
        <p:spPr>
          <a:xfrm rot="201764" flipH="1">
            <a:off x="-545561" y="2553009"/>
            <a:ext cx="1326803" cy="30958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5791" r="6138" b="42099"/>
          <a:stretch/>
        </p:blipFill>
        <p:spPr>
          <a:xfrm>
            <a:off x="677350" y="4574639"/>
            <a:ext cx="1250999" cy="3109959"/>
          </a:xfrm>
          <a:prstGeom prst="rect">
            <a:avLst/>
          </a:prstGeom>
          <a:effectLst>
            <a:outerShdw blurRad="1270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1445374">
            <a:off x="-589555" y="3338846"/>
            <a:ext cx="1642006" cy="2536215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1625" r="15719" b="76651"/>
          <a:stretch/>
        </p:blipFill>
        <p:spPr>
          <a:xfrm rot="3463328">
            <a:off x="1545857" y="5253264"/>
            <a:ext cx="2491944" cy="235757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6069" r="55067" b="72207"/>
          <a:stretch/>
        </p:blipFill>
        <p:spPr>
          <a:xfrm rot="2472916">
            <a:off x="-493393" y="4711129"/>
            <a:ext cx="1873455" cy="2836974"/>
          </a:xfrm>
          <a:prstGeom prst="rect">
            <a:avLst/>
          </a:prstGeom>
          <a:effectLst>
            <a:outerShdw blurRad="139700" dist="1016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6389" r="55270" b="2500"/>
          <a:stretch/>
        </p:blipFill>
        <p:spPr>
          <a:xfrm rot="20530498" flipH="1">
            <a:off x="1203193" y="4621403"/>
            <a:ext cx="1326803" cy="30958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2233883">
            <a:off x="1273649" y="5207831"/>
            <a:ext cx="1585178" cy="2448439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10989389">
            <a:off x="395592" y="-852584"/>
            <a:ext cx="1313740" cy="2029181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0" name="Straight Connector 99"/>
          <p:cNvCxnSpPr/>
          <p:nvPr/>
        </p:nvCxnSpPr>
        <p:spPr>
          <a:xfrm flipH="1">
            <a:off x="2449465" y="2388531"/>
            <a:ext cx="1367398" cy="528675"/>
          </a:xfrm>
          <a:prstGeom prst="line">
            <a:avLst/>
          </a:prstGeom>
          <a:ln w="19050" cap="rnd">
            <a:solidFill>
              <a:srgbClr val="FFFFCC"/>
            </a:solidFill>
          </a:ln>
          <a:effectLst>
            <a:glow rad="127000">
              <a:srgbClr val="FF9966">
                <a:alpha val="2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26" y="4488665"/>
            <a:ext cx="3429000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304" y="346967"/>
            <a:ext cx="1143002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7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7116832" y="-1178479"/>
            <a:ext cx="1352066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4886679" y="-507766"/>
            <a:ext cx="2068288" cy="16299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248971" y="1988828"/>
            <a:ext cx="1292665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743349" y="4732592"/>
            <a:ext cx="1352066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155135" y="1737443"/>
            <a:ext cx="6672262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2257279" y="5537059"/>
            <a:ext cx="2068288" cy="16299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294" y="2791974"/>
            <a:ext cx="1155134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1521735" y="5510620"/>
            <a:ext cx="2254540" cy="175657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305321" y="3750995"/>
            <a:ext cx="1551216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403274" y="4853011"/>
            <a:ext cx="168401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190785" y="4671246"/>
            <a:ext cx="1155134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8244908" y="3026170"/>
            <a:ext cx="1132509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5435970" y="-607997"/>
            <a:ext cx="2254540" cy="175657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76846" y="1014117"/>
            <a:ext cx="1155134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7709598" y="1192277"/>
            <a:ext cx="2068288" cy="16299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7931501" y="-526374"/>
            <a:ext cx="168401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6866328" y="-928799"/>
            <a:ext cx="1155134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323166" y="2150444"/>
            <a:ext cx="81980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Khởi</a:t>
            </a:r>
            <a:r>
              <a:rPr lang="en-US" sz="138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38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động</a:t>
            </a:r>
            <a:endParaRPr lang="id-ID" sz="138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01" y="678336"/>
            <a:ext cx="1466584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5" y="321568"/>
            <a:ext cx="122928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26" y="4380910"/>
            <a:ext cx="1612063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80" y="5370471"/>
            <a:ext cx="1028472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3363" y="-61176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 rot="20376177">
            <a:off x="-944637" y="4223594"/>
            <a:ext cx="309297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 rot="6623823" flipV="1">
            <a:off x="6732395" y="-1029919"/>
            <a:ext cx="4123961" cy="3053451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35" y="5917277"/>
            <a:ext cx="870913" cy="108864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630088" y="162160"/>
            <a:ext cx="7877101" cy="1901240"/>
            <a:chOff x="671024" y="819312"/>
            <a:chExt cx="10502801" cy="1901240"/>
          </a:xfrm>
        </p:grpSpPr>
        <p:sp>
          <p:nvSpPr>
            <p:cNvPr id="105" name="Rounded Rectangle 104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67129" y="966226"/>
              <a:ext cx="935026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10.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     .</a:t>
              </a:r>
            </a:p>
            <a:p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522909" y="819312"/>
              <a:ext cx="597133" cy="1200329"/>
              <a:chOff x="9524128" y="1058298"/>
              <a:chExt cx="597133" cy="1200329"/>
            </a:xfrm>
          </p:grpSpPr>
          <p:sp>
            <p:nvSpPr>
              <p:cNvPr id="95" name="Text Box 62"/>
              <p:cNvSpPr txBox="1">
                <a:spLocks noChangeArrowheads="1"/>
              </p:cNvSpPr>
              <p:nvPr/>
            </p:nvSpPr>
            <p:spPr bwMode="auto">
              <a:xfrm>
                <a:off x="9567264" y="1058298"/>
                <a:ext cx="553997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eaLnBrk="1" hangingPunct="1"/>
                <a:r>
                  <a:rPr lang="en-US" alt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6" name="Line 64"/>
              <p:cNvSpPr>
                <a:spLocks noChangeShapeType="1"/>
              </p:cNvSpPr>
              <p:nvPr/>
            </p:nvSpPr>
            <p:spPr bwMode="auto">
              <a:xfrm>
                <a:off x="9524128" y="1638869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44" y="-58322"/>
            <a:ext cx="870913" cy="1088641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2315063" y="1743800"/>
            <a:ext cx="3874206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FF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0" name="AutoShape 8"/>
          <p:cNvSpPr>
            <a:spLocks noChangeArrowheads="1"/>
          </p:cNvSpPr>
          <p:nvPr/>
        </p:nvSpPr>
        <p:spPr bwMode="auto">
          <a:xfrm>
            <a:off x="2914103" y="3624134"/>
            <a:ext cx="28575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B. 5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10</a:t>
            </a:r>
          </a:p>
        </p:txBody>
      </p:sp>
      <p:sp>
        <p:nvSpPr>
          <p:cNvPr id="104" name="AutoShape 9"/>
          <p:cNvSpPr>
            <a:spLocks noChangeArrowheads="1"/>
          </p:cNvSpPr>
          <p:nvPr/>
        </p:nvSpPr>
        <p:spPr bwMode="auto">
          <a:xfrm>
            <a:off x="2928390" y="4586159"/>
            <a:ext cx="28575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C. 15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5</a:t>
            </a:r>
          </a:p>
        </p:txBody>
      </p:sp>
      <p:sp>
        <p:nvSpPr>
          <p:cNvPr id="106" name="AutoShape 11"/>
          <p:cNvSpPr>
            <a:spLocks noChangeArrowheads="1"/>
          </p:cNvSpPr>
          <p:nvPr/>
        </p:nvSpPr>
        <p:spPr bwMode="auto">
          <a:xfrm>
            <a:off x="2928390" y="5510084"/>
            <a:ext cx="28575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>
                <a:latin typeface="Times New Roman" pitchFamily="18" charset="0"/>
              </a:rPr>
              <a:t>D. </a:t>
            </a:r>
            <a:r>
              <a:rPr lang="en-US" sz="3600">
                <a:latin typeface="Times New Roman" pitchFamily="18" charset="0"/>
              </a:rPr>
              <a:t>5 và</a:t>
            </a:r>
            <a:r>
              <a:rPr lang="en-US" sz="3600" dirty="0">
                <a:latin typeface="Times New Roman" pitchFamily="18" charset="0"/>
              </a:rPr>
              <a:t> 15</a:t>
            </a:r>
          </a:p>
        </p:txBody>
      </p: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2899816" y="2619247"/>
            <a:ext cx="28575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A. 10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5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98" y="4513566"/>
            <a:ext cx="610539" cy="8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0" grpId="0" animBg="1"/>
      <p:bldP spid="104" grpId="0" animBg="1"/>
      <p:bldP spid="106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3363" y="-61176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 rot="20376177">
            <a:off x="-944637" y="4223594"/>
            <a:ext cx="309297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 rot="6623823" flipV="1">
            <a:off x="6732395" y="-1029919"/>
            <a:ext cx="4123961" cy="3053451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35" y="5917277"/>
            <a:ext cx="870913" cy="108864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1791206" y="470930"/>
            <a:ext cx="5252141" cy="1612344"/>
            <a:chOff x="671024" y="889012"/>
            <a:chExt cx="10502801" cy="1612344"/>
          </a:xfrm>
        </p:grpSpPr>
        <p:sp>
          <p:nvSpPr>
            <p:cNvPr id="105" name="Rounded Rectangle 104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5625" y="1177917"/>
              <a:ext cx="967958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CÁC BƯỚC GIẢI TOÁN</a:t>
              </a: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44" y="-58322"/>
            <a:ext cx="870913" cy="1088641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4762027" y="2385814"/>
            <a:ext cx="1755436" cy="2703430"/>
            <a:chOff x="6382836" y="2385813"/>
            <a:chExt cx="2340581" cy="2703430"/>
          </a:xfrm>
        </p:grpSpPr>
        <p:sp>
          <p:nvSpPr>
            <p:cNvPr id="109" name="Rounded Rectangle 108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869219" y="2347237"/>
            <a:ext cx="1755436" cy="2721460"/>
            <a:chOff x="9195131" y="2347236"/>
            <a:chExt cx="2340581" cy="2721460"/>
          </a:xfrm>
        </p:grpSpPr>
        <p:sp>
          <p:nvSpPr>
            <p:cNvPr id="112" name="Rounded Rectangle 111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 Box 92"/>
            <p:cNvSpPr txBox="1">
              <a:spLocks noChangeArrowheads="1"/>
            </p:cNvSpPr>
            <p:nvPr/>
          </p:nvSpPr>
          <p:spPr bwMode="auto">
            <a:xfrm>
              <a:off x="9224340" y="2514151"/>
              <a:ext cx="2174986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642798" y="2367784"/>
            <a:ext cx="1767473" cy="3243790"/>
            <a:chOff x="3590663" y="2385813"/>
            <a:chExt cx="2356631" cy="3243790"/>
          </a:xfrm>
        </p:grpSpPr>
        <p:sp>
          <p:nvSpPr>
            <p:cNvPr id="117" name="Rounded Rectangle 116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317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35606" y="2367784"/>
            <a:ext cx="1755436" cy="2236763"/>
            <a:chOff x="750314" y="2385813"/>
            <a:chExt cx="2340581" cy="2236763"/>
          </a:xfrm>
        </p:grpSpPr>
        <p:sp>
          <p:nvSpPr>
            <p:cNvPr id="120" name="Rounded Rectangle 119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45" y="5752604"/>
            <a:ext cx="3429000" cy="96202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1" y="3120535"/>
            <a:ext cx="406864" cy="77121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03" y="3080011"/>
            <a:ext cx="406864" cy="771211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71" y="3080011"/>
            <a:ext cx="406864" cy="7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7116832" y="-1178479"/>
            <a:ext cx="1352066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4886679" y="-507766"/>
            <a:ext cx="2068288" cy="16299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248971" y="1988828"/>
            <a:ext cx="1292665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743349" y="4732592"/>
            <a:ext cx="1352066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061838" y="1484421"/>
            <a:ext cx="6779111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2257279" y="5537059"/>
            <a:ext cx="2068288" cy="16299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294" y="2791974"/>
            <a:ext cx="1155134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1521735" y="5510620"/>
            <a:ext cx="2254540" cy="175657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305321" y="3750995"/>
            <a:ext cx="1551216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403274" y="4853011"/>
            <a:ext cx="168401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190785" y="4671246"/>
            <a:ext cx="1155134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8244908" y="3026170"/>
            <a:ext cx="1132509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5435970" y="-607997"/>
            <a:ext cx="2254540" cy="175657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76846" y="1014117"/>
            <a:ext cx="1155134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7709598" y="1192277"/>
            <a:ext cx="2068288" cy="16299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7931501" y="-526374"/>
            <a:ext cx="168401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6866328" y="-928799"/>
            <a:ext cx="1155134" cy="2916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" y="-316563"/>
            <a:ext cx="1607344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06" y="1484334"/>
            <a:ext cx="798191" cy="1064255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073349" y="2047232"/>
            <a:ext cx="815479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Luyện</a:t>
            </a:r>
            <a:r>
              <a:rPr lang="en-US" sz="8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tập</a:t>
            </a:r>
            <a:r>
              <a:rPr lang="en-US" sz="8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chung</a:t>
            </a:r>
            <a:endParaRPr lang="id-ID" sz="86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73" y="3518413"/>
            <a:ext cx="2414405" cy="3219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7E9D25-BA49-4245-93B3-227C53BD9F7A}"/>
              </a:ext>
            </a:extLst>
          </p:cNvPr>
          <p:cNvSpPr/>
          <p:nvPr/>
        </p:nvSpPr>
        <p:spPr>
          <a:xfrm>
            <a:off x="5308353" y="3989273"/>
            <a:ext cx="1727692" cy="1368332"/>
          </a:xfrm>
          <a:prstGeom prst="rect">
            <a:avLst/>
          </a:prstGeom>
          <a:solidFill>
            <a:srgbClr val="4E901E"/>
          </a:solidFill>
          <a:ln>
            <a:solidFill>
              <a:srgbClr val="4E9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151</a:t>
            </a:r>
          </a:p>
        </p:txBody>
      </p:sp>
    </p:spTree>
    <p:extLst>
      <p:ext uri="{BB962C8B-B14F-4D97-AF65-F5344CB8AC3E}">
        <p14:creationId xmlns:p14="http://schemas.microsoft.com/office/powerpoint/2010/main" val="142538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1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3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5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9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1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3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5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7116832" y="-1178479"/>
            <a:ext cx="1352066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4886679" y="-507766"/>
            <a:ext cx="2068288" cy="16299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248971" y="1988828"/>
            <a:ext cx="1292665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743349" y="4732592"/>
            <a:ext cx="1352066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155135" y="1737443"/>
            <a:ext cx="6672262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2257279" y="5537059"/>
            <a:ext cx="2068288" cy="16299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294" y="2791974"/>
            <a:ext cx="1155134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1521735" y="5510620"/>
            <a:ext cx="2254540" cy="175657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305321" y="3750995"/>
            <a:ext cx="1551216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403274" y="4853011"/>
            <a:ext cx="168401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190785" y="4671246"/>
            <a:ext cx="1155134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8244908" y="3026170"/>
            <a:ext cx="1132509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5435970" y="-607997"/>
            <a:ext cx="2254540" cy="175657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76846" y="1014117"/>
            <a:ext cx="1155134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7709598" y="1192277"/>
            <a:ext cx="2068288" cy="16299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7931501" y="-526374"/>
            <a:ext cx="168401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6866328" y="-928799"/>
            <a:ext cx="1155134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637656" y="2417763"/>
            <a:ext cx="661912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Luyện</a:t>
            </a:r>
            <a:r>
              <a:rPr lang="en-US" sz="115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tập</a:t>
            </a:r>
            <a:endParaRPr lang="id-ID" sz="115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01" y="678336"/>
            <a:ext cx="1466584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5" y="321568"/>
            <a:ext cx="122928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26" y="4380910"/>
            <a:ext cx="1612063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80" y="5370471"/>
            <a:ext cx="1028472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6732397" y="-1012289"/>
            <a:ext cx="4123961" cy="3053451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944637" y="4223594"/>
            <a:ext cx="309297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99" y="-121237"/>
            <a:ext cx="870913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86" y="5763737"/>
            <a:ext cx="870913" cy="108864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12289" y="110630"/>
            <a:ext cx="8413671" cy="1625207"/>
            <a:chOff x="557462" y="216438"/>
            <a:chExt cx="11218228" cy="1625207"/>
          </a:xfrm>
        </p:grpSpPr>
        <p:sp>
          <p:nvSpPr>
            <p:cNvPr id="105" name="Rounded Rectangle 104"/>
            <p:cNvSpPr/>
            <p:nvPr/>
          </p:nvSpPr>
          <p:spPr>
            <a:xfrm>
              <a:off x="557462" y="216438"/>
              <a:ext cx="11062452" cy="1625207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07372" y="272865"/>
                  <a:ext cx="10968318" cy="1534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6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 1</a:t>
                  </a: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85.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.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372" y="272865"/>
                  <a:ext cx="10968318" cy="1534972"/>
                </a:xfrm>
                <a:prstGeom prst="rect">
                  <a:avLst/>
                </a:prstGeom>
                <a:blipFill>
                  <a:blip r:embed="rId4"/>
                  <a:stretch>
                    <a:fillRect l="-1668" b="-138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9" y="1748249"/>
            <a:ext cx="8361105" cy="4807504"/>
          </a:xfrm>
          <a:prstGeom prst="rect">
            <a:avLst/>
          </a:prstGeom>
          <a:ln w="19050">
            <a:solidFill>
              <a:srgbClr val="FF0066"/>
            </a:solidFill>
            <a:prstDash val="dashDot"/>
          </a:ln>
        </p:spPr>
      </p:pic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3918732" y="1715510"/>
            <a:ext cx="131445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381326" y="3143083"/>
            <a:ext cx="228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611571" y="3557929"/>
            <a:ext cx="1028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2611571" y="3978787"/>
            <a:ext cx="1314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9" name="AutoShape 9"/>
          <p:cNvSpPr>
            <a:spLocks/>
          </p:cNvSpPr>
          <p:nvPr/>
        </p:nvSpPr>
        <p:spPr bwMode="auto">
          <a:xfrm rot="16200000">
            <a:off x="4183196" y="3100756"/>
            <a:ext cx="228600" cy="1200150"/>
          </a:xfrm>
          <a:prstGeom prst="rightBracket">
            <a:avLst>
              <a:gd name="adj" fmla="val 58333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697421" y="3810314"/>
            <a:ext cx="1200150" cy="152400"/>
            <a:chOff x="4114800" y="1758102"/>
            <a:chExt cx="1600200" cy="152400"/>
          </a:xfrm>
        </p:grpSpPr>
        <p:sp>
          <p:nvSpPr>
            <p:cNvPr id="112" name="Line 10"/>
            <p:cNvSpPr>
              <a:spLocks noChangeShapeType="1"/>
            </p:cNvSpPr>
            <p:nvPr/>
          </p:nvSpPr>
          <p:spPr bwMode="auto">
            <a:xfrm>
              <a:off x="4114800" y="1834302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46482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12"/>
            <p:cNvSpPr>
              <a:spLocks noChangeShapeType="1"/>
            </p:cNvSpPr>
            <p:nvPr/>
          </p:nvSpPr>
          <p:spPr bwMode="auto">
            <a:xfrm>
              <a:off x="51816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13"/>
            <p:cNvSpPr>
              <a:spLocks noChangeShapeType="1"/>
            </p:cNvSpPr>
            <p:nvPr/>
          </p:nvSpPr>
          <p:spPr bwMode="auto">
            <a:xfrm>
              <a:off x="41148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14"/>
            <p:cNvSpPr>
              <a:spLocks noChangeShapeType="1"/>
            </p:cNvSpPr>
            <p:nvPr/>
          </p:nvSpPr>
          <p:spPr bwMode="auto">
            <a:xfrm>
              <a:off x="57150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 Box 15"/>
          <p:cNvSpPr txBox="1">
            <a:spLocks noChangeArrowheads="1"/>
          </p:cNvSpPr>
          <p:nvPr/>
        </p:nvSpPr>
        <p:spPr bwMode="auto">
          <a:xfrm>
            <a:off x="4097471" y="3138857"/>
            <a:ext cx="22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5640521" y="3454912"/>
            <a:ext cx="571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79C9286B-1A95-4EDA-8339-5DE2E6A90AD4}"/>
              </a:ext>
            </a:extLst>
          </p:cNvPr>
          <p:cNvGrpSpPr/>
          <p:nvPr/>
        </p:nvGrpSpPr>
        <p:grpSpPr>
          <a:xfrm>
            <a:off x="3697421" y="4192334"/>
            <a:ext cx="3200400" cy="152400"/>
            <a:chOff x="4929894" y="4192334"/>
            <a:chExt cx="4267200" cy="152400"/>
          </a:xfrm>
        </p:grpSpPr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4929894" y="4268534"/>
              <a:ext cx="426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>
              <a:off x="49298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>
              <a:off x="54632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9966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65300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70634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75968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81302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86636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91970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AutoShape 26"/>
          <p:cNvSpPr>
            <a:spLocks/>
          </p:cNvSpPr>
          <p:nvPr/>
        </p:nvSpPr>
        <p:spPr bwMode="auto">
          <a:xfrm rot="16200000">
            <a:off x="5827000" y="3109101"/>
            <a:ext cx="139988" cy="2001654"/>
          </a:xfrm>
          <a:prstGeom prst="rightBracket">
            <a:avLst>
              <a:gd name="adj" fmla="val 202583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AutoShape 27"/>
          <p:cNvSpPr>
            <a:spLocks/>
          </p:cNvSpPr>
          <p:nvPr/>
        </p:nvSpPr>
        <p:spPr bwMode="auto">
          <a:xfrm rot="5400000">
            <a:off x="5235935" y="2826284"/>
            <a:ext cx="143435" cy="3180337"/>
          </a:xfrm>
          <a:prstGeom prst="rightBracket">
            <a:avLst>
              <a:gd name="adj" fmla="val 229167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Box 29"/>
          <p:cNvSpPr txBox="1">
            <a:spLocks noChangeArrowheads="1"/>
          </p:cNvSpPr>
          <p:nvPr/>
        </p:nvSpPr>
        <p:spPr bwMode="auto">
          <a:xfrm>
            <a:off x="5183321" y="4420935"/>
            <a:ext cx="22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7" name="Group 82"/>
          <p:cNvGrpSpPr>
            <a:grpSpLocks/>
          </p:cNvGrpSpPr>
          <p:nvPr/>
        </p:nvGrpSpPr>
        <p:grpSpPr bwMode="auto">
          <a:xfrm>
            <a:off x="725407" y="956804"/>
            <a:ext cx="4742260" cy="681044"/>
            <a:chOff x="512" y="1394"/>
            <a:chExt cx="3983" cy="429"/>
          </a:xfrm>
        </p:grpSpPr>
        <p:sp>
          <p:nvSpPr>
            <p:cNvPr id="148" name="Line 70"/>
            <p:cNvSpPr>
              <a:spLocks noChangeShapeType="1"/>
            </p:cNvSpPr>
            <p:nvPr/>
          </p:nvSpPr>
          <p:spPr bwMode="auto">
            <a:xfrm>
              <a:off x="4015" y="140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72"/>
            <p:cNvSpPr>
              <a:spLocks noChangeShapeType="1"/>
            </p:cNvSpPr>
            <p:nvPr/>
          </p:nvSpPr>
          <p:spPr bwMode="auto">
            <a:xfrm flipV="1">
              <a:off x="512" y="1823"/>
              <a:ext cx="1581" cy="0"/>
            </a:xfrm>
            <a:prstGeom prst="line">
              <a:avLst/>
            </a:prstGeom>
            <a:ln w="5715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Line 68"/>
            <p:cNvSpPr>
              <a:spLocks noChangeShapeType="1"/>
            </p:cNvSpPr>
            <p:nvPr/>
          </p:nvSpPr>
          <p:spPr bwMode="auto">
            <a:xfrm flipV="1">
              <a:off x="1249" y="1405"/>
              <a:ext cx="6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9"/>
            <p:cNvSpPr>
              <a:spLocks noChangeShapeType="1"/>
            </p:cNvSpPr>
            <p:nvPr/>
          </p:nvSpPr>
          <p:spPr bwMode="auto">
            <a:xfrm flipH="1">
              <a:off x="3545" y="139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8B87204-A232-4AE8-8795-7A566E6E15E6}"/>
              </a:ext>
            </a:extLst>
          </p:cNvPr>
          <p:cNvSpPr/>
          <p:nvPr/>
        </p:nvSpPr>
        <p:spPr>
          <a:xfrm>
            <a:off x="7863697" y="158054"/>
            <a:ext cx="389243" cy="1183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4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4" grpId="0"/>
      <p:bldP spid="106" grpId="0"/>
      <p:bldP spid="109" grpId="0" animBg="1"/>
      <p:bldP spid="111" grpId="0"/>
      <p:bldP spid="117" grpId="0"/>
      <p:bldP spid="136" grpId="0" animBg="1"/>
      <p:bldP spid="137" grpId="0" animBg="1"/>
      <p:bldP spid="13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6732397" y="-1012289"/>
            <a:ext cx="4123961" cy="3053451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944637" y="4223594"/>
            <a:ext cx="309297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99" y="-121237"/>
            <a:ext cx="870913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86" y="5763737"/>
            <a:ext cx="870913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9" y="398361"/>
            <a:ext cx="8361105" cy="6157393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446350" y="558056"/>
            <a:ext cx="228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676595" y="972902"/>
            <a:ext cx="1028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2676595" y="1393760"/>
            <a:ext cx="1314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762445" y="553829"/>
            <a:ext cx="1200150" cy="823858"/>
            <a:chOff x="4114800" y="1304925"/>
            <a:chExt cx="1600200" cy="823858"/>
          </a:xfrm>
        </p:grpSpPr>
        <p:sp>
          <p:nvSpPr>
            <p:cNvPr id="109" name="AutoShape 9"/>
            <p:cNvSpPr>
              <a:spLocks/>
            </p:cNvSpPr>
            <p:nvPr/>
          </p:nvSpPr>
          <p:spPr bwMode="auto">
            <a:xfrm rot="16200000">
              <a:off x="4800600" y="1066800"/>
              <a:ext cx="228600" cy="1600200"/>
            </a:xfrm>
            <a:prstGeom prst="rightBracket">
              <a:avLst>
                <a:gd name="adj" fmla="val 58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114800" y="1976383"/>
              <a:ext cx="1600200" cy="152400"/>
              <a:chOff x="4114800" y="1758102"/>
              <a:chExt cx="1600200" cy="152400"/>
            </a:xfrm>
          </p:grpSpPr>
          <p:sp>
            <p:nvSpPr>
              <p:cNvPr id="112" name="Line 10"/>
              <p:cNvSpPr>
                <a:spLocks noChangeShapeType="1"/>
              </p:cNvSpPr>
              <p:nvPr/>
            </p:nvSpPr>
            <p:spPr bwMode="auto">
              <a:xfrm>
                <a:off x="4114800" y="1834302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11"/>
              <p:cNvSpPr>
                <a:spLocks noChangeShapeType="1"/>
              </p:cNvSpPr>
              <p:nvPr/>
            </p:nvSpPr>
            <p:spPr bwMode="auto">
              <a:xfrm>
                <a:off x="46482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Line 12"/>
              <p:cNvSpPr>
                <a:spLocks noChangeShapeType="1"/>
              </p:cNvSpPr>
              <p:nvPr/>
            </p:nvSpPr>
            <p:spPr bwMode="auto">
              <a:xfrm>
                <a:off x="51816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Line 13"/>
              <p:cNvSpPr>
                <a:spLocks noChangeShapeType="1"/>
              </p:cNvSpPr>
              <p:nvPr/>
            </p:nvSpPr>
            <p:spPr bwMode="auto">
              <a:xfrm>
                <a:off x="41148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Line 14"/>
              <p:cNvSpPr>
                <a:spLocks noChangeShapeType="1"/>
              </p:cNvSpPr>
              <p:nvPr/>
            </p:nvSpPr>
            <p:spPr bwMode="auto">
              <a:xfrm>
                <a:off x="57150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Text Box 15"/>
            <p:cNvSpPr txBox="1">
              <a:spLocks noChangeArrowheads="1"/>
            </p:cNvSpPr>
            <p:nvPr/>
          </p:nvSpPr>
          <p:spPr bwMode="auto">
            <a:xfrm>
              <a:off x="4648200" y="1304925"/>
              <a:ext cx="304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5705545" y="869885"/>
            <a:ext cx="571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3762445" y="1454907"/>
            <a:ext cx="3200400" cy="904875"/>
            <a:chOff x="4114800" y="2209800"/>
            <a:chExt cx="4267200" cy="904875"/>
          </a:xfrm>
        </p:grpSpPr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4114800" y="2438400"/>
              <a:ext cx="426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>
              <a:off x="41148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>
              <a:off x="46482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1816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57150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62484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67818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73152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78486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83820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AutoShape 26"/>
            <p:cNvSpPr>
              <a:spLocks/>
            </p:cNvSpPr>
            <p:nvPr/>
          </p:nvSpPr>
          <p:spPr bwMode="auto">
            <a:xfrm rot="16200000">
              <a:off x="6977935" y="959472"/>
              <a:ext cx="153738" cy="2654393"/>
            </a:xfrm>
            <a:prstGeom prst="rightBracket">
              <a:avLst>
                <a:gd name="adj" fmla="val 20258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AutoShape 27"/>
            <p:cNvSpPr>
              <a:spLocks/>
            </p:cNvSpPr>
            <p:nvPr/>
          </p:nvSpPr>
          <p:spPr bwMode="auto">
            <a:xfrm rot="5400000">
              <a:off x="6210300" y="495300"/>
              <a:ext cx="152400" cy="4191000"/>
            </a:xfrm>
            <a:prstGeom prst="rightBracket">
              <a:avLst>
                <a:gd name="adj" fmla="val 2291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 Box 29"/>
            <p:cNvSpPr txBox="1">
              <a:spLocks noChangeArrowheads="1"/>
            </p:cNvSpPr>
            <p:nvPr/>
          </p:nvSpPr>
          <p:spPr bwMode="auto">
            <a:xfrm>
              <a:off x="6096000" y="2590800"/>
              <a:ext cx="304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9" name="Text Box 30"/>
          <p:cNvSpPr txBox="1">
            <a:spLocks noChangeArrowheads="1"/>
          </p:cNvSpPr>
          <p:nvPr/>
        </p:nvSpPr>
        <p:spPr bwMode="auto">
          <a:xfrm>
            <a:off x="684754" y="2278052"/>
            <a:ext cx="39978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886683" y="3181662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 -  3  =  5 (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)            </a:t>
            </a:r>
          </a:p>
        </p:txBody>
      </p:sp>
      <p:sp>
        <p:nvSpPr>
          <p:cNvPr id="141" name="Text Box 30"/>
          <p:cNvSpPr txBox="1">
            <a:spLocks noChangeArrowheads="1"/>
          </p:cNvSpPr>
          <p:nvPr/>
        </p:nvSpPr>
        <p:spPr bwMode="auto">
          <a:xfrm>
            <a:off x="684754" y="3654386"/>
            <a:ext cx="1885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2" name="Text Box 30"/>
          <p:cNvSpPr txBox="1">
            <a:spLocks noChangeArrowheads="1"/>
          </p:cNvSpPr>
          <p:nvPr/>
        </p:nvSpPr>
        <p:spPr bwMode="auto">
          <a:xfrm>
            <a:off x="886683" y="4127110"/>
            <a:ext cx="2571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5  x  3 = 51</a:t>
            </a:r>
          </a:p>
        </p:txBody>
      </p:sp>
      <p:sp>
        <p:nvSpPr>
          <p:cNvPr id="143" name="Text Box 30"/>
          <p:cNvSpPr txBox="1">
            <a:spLocks noChangeArrowheads="1"/>
          </p:cNvSpPr>
          <p:nvPr/>
        </p:nvSpPr>
        <p:spPr bwMode="auto">
          <a:xfrm>
            <a:off x="684754" y="4599834"/>
            <a:ext cx="1485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4" name="Text Box 30"/>
          <p:cNvSpPr txBox="1">
            <a:spLocks noChangeArrowheads="1"/>
          </p:cNvSpPr>
          <p:nvPr/>
        </p:nvSpPr>
        <p:spPr bwMode="auto">
          <a:xfrm>
            <a:off x="886683" y="5072558"/>
            <a:ext cx="2114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+  85  = 136</a:t>
            </a:r>
          </a:p>
        </p:txBody>
      </p:sp>
      <p:sp>
        <p:nvSpPr>
          <p:cNvPr id="145" name="Text Box 30"/>
          <p:cNvSpPr txBox="1">
            <a:spLocks noChangeArrowheads="1"/>
          </p:cNvSpPr>
          <p:nvPr/>
        </p:nvSpPr>
        <p:spPr bwMode="auto">
          <a:xfrm>
            <a:off x="1252441" y="5545281"/>
            <a:ext cx="28575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</a:t>
            </a:r>
          </a:p>
        </p:txBody>
      </p:sp>
      <p:cxnSp>
        <p:nvCxnSpPr>
          <p:cNvPr id="146" name="直接连接符 15">
            <a:extLst>
              <a:ext uri="{FF2B5EF4-FFF2-40B4-BE49-F238E27FC236}">
                <a16:creationId xmlns:a16="http://schemas.microsoft.com/office/drawing/2014/main" xmlns="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4712759" y="2337548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30">
            <a:extLst>
              <a:ext uri="{FF2B5EF4-FFF2-40B4-BE49-F238E27FC236}">
                <a16:creationId xmlns:a16="http://schemas.microsoft.com/office/drawing/2014/main" xmlns="" id="{18479F5F-D44A-40AD-82E4-AA978F6B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026" y="2252796"/>
            <a:ext cx="39978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0" name="Text Box 30">
            <a:extLst>
              <a:ext uri="{FF2B5EF4-FFF2-40B4-BE49-F238E27FC236}">
                <a16:creationId xmlns:a16="http://schemas.microsoft.com/office/drawing/2014/main" xmlns="" id="{7F8E0D22-4D8B-42F3-9139-6F74D38CC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955" y="3156406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 -  3  =  5 (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)            </a:t>
            </a:r>
          </a:p>
        </p:txBody>
      </p:sp>
      <p:sp>
        <p:nvSpPr>
          <p:cNvPr id="181" name="Text Box 30">
            <a:extLst>
              <a:ext uri="{FF2B5EF4-FFF2-40B4-BE49-F238E27FC236}">
                <a16:creationId xmlns:a16="http://schemas.microsoft.com/office/drawing/2014/main" xmlns="" id="{9BA0AADC-9CC2-45B8-B182-8177C5B1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025" y="3629130"/>
            <a:ext cx="1885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0">
            <a:extLst>
              <a:ext uri="{FF2B5EF4-FFF2-40B4-BE49-F238E27FC236}">
                <a16:creationId xmlns:a16="http://schemas.microsoft.com/office/drawing/2014/main" xmlns="" id="{0442B1A6-9D19-4D08-B3B1-1934E72D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955" y="4101854"/>
            <a:ext cx="25717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5  x  8 = 136</a:t>
            </a:r>
          </a:p>
        </p:txBody>
      </p:sp>
      <p:sp>
        <p:nvSpPr>
          <p:cNvPr id="183" name="Text Box 30">
            <a:extLst>
              <a:ext uri="{FF2B5EF4-FFF2-40B4-BE49-F238E27FC236}">
                <a16:creationId xmlns:a16="http://schemas.microsoft.com/office/drawing/2014/main" xmlns="" id="{85BED3B5-28CC-4AEF-A5C5-507E307B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026" y="4574578"/>
            <a:ext cx="1485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0">
            <a:extLst>
              <a:ext uri="{FF2B5EF4-FFF2-40B4-BE49-F238E27FC236}">
                <a16:creationId xmlns:a16="http://schemas.microsoft.com/office/drawing/2014/main" xmlns="" id="{093D9FF1-77B4-44C8-BA32-67CD9D7A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955" y="5047302"/>
            <a:ext cx="2114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136 -  85  = 51</a:t>
            </a:r>
          </a:p>
        </p:txBody>
      </p:sp>
      <p:sp>
        <p:nvSpPr>
          <p:cNvPr id="185" name="Text Box 30">
            <a:extLst>
              <a:ext uri="{FF2B5EF4-FFF2-40B4-BE49-F238E27FC236}">
                <a16:creationId xmlns:a16="http://schemas.microsoft.com/office/drawing/2014/main" xmlns="" id="{869F04C2-8384-43B4-9A0E-B95C82BC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13" y="5520025"/>
            <a:ext cx="28575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</a:t>
            </a:r>
          </a:p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</p:txBody>
      </p:sp>
    </p:spTree>
    <p:extLst>
      <p:ext uri="{BB962C8B-B14F-4D97-AF65-F5344CB8AC3E}">
        <p14:creationId xmlns:p14="http://schemas.microsoft.com/office/powerpoint/2010/main" val="2553756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9144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6732397" y="-1012289"/>
            <a:ext cx="4123961" cy="3053451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944637" y="4223594"/>
            <a:ext cx="309297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99" y="-121237"/>
            <a:ext cx="870913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86" y="5763737"/>
            <a:ext cx="870913" cy="108864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234832" y="148927"/>
            <a:ext cx="8629199" cy="3322442"/>
            <a:chOff x="557462" y="216438"/>
            <a:chExt cx="11126410" cy="3322442"/>
          </a:xfrm>
        </p:grpSpPr>
        <p:sp>
          <p:nvSpPr>
            <p:cNvPr id="105" name="Rounded Rectangle 104"/>
            <p:cNvSpPr/>
            <p:nvPr/>
          </p:nvSpPr>
          <p:spPr>
            <a:xfrm>
              <a:off x="557462" y="216438"/>
              <a:ext cx="11062452" cy="221904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15554" y="348006"/>
                  <a:ext cx="10968318" cy="3190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 b="1" u="sng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altLang="en-US" sz="32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dùng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nhiều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hơn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250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554" y="348006"/>
                  <a:ext cx="10968318" cy="2082878"/>
                </a:xfrm>
                <a:prstGeom prst="rect">
                  <a:avLst/>
                </a:prstGeom>
                <a:blipFill>
                  <a:blip r:embed="rId4"/>
                  <a:stretch>
                    <a:fillRect l="-1612" t="-4678" r="-430" b="-38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8" y="2523323"/>
            <a:ext cx="8361105" cy="4144179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grpSp>
        <p:nvGrpSpPr>
          <p:cNvPr id="127" name="Group 82"/>
          <p:cNvGrpSpPr>
            <a:grpSpLocks/>
          </p:cNvGrpSpPr>
          <p:nvPr/>
        </p:nvGrpSpPr>
        <p:grpSpPr bwMode="auto">
          <a:xfrm>
            <a:off x="-1867215" y="898304"/>
            <a:ext cx="10459642" cy="1101728"/>
            <a:chOff x="-137" y="1159"/>
            <a:chExt cx="8785" cy="694"/>
          </a:xfrm>
        </p:grpSpPr>
        <p:sp>
          <p:nvSpPr>
            <p:cNvPr id="128" name="Line 70"/>
            <p:cNvSpPr>
              <a:spLocks noChangeShapeType="1"/>
            </p:cNvSpPr>
            <p:nvPr/>
          </p:nvSpPr>
          <p:spPr bwMode="auto">
            <a:xfrm>
              <a:off x="5156" y="1483"/>
              <a:ext cx="29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Line 71"/>
            <p:cNvSpPr>
              <a:spLocks noChangeShapeType="1"/>
            </p:cNvSpPr>
            <p:nvPr/>
          </p:nvSpPr>
          <p:spPr bwMode="auto">
            <a:xfrm>
              <a:off x="-137" y="1853"/>
              <a:ext cx="4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8"/>
            <p:cNvSpPr>
              <a:spLocks noChangeShapeType="1"/>
            </p:cNvSpPr>
            <p:nvPr/>
          </p:nvSpPr>
          <p:spPr bwMode="auto">
            <a:xfrm flipV="1">
              <a:off x="4667" y="1159"/>
              <a:ext cx="39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9"/>
            <p:cNvSpPr>
              <a:spLocks noChangeShapeType="1"/>
            </p:cNvSpPr>
            <p:nvPr/>
          </p:nvSpPr>
          <p:spPr bwMode="auto">
            <a:xfrm flipH="1">
              <a:off x="1782" y="1483"/>
              <a:ext cx="32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" name="Text Box 5"/>
          <p:cNvSpPr txBox="1">
            <a:spLocks noChangeArrowheads="1"/>
          </p:cNvSpPr>
          <p:nvPr/>
        </p:nvSpPr>
        <p:spPr bwMode="auto">
          <a:xfrm>
            <a:off x="3717929" y="2593042"/>
            <a:ext cx="131445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158298" y="3999477"/>
            <a:ext cx="22586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174967" y="4532877"/>
            <a:ext cx="22871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5" name="Group 12"/>
          <p:cNvGrpSpPr>
            <a:grpSpLocks/>
          </p:cNvGrpSpPr>
          <p:nvPr/>
        </p:nvGrpSpPr>
        <p:grpSpPr bwMode="auto">
          <a:xfrm>
            <a:off x="3537166" y="4761477"/>
            <a:ext cx="1200150" cy="152400"/>
            <a:chOff x="3728" y="2466"/>
            <a:chExt cx="1008" cy="96"/>
          </a:xfrm>
        </p:grpSpPr>
        <p:sp>
          <p:nvSpPr>
            <p:cNvPr id="157" name="Line 18"/>
            <p:cNvSpPr>
              <a:spLocks noChangeShapeType="1"/>
            </p:cNvSpPr>
            <p:nvPr/>
          </p:nvSpPr>
          <p:spPr bwMode="auto">
            <a:xfrm>
              <a:off x="3728" y="2514"/>
              <a:ext cx="100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3728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25"/>
            <p:cNvSpPr>
              <a:spLocks noChangeShapeType="1"/>
            </p:cNvSpPr>
            <p:nvPr/>
          </p:nvSpPr>
          <p:spPr bwMode="auto">
            <a:xfrm>
              <a:off x="4064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26"/>
            <p:cNvSpPr>
              <a:spLocks noChangeShapeType="1"/>
            </p:cNvSpPr>
            <p:nvPr/>
          </p:nvSpPr>
          <p:spPr bwMode="auto">
            <a:xfrm>
              <a:off x="4400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31"/>
            <p:cNvSpPr>
              <a:spLocks noChangeShapeType="1"/>
            </p:cNvSpPr>
            <p:nvPr/>
          </p:nvSpPr>
          <p:spPr bwMode="auto">
            <a:xfrm>
              <a:off x="4736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Text Box 39"/>
          <p:cNvSpPr txBox="1">
            <a:spLocks noChangeArrowheads="1"/>
          </p:cNvSpPr>
          <p:nvPr/>
        </p:nvSpPr>
        <p:spPr bwMode="auto">
          <a:xfrm>
            <a:off x="3494304" y="5066277"/>
            <a:ext cx="16049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4833757" y="4609077"/>
            <a:ext cx="1771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AutoShape 34"/>
          <p:cNvSpPr>
            <a:spLocks/>
          </p:cNvSpPr>
          <p:nvPr/>
        </p:nvSpPr>
        <p:spPr bwMode="auto">
          <a:xfrm rot="16200000">
            <a:off x="5047593" y="4040916"/>
            <a:ext cx="167640" cy="800100"/>
          </a:xfrm>
          <a:prstGeom prst="leftBrace">
            <a:avLst>
              <a:gd name="adj1" fmla="val 5833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AutoShape 32"/>
          <p:cNvSpPr>
            <a:spLocks/>
          </p:cNvSpPr>
          <p:nvPr/>
        </p:nvSpPr>
        <p:spPr bwMode="auto">
          <a:xfrm rot="16200000">
            <a:off x="4370604" y="3040791"/>
            <a:ext cx="304800" cy="2000250"/>
          </a:xfrm>
          <a:prstGeom prst="rightBrace">
            <a:avLst>
              <a:gd name="adj1" fmla="val 111111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 Box 41"/>
          <p:cNvSpPr txBox="1">
            <a:spLocks noChangeArrowheads="1"/>
          </p:cNvSpPr>
          <p:nvPr/>
        </p:nvSpPr>
        <p:spPr bwMode="auto">
          <a:xfrm>
            <a:off x="3494304" y="3385661"/>
            <a:ext cx="19109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?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8" name="Group 24"/>
          <p:cNvGrpSpPr>
            <a:grpSpLocks/>
          </p:cNvGrpSpPr>
          <p:nvPr/>
        </p:nvGrpSpPr>
        <p:grpSpPr bwMode="auto">
          <a:xfrm>
            <a:off x="3537167" y="4193316"/>
            <a:ext cx="2019300" cy="152400"/>
            <a:chOff x="3728" y="2226"/>
            <a:chExt cx="1696" cy="96"/>
          </a:xfrm>
        </p:grpSpPr>
        <p:sp>
          <p:nvSpPr>
            <p:cNvPr id="169" name="Line 16"/>
            <p:cNvSpPr>
              <a:spLocks noChangeShapeType="1"/>
            </p:cNvSpPr>
            <p:nvPr/>
          </p:nvSpPr>
          <p:spPr bwMode="auto">
            <a:xfrm>
              <a:off x="3728" y="2274"/>
              <a:ext cx="169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9"/>
            <p:cNvSpPr>
              <a:spLocks noChangeShapeType="1"/>
            </p:cNvSpPr>
            <p:nvPr/>
          </p:nvSpPr>
          <p:spPr bwMode="auto">
            <a:xfrm>
              <a:off x="3728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0"/>
            <p:cNvSpPr>
              <a:spLocks noChangeShapeType="1"/>
            </p:cNvSpPr>
            <p:nvPr/>
          </p:nvSpPr>
          <p:spPr bwMode="auto">
            <a:xfrm>
              <a:off x="4064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1"/>
            <p:cNvSpPr>
              <a:spLocks noChangeShapeType="1"/>
            </p:cNvSpPr>
            <p:nvPr/>
          </p:nvSpPr>
          <p:spPr bwMode="auto">
            <a:xfrm>
              <a:off x="4400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42"/>
            <p:cNvSpPr>
              <a:spLocks noChangeShapeType="1"/>
            </p:cNvSpPr>
            <p:nvPr/>
          </p:nvSpPr>
          <p:spPr bwMode="auto">
            <a:xfrm>
              <a:off x="4736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43"/>
            <p:cNvSpPr>
              <a:spLocks noChangeShapeType="1"/>
            </p:cNvSpPr>
            <p:nvPr/>
          </p:nvSpPr>
          <p:spPr bwMode="auto">
            <a:xfrm>
              <a:off x="5072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47"/>
            <p:cNvSpPr>
              <a:spLocks noChangeShapeType="1"/>
            </p:cNvSpPr>
            <p:nvPr/>
          </p:nvSpPr>
          <p:spPr bwMode="auto">
            <a:xfrm>
              <a:off x="5408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355817" y="3389878"/>
            <a:ext cx="1543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7" name="AutoShape 35"/>
          <p:cNvSpPr>
            <a:spLocks/>
          </p:cNvSpPr>
          <p:nvPr/>
        </p:nvSpPr>
        <p:spPr bwMode="auto">
          <a:xfrm rot="5400000">
            <a:off x="4056454" y="4390001"/>
            <a:ext cx="152400" cy="120015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9E5745AF-9BA9-4E16-B9E0-14670821F2E7}"/>
              </a:ext>
            </a:extLst>
          </p:cNvPr>
          <p:cNvSpPr/>
          <p:nvPr/>
        </p:nvSpPr>
        <p:spPr>
          <a:xfrm>
            <a:off x="5139404" y="1412059"/>
            <a:ext cx="305713" cy="994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Line 70">
            <a:extLst>
              <a:ext uri="{FF2B5EF4-FFF2-40B4-BE49-F238E27FC236}">
                <a16:creationId xmlns:a16="http://schemas.microsoft.com/office/drawing/2014/main" xmlns="" id="{2CF2BE0E-9996-4EBC-AD4A-B02568FEE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1479" y="2153635"/>
            <a:ext cx="261545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" name="Line 70">
            <a:extLst>
              <a:ext uri="{FF2B5EF4-FFF2-40B4-BE49-F238E27FC236}">
                <a16:creationId xmlns:a16="http://schemas.microsoft.com/office/drawing/2014/main" xmlns="" id="{1CAF1B13-AF0D-4375-BB67-2A5788214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5116" y="2153635"/>
            <a:ext cx="25491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1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53" grpId="0"/>
      <p:bldP spid="156" grpId="0"/>
      <p:bldP spid="162" grpId="0"/>
      <p:bldP spid="164" grpId="0" animBg="1"/>
      <p:bldP spid="166" grpId="0" animBg="1"/>
      <p:bldP spid="167" grpId="0"/>
      <p:bldP spid="176" grpId="0"/>
      <p:bldP spid="177" grpId="0" animBg="1"/>
      <p:bldP spid="122" grpId="0" animBg="1"/>
      <p:bldP spid="124" grpId="0" animBg="1"/>
      <p:bldP spid="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720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2022-04-02T15:06:05Z</dcterms:created>
  <dcterms:modified xsi:type="dcterms:W3CDTF">2022-04-02T15:07:44Z</dcterms:modified>
</cp:coreProperties>
</file>