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427" r:id="rId2"/>
    <p:sldId id="430" r:id="rId3"/>
    <p:sldId id="444" r:id="rId4"/>
    <p:sldId id="445" r:id="rId5"/>
    <p:sldId id="432" r:id="rId6"/>
    <p:sldId id="442" r:id="rId7"/>
    <p:sldId id="440" r:id="rId8"/>
    <p:sldId id="438" r:id="rId9"/>
    <p:sldId id="431" r:id="rId10"/>
  </p:sldIdLst>
  <p:sldSz cx="16276638" cy="9144000"/>
  <p:notesSz cx="6858000" cy="9144000"/>
  <p:custDataLst>
    <p:tags r:id="rId12"/>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CC"/>
    <a:srgbClr val="FF6600"/>
    <a:srgbClr val="3333FF"/>
    <a:srgbClr val="F7D8BB"/>
    <a:srgbClr val="FF0066"/>
    <a:srgbClr val="E1EEC1"/>
    <a:srgbClr val="FF7C80"/>
    <a:srgbClr val="6600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CB9BB6-CB12-4691-AAC4-0219838A9E4E}" v="134" dt="2022-08-18T10:50:27.709"/>
    <p1510:client id="{C902FF16-A85A-4A9B-A491-5D54659A575E}" v="87" dt="2022-08-18T20:00:51.743"/>
    <p1510:client id="{DBD8A1F0-D36B-47A2-B060-CC1F5C1DCE35}" v="580" dt="2022-08-19T00:52:41.5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9274" autoAdjust="0"/>
  </p:normalViewPr>
  <p:slideViewPr>
    <p:cSldViewPr>
      <p:cViewPr varScale="1">
        <p:scale>
          <a:sx n="88" d="100"/>
          <a:sy n="88" d="100"/>
        </p:scale>
        <p:origin x="240" y="126"/>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 H" userId="270efafb50020bd6" providerId="LiveId" clId="{C902FF16-A85A-4A9B-A491-5D54659A575E}"/>
    <pc:docChg chg="undo custSel addSld modSld sldOrd">
      <pc:chgData name="T H" userId="270efafb50020bd6" providerId="LiveId" clId="{C902FF16-A85A-4A9B-A491-5D54659A575E}" dt="2022-08-18T20:00:51.743" v="1439" actId="20577"/>
      <pc:docMkLst>
        <pc:docMk/>
      </pc:docMkLst>
      <pc:sldChg chg="modSp mod">
        <pc:chgData name="T H" userId="270efafb50020bd6" providerId="LiveId" clId="{C902FF16-A85A-4A9B-A491-5D54659A575E}" dt="2022-08-18T17:06:22.523" v="1" actId="20577"/>
        <pc:sldMkLst>
          <pc:docMk/>
          <pc:sldMk cId="4184934910" sldId="427"/>
        </pc:sldMkLst>
        <pc:spChg chg="mod">
          <ac:chgData name="T H" userId="270efafb50020bd6" providerId="LiveId" clId="{C902FF16-A85A-4A9B-A491-5D54659A575E}" dt="2022-08-18T17:06:22.523" v="1" actId="20577"/>
          <ac:spMkLst>
            <pc:docMk/>
            <pc:sldMk cId="4184934910" sldId="427"/>
            <ac:spMk id="28" creationId="{00000000-0000-0000-0000-000000000000}"/>
          </ac:spMkLst>
        </pc:spChg>
      </pc:sldChg>
      <pc:sldChg chg="addSp delSp modSp mod delAnim modAnim">
        <pc:chgData name="T H" userId="270efafb50020bd6" providerId="LiveId" clId="{C902FF16-A85A-4A9B-A491-5D54659A575E}" dt="2022-08-18T18:19:22.395" v="395" actId="114"/>
        <pc:sldMkLst>
          <pc:docMk/>
          <pc:sldMk cId="2432748071" sldId="432"/>
        </pc:sldMkLst>
        <pc:spChg chg="mod">
          <ac:chgData name="T H" userId="270efafb50020bd6" providerId="LiveId" clId="{C902FF16-A85A-4A9B-A491-5D54659A575E}" dt="2022-08-18T17:33:47.218" v="238" actId="1076"/>
          <ac:spMkLst>
            <pc:docMk/>
            <pc:sldMk cId="2432748071" sldId="432"/>
            <ac:spMk id="4" creationId="{00000000-0000-0000-0000-000000000000}"/>
          </ac:spMkLst>
        </pc:spChg>
        <pc:spChg chg="add mod">
          <ac:chgData name="T H" userId="270efafb50020bd6" providerId="LiveId" clId="{C902FF16-A85A-4A9B-A491-5D54659A575E}" dt="2022-08-18T18:19:22.395" v="395" actId="114"/>
          <ac:spMkLst>
            <pc:docMk/>
            <pc:sldMk cId="2432748071" sldId="432"/>
            <ac:spMk id="7" creationId="{28E750A5-5AD2-CBD8-DC6C-55ECD661FD38}"/>
          </ac:spMkLst>
        </pc:spChg>
        <pc:spChg chg="mod">
          <ac:chgData name="T H" userId="270efafb50020bd6" providerId="LiveId" clId="{C902FF16-A85A-4A9B-A491-5D54659A575E}" dt="2022-08-18T17:06:56.986" v="120" actId="20577"/>
          <ac:spMkLst>
            <pc:docMk/>
            <pc:sldMk cId="2432748071" sldId="432"/>
            <ac:spMk id="10" creationId="{00000000-0000-0000-0000-000000000000}"/>
          </ac:spMkLst>
        </pc:spChg>
        <pc:spChg chg="del">
          <ac:chgData name="T H" userId="270efafb50020bd6" providerId="LiveId" clId="{C902FF16-A85A-4A9B-A491-5D54659A575E}" dt="2022-08-18T17:17:00.887" v="136" actId="478"/>
          <ac:spMkLst>
            <pc:docMk/>
            <pc:sldMk cId="2432748071" sldId="432"/>
            <ac:spMk id="12" creationId="{C379B8CE-9321-FB6F-2802-2766EFA14EF0}"/>
          </ac:spMkLst>
        </pc:spChg>
        <pc:spChg chg="del">
          <ac:chgData name="T H" userId="270efafb50020bd6" providerId="LiveId" clId="{C902FF16-A85A-4A9B-A491-5D54659A575E}" dt="2022-08-18T17:17:03.584" v="137" actId="478"/>
          <ac:spMkLst>
            <pc:docMk/>
            <pc:sldMk cId="2432748071" sldId="432"/>
            <ac:spMk id="13" creationId="{98B07C56-F6E1-E8E9-DA02-E32A22BCF51E}"/>
          </ac:spMkLst>
        </pc:spChg>
        <pc:spChg chg="del">
          <ac:chgData name="T H" userId="270efafb50020bd6" providerId="LiveId" clId="{C902FF16-A85A-4A9B-A491-5D54659A575E}" dt="2022-08-18T17:18:33.603" v="146" actId="478"/>
          <ac:spMkLst>
            <pc:docMk/>
            <pc:sldMk cId="2432748071" sldId="432"/>
            <ac:spMk id="15" creationId="{3FC6C1D8-AAD9-958C-2915-EE7A7C6374C9}"/>
          </ac:spMkLst>
        </pc:spChg>
        <pc:spChg chg="mod">
          <ac:chgData name="T H" userId="270efafb50020bd6" providerId="LiveId" clId="{C902FF16-A85A-4A9B-A491-5D54659A575E}" dt="2022-08-18T17:34:26.113" v="243" actId="20577"/>
          <ac:spMkLst>
            <pc:docMk/>
            <pc:sldMk cId="2432748071" sldId="432"/>
            <ac:spMk id="31" creationId="{00000000-0000-0000-0000-000000000000}"/>
          </ac:spMkLst>
        </pc:spChg>
        <pc:spChg chg="add mod">
          <ac:chgData name="T H" userId="270efafb50020bd6" providerId="LiveId" clId="{C902FF16-A85A-4A9B-A491-5D54659A575E}" dt="2022-08-18T17:31:32.031" v="228" actId="20577"/>
          <ac:spMkLst>
            <pc:docMk/>
            <pc:sldMk cId="2432748071" sldId="432"/>
            <ac:spMk id="32" creationId="{CD47F9E5-9B75-7196-2427-1132CBDAE8F0}"/>
          </ac:spMkLst>
        </pc:spChg>
        <pc:picChg chg="del">
          <ac:chgData name="T H" userId="270efafb50020bd6" providerId="LiveId" clId="{C902FF16-A85A-4A9B-A491-5D54659A575E}" dt="2022-08-18T17:13:42.556" v="124" actId="478"/>
          <ac:picMkLst>
            <pc:docMk/>
            <pc:sldMk cId="2432748071" sldId="432"/>
            <ac:picMk id="3" creationId="{BB9596B0-21B6-396D-BC74-2D62C7CE91A5}"/>
          </ac:picMkLst>
        </pc:picChg>
        <pc:picChg chg="del">
          <ac:chgData name="T H" userId="270efafb50020bd6" providerId="LiveId" clId="{C902FF16-A85A-4A9B-A491-5D54659A575E}" dt="2022-08-18T17:13:43.442" v="125" actId="478"/>
          <ac:picMkLst>
            <pc:docMk/>
            <pc:sldMk cId="2432748071" sldId="432"/>
            <ac:picMk id="6" creationId="{E8641798-5826-3FB5-F8EF-85D7016F06D0}"/>
          </ac:picMkLst>
        </pc:picChg>
        <pc:picChg chg="del">
          <ac:chgData name="T H" userId="270efafb50020bd6" providerId="LiveId" clId="{C902FF16-A85A-4A9B-A491-5D54659A575E}" dt="2022-08-18T17:13:44.805" v="126" actId="478"/>
          <ac:picMkLst>
            <pc:docMk/>
            <pc:sldMk cId="2432748071" sldId="432"/>
            <ac:picMk id="8" creationId="{13930904-5978-C7DB-7130-3E8037CDFBE9}"/>
          </ac:picMkLst>
        </pc:picChg>
        <pc:picChg chg="add del mod modCrop">
          <ac:chgData name="T H" userId="270efafb50020bd6" providerId="LiveId" clId="{C902FF16-A85A-4A9B-A491-5D54659A575E}" dt="2022-08-18T17:22:04.770" v="183" actId="478"/>
          <ac:picMkLst>
            <pc:docMk/>
            <pc:sldMk cId="2432748071" sldId="432"/>
            <ac:picMk id="16" creationId="{D26CF7A5-832F-F094-9F17-80A4F51BC42A}"/>
          </ac:picMkLst>
        </pc:picChg>
        <pc:picChg chg="add mod">
          <ac:chgData name="T H" userId="270efafb50020bd6" providerId="LiveId" clId="{C902FF16-A85A-4A9B-A491-5D54659A575E}" dt="2022-08-18T17:31:45.588" v="230" actId="1076"/>
          <ac:picMkLst>
            <pc:docMk/>
            <pc:sldMk cId="2432748071" sldId="432"/>
            <ac:picMk id="18" creationId="{E39777EF-5DF1-EC14-B105-519094BBAA6C}"/>
          </ac:picMkLst>
        </pc:picChg>
        <pc:picChg chg="add mod">
          <ac:chgData name="T H" userId="270efafb50020bd6" providerId="LiveId" clId="{C902FF16-A85A-4A9B-A491-5D54659A575E}" dt="2022-08-18T17:31:45.588" v="230" actId="1076"/>
          <ac:picMkLst>
            <pc:docMk/>
            <pc:sldMk cId="2432748071" sldId="432"/>
            <ac:picMk id="20" creationId="{65E77916-6928-B02E-8AEF-C02403161DBC}"/>
          </ac:picMkLst>
        </pc:picChg>
        <pc:picChg chg="add mod modCrop">
          <ac:chgData name="T H" userId="270efafb50020bd6" providerId="LiveId" clId="{C902FF16-A85A-4A9B-A491-5D54659A575E}" dt="2022-08-18T17:32:01.346" v="234" actId="1076"/>
          <ac:picMkLst>
            <pc:docMk/>
            <pc:sldMk cId="2432748071" sldId="432"/>
            <ac:picMk id="22" creationId="{1D96958E-0ACB-0B8E-7AB7-CEF268F1F192}"/>
          </ac:picMkLst>
        </pc:picChg>
        <pc:picChg chg="add mod">
          <ac:chgData name="T H" userId="270efafb50020bd6" providerId="LiveId" clId="{C902FF16-A85A-4A9B-A491-5D54659A575E}" dt="2022-08-18T17:32:02.691" v="235" actId="1076"/>
          <ac:picMkLst>
            <pc:docMk/>
            <pc:sldMk cId="2432748071" sldId="432"/>
            <ac:picMk id="24" creationId="{3D68223C-4700-F6EF-C77A-7F0B86B94B56}"/>
          </ac:picMkLst>
        </pc:picChg>
        <pc:cxnChg chg="mod">
          <ac:chgData name="T H" userId="270efafb50020bd6" providerId="LiveId" clId="{C902FF16-A85A-4A9B-A491-5D54659A575E}" dt="2022-08-18T17:13:07.557" v="121" actId="14100"/>
          <ac:cxnSpMkLst>
            <pc:docMk/>
            <pc:sldMk cId="2432748071" sldId="432"/>
            <ac:cxnSpMk id="11" creationId="{00000000-0000-0000-0000-000000000000}"/>
          </ac:cxnSpMkLst>
        </pc:cxnChg>
      </pc:sldChg>
      <pc:sldChg chg="ord">
        <pc:chgData name="T H" userId="270efafb50020bd6" providerId="LiveId" clId="{C902FF16-A85A-4A9B-A491-5D54659A575E}" dt="2022-08-18T18:44:55.949" v="595"/>
        <pc:sldMkLst>
          <pc:docMk/>
          <pc:sldMk cId="3234727935" sldId="438"/>
        </pc:sldMkLst>
      </pc:sldChg>
      <pc:sldChg chg="addSp delSp modSp mod delAnim modAnim">
        <pc:chgData name="T H" userId="270efafb50020bd6" providerId="LiveId" clId="{C902FF16-A85A-4A9B-A491-5D54659A575E}" dt="2022-08-18T19:35:29.525" v="1332" actId="20577"/>
        <pc:sldMkLst>
          <pc:docMk/>
          <pc:sldMk cId="1534287994" sldId="439"/>
        </pc:sldMkLst>
        <pc:spChg chg="add mod">
          <ac:chgData name="T H" userId="270efafb50020bd6" providerId="LiveId" clId="{C902FF16-A85A-4A9B-A491-5D54659A575E}" dt="2022-08-18T19:02:16.004" v="1180" actId="1076"/>
          <ac:spMkLst>
            <pc:docMk/>
            <pc:sldMk cId="1534287994" sldId="439"/>
            <ac:spMk id="4" creationId="{7A750AE2-3E46-4829-6E97-23EE92A0A1A3}"/>
          </ac:spMkLst>
        </pc:spChg>
        <pc:spChg chg="del mod">
          <ac:chgData name="T H" userId="270efafb50020bd6" providerId="LiveId" clId="{C902FF16-A85A-4A9B-A491-5D54659A575E}" dt="2022-08-18T18:15:24.227" v="379" actId="478"/>
          <ac:spMkLst>
            <pc:docMk/>
            <pc:sldMk cId="1534287994" sldId="439"/>
            <ac:spMk id="6" creationId="{BF24144D-DDD3-1CDB-E5B3-579F121DC6F6}"/>
          </ac:spMkLst>
        </pc:spChg>
        <pc:spChg chg="del">
          <ac:chgData name="T H" userId="270efafb50020bd6" providerId="LiveId" clId="{C902FF16-A85A-4A9B-A491-5D54659A575E}" dt="2022-08-18T18:15:25.596" v="380" actId="478"/>
          <ac:spMkLst>
            <pc:docMk/>
            <pc:sldMk cId="1534287994" sldId="439"/>
            <ac:spMk id="7" creationId="{2B96BC88-88AF-6E7D-9574-0F7734C894C5}"/>
          </ac:spMkLst>
        </pc:spChg>
        <pc:spChg chg="del mod">
          <ac:chgData name="T H" userId="270efafb50020bd6" providerId="LiveId" clId="{C902FF16-A85A-4A9B-A491-5D54659A575E}" dt="2022-08-18T18:15:27.740" v="381" actId="478"/>
          <ac:spMkLst>
            <pc:docMk/>
            <pc:sldMk cId="1534287994" sldId="439"/>
            <ac:spMk id="8" creationId="{C79BB8E5-0189-6DA1-466E-2A88105F7970}"/>
          </ac:spMkLst>
        </pc:spChg>
        <pc:spChg chg="mod">
          <ac:chgData name="T H" userId="270efafb50020bd6" providerId="LiveId" clId="{C902FF16-A85A-4A9B-A491-5D54659A575E}" dt="2022-08-18T17:55:43.837" v="372" actId="20577"/>
          <ac:spMkLst>
            <pc:docMk/>
            <pc:sldMk cId="1534287994" sldId="439"/>
            <ac:spMk id="10" creationId="{00000000-0000-0000-0000-000000000000}"/>
          </ac:spMkLst>
        </pc:spChg>
        <pc:spChg chg="del mod">
          <ac:chgData name="T H" userId="270efafb50020bd6" providerId="LiveId" clId="{C902FF16-A85A-4A9B-A491-5D54659A575E}" dt="2022-08-18T18:15:29.407" v="382" actId="478"/>
          <ac:spMkLst>
            <pc:docMk/>
            <pc:sldMk cId="1534287994" sldId="439"/>
            <ac:spMk id="12" creationId="{6248D181-81FA-3A44-5F86-208CC05E30C3}"/>
          </ac:spMkLst>
        </pc:spChg>
        <pc:spChg chg="del">
          <ac:chgData name="T H" userId="270efafb50020bd6" providerId="LiveId" clId="{C902FF16-A85A-4A9B-A491-5D54659A575E}" dt="2022-08-18T17:56:41.490" v="374" actId="478"/>
          <ac:spMkLst>
            <pc:docMk/>
            <pc:sldMk cId="1534287994" sldId="439"/>
            <ac:spMk id="14" creationId="{7989174C-B791-B0BC-4D19-A8446482EB46}"/>
          </ac:spMkLst>
        </pc:spChg>
        <pc:spChg chg="add del mod">
          <ac:chgData name="T H" userId="270efafb50020bd6" providerId="LiveId" clId="{C902FF16-A85A-4A9B-A491-5D54659A575E}" dt="2022-08-18T18:24:33.067" v="439"/>
          <ac:spMkLst>
            <pc:docMk/>
            <pc:sldMk cId="1534287994" sldId="439"/>
            <ac:spMk id="18" creationId="{AE79904D-13E6-7649-F640-A912FC10F1C7}"/>
          </ac:spMkLst>
        </pc:spChg>
        <pc:spChg chg="add del mod">
          <ac:chgData name="T H" userId="270efafb50020bd6" providerId="LiveId" clId="{C902FF16-A85A-4A9B-A491-5D54659A575E}" dt="2022-08-18T18:24:33.067" v="439"/>
          <ac:spMkLst>
            <pc:docMk/>
            <pc:sldMk cId="1534287994" sldId="439"/>
            <ac:spMk id="19" creationId="{16C2DB28-849C-8017-D78F-566433C38BEB}"/>
          </ac:spMkLst>
        </pc:spChg>
        <pc:spChg chg="add del mod">
          <ac:chgData name="T H" userId="270efafb50020bd6" providerId="LiveId" clId="{C902FF16-A85A-4A9B-A491-5D54659A575E}" dt="2022-08-18T18:24:33.067" v="439"/>
          <ac:spMkLst>
            <pc:docMk/>
            <pc:sldMk cId="1534287994" sldId="439"/>
            <ac:spMk id="20" creationId="{B96228AE-D4E0-5C7A-08B9-5147DECF992B}"/>
          </ac:spMkLst>
        </pc:spChg>
        <pc:spChg chg="add del mod">
          <ac:chgData name="T H" userId="270efafb50020bd6" providerId="LiveId" clId="{C902FF16-A85A-4A9B-A491-5D54659A575E}" dt="2022-08-18T18:24:33.067" v="439"/>
          <ac:spMkLst>
            <pc:docMk/>
            <pc:sldMk cId="1534287994" sldId="439"/>
            <ac:spMk id="21" creationId="{7602F038-AE32-C1A7-422C-463740CFC18E}"/>
          </ac:spMkLst>
        </pc:spChg>
        <pc:spChg chg="add del mod">
          <ac:chgData name="T H" userId="270efafb50020bd6" providerId="LiveId" clId="{C902FF16-A85A-4A9B-A491-5D54659A575E}" dt="2022-08-18T18:24:33.067" v="439"/>
          <ac:spMkLst>
            <pc:docMk/>
            <pc:sldMk cId="1534287994" sldId="439"/>
            <ac:spMk id="22" creationId="{75ED506F-70B7-322D-0ACF-41661C5141DE}"/>
          </ac:spMkLst>
        </pc:spChg>
        <pc:spChg chg="add del mod">
          <ac:chgData name="T H" userId="270efafb50020bd6" providerId="LiveId" clId="{C902FF16-A85A-4A9B-A491-5D54659A575E}" dt="2022-08-18T18:24:33.067" v="439"/>
          <ac:spMkLst>
            <pc:docMk/>
            <pc:sldMk cId="1534287994" sldId="439"/>
            <ac:spMk id="23" creationId="{A30FA485-0066-ED13-9E38-8439186D8635}"/>
          </ac:spMkLst>
        </pc:spChg>
        <pc:spChg chg="del mod">
          <ac:chgData name="T H" userId="270efafb50020bd6" providerId="LiveId" clId="{C902FF16-A85A-4A9B-A491-5D54659A575E}" dt="2022-08-18T19:01:31.240" v="1179" actId="478"/>
          <ac:spMkLst>
            <pc:docMk/>
            <pc:sldMk cId="1534287994" sldId="439"/>
            <ac:spMk id="31" creationId="{00000000-0000-0000-0000-000000000000}"/>
          </ac:spMkLst>
        </pc:spChg>
        <pc:spChg chg="add del">
          <ac:chgData name="T H" userId="270efafb50020bd6" providerId="LiveId" clId="{C902FF16-A85A-4A9B-A491-5D54659A575E}" dt="2022-08-18T18:25:17.804" v="450" actId="478"/>
          <ac:spMkLst>
            <pc:docMk/>
            <pc:sldMk cId="1534287994" sldId="439"/>
            <ac:spMk id="37" creationId="{F340EBB4-C555-8004-79D8-EA2DDF149C2A}"/>
          </ac:spMkLst>
        </pc:spChg>
        <pc:spChg chg="add del mod">
          <ac:chgData name="T H" userId="270efafb50020bd6" providerId="LiveId" clId="{C902FF16-A85A-4A9B-A491-5D54659A575E}" dt="2022-08-18T18:28:35.055" v="490" actId="478"/>
          <ac:spMkLst>
            <pc:docMk/>
            <pc:sldMk cId="1534287994" sldId="439"/>
            <ac:spMk id="38" creationId="{B045237A-32BE-DE55-4AB5-DB31E8736109}"/>
          </ac:spMkLst>
        </pc:spChg>
        <pc:spChg chg="add del mod">
          <ac:chgData name="T H" userId="270efafb50020bd6" providerId="LiveId" clId="{C902FF16-A85A-4A9B-A491-5D54659A575E}" dt="2022-08-18T18:30:30.382" v="528" actId="478"/>
          <ac:spMkLst>
            <pc:docMk/>
            <pc:sldMk cId="1534287994" sldId="439"/>
            <ac:spMk id="39" creationId="{33B309A8-621D-7328-DDD3-C5F6EF8A856E}"/>
          </ac:spMkLst>
        </pc:spChg>
        <pc:spChg chg="add del mod">
          <ac:chgData name="T H" userId="270efafb50020bd6" providerId="LiveId" clId="{C902FF16-A85A-4A9B-A491-5D54659A575E}" dt="2022-08-18T18:31:28.037" v="532" actId="478"/>
          <ac:spMkLst>
            <pc:docMk/>
            <pc:sldMk cId="1534287994" sldId="439"/>
            <ac:spMk id="40" creationId="{70CB3DE5-EE9C-B31F-6D44-E8E9E0ACF4B7}"/>
          </ac:spMkLst>
        </pc:spChg>
        <pc:spChg chg="add del mod">
          <ac:chgData name="T H" userId="270efafb50020bd6" providerId="LiveId" clId="{C902FF16-A85A-4A9B-A491-5D54659A575E}" dt="2022-08-18T19:30:06.963" v="1281" actId="113"/>
          <ac:spMkLst>
            <pc:docMk/>
            <pc:sldMk cId="1534287994" sldId="439"/>
            <ac:spMk id="41" creationId="{282F0C2E-6316-0E1A-7C5E-0338BB532AD1}"/>
          </ac:spMkLst>
        </pc:spChg>
        <pc:spChg chg="add del mod">
          <ac:chgData name="T H" userId="270efafb50020bd6" providerId="LiveId" clId="{C902FF16-A85A-4A9B-A491-5D54659A575E}" dt="2022-08-18T18:48:17.909" v="603" actId="478"/>
          <ac:spMkLst>
            <pc:docMk/>
            <pc:sldMk cId="1534287994" sldId="439"/>
            <ac:spMk id="45" creationId="{D6973527-821D-0393-9CBA-5183F5551858}"/>
          </ac:spMkLst>
        </pc:spChg>
        <pc:spChg chg="add mod">
          <ac:chgData name="T H" userId="270efafb50020bd6" providerId="LiveId" clId="{C902FF16-A85A-4A9B-A491-5D54659A575E}" dt="2022-08-18T19:30:06.963" v="1281" actId="113"/>
          <ac:spMkLst>
            <pc:docMk/>
            <pc:sldMk cId="1534287994" sldId="439"/>
            <ac:spMk id="46" creationId="{D6582838-F384-C78B-7CB5-F3A6086AABC4}"/>
          </ac:spMkLst>
        </pc:spChg>
        <pc:spChg chg="add mod">
          <ac:chgData name="T H" userId="270efafb50020bd6" providerId="LiveId" clId="{C902FF16-A85A-4A9B-A491-5D54659A575E}" dt="2022-08-18T19:30:06.963" v="1281" actId="113"/>
          <ac:spMkLst>
            <pc:docMk/>
            <pc:sldMk cId="1534287994" sldId="439"/>
            <ac:spMk id="47" creationId="{7673273D-A001-AEE4-3167-3E8654946016}"/>
          </ac:spMkLst>
        </pc:spChg>
        <pc:spChg chg="add mod">
          <ac:chgData name="T H" userId="270efafb50020bd6" providerId="LiveId" clId="{C902FF16-A85A-4A9B-A491-5D54659A575E}" dt="2022-08-18T19:30:06.963" v="1281" actId="113"/>
          <ac:spMkLst>
            <pc:docMk/>
            <pc:sldMk cId="1534287994" sldId="439"/>
            <ac:spMk id="48" creationId="{72F5219D-333B-EBD6-87DC-75C414687BE6}"/>
          </ac:spMkLst>
        </pc:spChg>
        <pc:spChg chg="add mod">
          <ac:chgData name="T H" userId="270efafb50020bd6" providerId="LiveId" clId="{C902FF16-A85A-4A9B-A491-5D54659A575E}" dt="2022-08-18T19:30:06.963" v="1281" actId="113"/>
          <ac:spMkLst>
            <pc:docMk/>
            <pc:sldMk cId="1534287994" sldId="439"/>
            <ac:spMk id="49" creationId="{21053B4D-2733-60BA-39E8-6977E3CDEE1F}"/>
          </ac:spMkLst>
        </pc:spChg>
        <pc:spChg chg="add mod">
          <ac:chgData name="T H" userId="270efafb50020bd6" providerId="LiveId" clId="{C902FF16-A85A-4A9B-A491-5D54659A575E}" dt="2022-08-18T19:35:29.525" v="1332" actId="20577"/>
          <ac:spMkLst>
            <pc:docMk/>
            <pc:sldMk cId="1534287994" sldId="439"/>
            <ac:spMk id="50" creationId="{9819CECF-893A-685E-CD3A-ECF5AC73BD2C}"/>
          </ac:spMkLst>
        </pc:spChg>
        <pc:spChg chg="add mod">
          <ac:chgData name="T H" userId="270efafb50020bd6" providerId="LiveId" clId="{C902FF16-A85A-4A9B-A491-5D54659A575E}" dt="2022-08-18T19:30:06.963" v="1281" actId="113"/>
          <ac:spMkLst>
            <pc:docMk/>
            <pc:sldMk cId="1534287994" sldId="439"/>
            <ac:spMk id="51" creationId="{798B3226-4F1F-26CD-6B2F-85DB707957C8}"/>
          </ac:spMkLst>
        </pc:spChg>
        <pc:spChg chg="add mod">
          <ac:chgData name="T H" userId="270efafb50020bd6" providerId="LiveId" clId="{C902FF16-A85A-4A9B-A491-5D54659A575E}" dt="2022-08-18T19:17:16.266" v="1247" actId="571"/>
          <ac:spMkLst>
            <pc:docMk/>
            <pc:sldMk cId="1534287994" sldId="439"/>
            <ac:spMk id="52" creationId="{D798826B-7A6B-AD0F-F985-B0696ADFEB63}"/>
          </ac:spMkLst>
        </pc:spChg>
        <pc:spChg chg="add mod">
          <ac:chgData name="T H" userId="270efafb50020bd6" providerId="LiveId" clId="{C902FF16-A85A-4A9B-A491-5D54659A575E}" dt="2022-08-18T19:17:16.266" v="1247" actId="571"/>
          <ac:spMkLst>
            <pc:docMk/>
            <pc:sldMk cId="1534287994" sldId="439"/>
            <ac:spMk id="53" creationId="{6880AE2B-7615-45AE-C33C-9E0E343EADFB}"/>
          </ac:spMkLst>
        </pc:spChg>
        <pc:spChg chg="add mod">
          <ac:chgData name="T H" userId="270efafb50020bd6" providerId="LiveId" clId="{C902FF16-A85A-4A9B-A491-5D54659A575E}" dt="2022-08-18T19:17:16.266" v="1247" actId="571"/>
          <ac:spMkLst>
            <pc:docMk/>
            <pc:sldMk cId="1534287994" sldId="439"/>
            <ac:spMk id="54" creationId="{DACA658A-103E-5084-E99A-E071B315E6A5}"/>
          </ac:spMkLst>
        </pc:spChg>
        <pc:spChg chg="add mod">
          <ac:chgData name="T H" userId="270efafb50020bd6" providerId="LiveId" clId="{C902FF16-A85A-4A9B-A491-5D54659A575E}" dt="2022-08-18T19:17:16.266" v="1247" actId="571"/>
          <ac:spMkLst>
            <pc:docMk/>
            <pc:sldMk cId="1534287994" sldId="439"/>
            <ac:spMk id="55" creationId="{27490FB2-3D86-B45C-BB7F-2CD637972E86}"/>
          </ac:spMkLst>
        </pc:spChg>
        <pc:spChg chg="add mod">
          <ac:chgData name="T H" userId="270efafb50020bd6" providerId="LiveId" clId="{C902FF16-A85A-4A9B-A491-5D54659A575E}" dt="2022-08-18T19:17:16.266" v="1247" actId="571"/>
          <ac:spMkLst>
            <pc:docMk/>
            <pc:sldMk cId="1534287994" sldId="439"/>
            <ac:spMk id="56" creationId="{79A7C58A-08D7-EA4D-EC58-CE60BDD1FAD5}"/>
          </ac:spMkLst>
        </pc:spChg>
        <pc:spChg chg="add mod">
          <ac:chgData name="T H" userId="270efafb50020bd6" providerId="LiveId" clId="{C902FF16-A85A-4A9B-A491-5D54659A575E}" dt="2022-08-18T19:17:14.964" v="1246" actId="571"/>
          <ac:spMkLst>
            <pc:docMk/>
            <pc:sldMk cId="1534287994" sldId="439"/>
            <ac:spMk id="57" creationId="{43B48987-B089-83DF-6649-307F66D557A3}"/>
          </ac:spMkLst>
        </pc:spChg>
        <pc:spChg chg="add mod">
          <ac:chgData name="T H" userId="270efafb50020bd6" providerId="LiveId" clId="{C902FF16-A85A-4A9B-A491-5D54659A575E}" dt="2022-08-18T19:17:14.964" v="1246" actId="571"/>
          <ac:spMkLst>
            <pc:docMk/>
            <pc:sldMk cId="1534287994" sldId="439"/>
            <ac:spMk id="58" creationId="{6DE491E0-E421-646D-9374-7D32A0E80ABD}"/>
          </ac:spMkLst>
        </pc:spChg>
        <pc:spChg chg="add mod">
          <ac:chgData name="T H" userId="270efafb50020bd6" providerId="LiveId" clId="{C902FF16-A85A-4A9B-A491-5D54659A575E}" dt="2022-08-18T19:17:14.964" v="1246" actId="571"/>
          <ac:spMkLst>
            <pc:docMk/>
            <pc:sldMk cId="1534287994" sldId="439"/>
            <ac:spMk id="59" creationId="{978DFAE6-DD05-B4F1-9444-8296C7F1D9D2}"/>
          </ac:spMkLst>
        </pc:spChg>
        <pc:spChg chg="add mod">
          <ac:chgData name="T H" userId="270efafb50020bd6" providerId="LiveId" clId="{C902FF16-A85A-4A9B-A491-5D54659A575E}" dt="2022-08-18T19:17:14.964" v="1246" actId="571"/>
          <ac:spMkLst>
            <pc:docMk/>
            <pc:sldMk cId="1534287994" sldId="439"/>
            <ac:spMk id="60" creationId="{9D871245-925D-11D9-EC2D-31325FF69F3F}"/>
          </ac:spMkLst>
        </pc:spChg>
        <pc:spChg chg="add mod">
          <ac:chgData name="T H" userId="270efafb50020bd6" providerId="LiveId" clId="{C902FF16-A85A-4A9B-A491-5D54659A575E}" dt="2022-08-18T19:17:14.964" v="1246" actId="571"/>
          <ac:spMkLst>
            <pc:docMk/>
            <pc:sldMk cId="1534287994" sldId="439"/>
            <ac:spMk id="61" creationId="{DBA5E03F-1CD6-99BD-4AD7-BDCD7280B812}"/>
          </ac:spMkLst>
        </pc:spChg>
        <pc:spChg chg="add mod">
          <ac:chgData name="T H" userId="270efafb50020bd6" providerId="LiveId" clId="{C902FF16-A85A-4A9B-A491-5D54659A575E}" dt="2022-08-18T19:17:14.964" v="1246" actId="571"/>
          <ac:spMkLst>
            <pc:docMk/>
            <pc:sldMk cId="1534287994" sldId="439"/>
            <ac:spMk id="62" creationId="{EA6D1B33-A180-5386-6651-F14C7F1D389D}"/>
          </ac:spMkLst>
        </pc:spChg>
        <pc:picChg chg="del">
          <ac:chgData name="T H" userId="270efafb50020bd6" providerId="LiveId" clId="{C902FF16-A85A-4A9B-A491-5D54659A575E}" dt="2022-08-18T18:15:21.634" v="377" actId="478"/>
          <ac:picMkLst>
            <pc:docMk/>
            <pc:sldMk cId="1534287994" sldId="439"/>
            <ac:picMk id="5" creationId="{EDEB0063-1B07-8C73-3092-7E901C0D4F42}"/>
          </ac:picMkLst>
        </pc:picChg>
        <pc:picChg chg="add mod">
          <ac:chgData name="T H" userId="270efafb50020bd6" providerId="LiveId" clId="{C902FF16-A85A-4A9B-A491-5D54659A575E}" dt="2022-08-18T19:33:35.488" v="1321" actId="14100"/>
          <ac:picMkLst>
            <pc:docMk/>
            <pc:sldMk cId="1534287994" sldId="439"/>
            <ac:picMk id="15" creationId="{0602BC27-53BA-A09F-9FC9-7495230EAA92}"/>
          </ac:picMkLst>
        </pc:picChg>
        <pc:picChg chg="add del mod">
          <ac:chgData name="T H" userId="270efafb50020bd6" providerId="LiveId" clId="{C902FF16-A85A-4A9B-A491-5D54659A575E}" dt="2022-08-18T18:24:33.067" v="439"/>
          <ac:picMkLst>
            <pc:docMk/>
            <pc:sldMk cId="1534287994" sldId="439"/>
            <ac:picMk id="17" creationId="{68CEE30A-20B6-4CC8-BC88-1C4745CA4EDB}"/>
          </ac:picMkLst>
        </pc:picChg>
        <pc:picChg chg="add del mod">
          <ac:chgData name="T H" userId="270efafb50020bd6" providerId="LiveId" clId="{C902FF16-A85A-4A9B-A491-5D54659A575E}" dt="2022-08-18T19:33:24.493" v="1320" actId="478"/>
          <ac:picMkLst>
            <pc:docMk/>
            <pc:sldMk cId="1534287994" sldId="439"/>
            <ac:picMk id="24" creationId="{4D169318-C96E-E09D-D242-59D570949845}"/>
          </ac:picMkLst>
        </pc:picChg>
        <pc:picChg chg="mod">
          <ac:chgData name="T H" userId="270efafb50020bd6" providerId="LiveId" clId="{C902FF16-A85A-4A9B-A491-5D54659A575E}" dt="2022-08-18T19:33:18.074" v="1319" actId="1076"/>
          <ac:picMkLst>
            <pc:docMk/>
            <pc:sldMk cId="1534287994" sldId="439"/>
            <ac:picMk id="25" creationId="{8B55500C-937A-E523-8F59-B2C3D14164FE}"/>
          </ac:picMkLst>
        </pc:picChg>
        <pc:picChg chg="mod">
          <ac:chgData name="T H" userId="270efafb50020bd6" providerId="LiveId" clId="{C902FF16-A85A-4A9B-A491-5D54659A575E}" dt="2022-08-18T19:33:12.498" v="1318" actId="1076"/>
          <ac:picMkLst>
            <pc:docMk/>
            <pc:sldMk cId="1534287994" sldId="439"/>
            <ac:picMk id="32" creationId="{1BFDF55E-792F-FB32-A6C0-47DBFDF764EF}"/>
          </ac:picMkLst>
        </pc:picChg>
        <pc:picChg chg="mod">
          <ac:chgData name="T H" userId="270efafb50020bd6" providerId="LiveId" clId="{C902FF16-A85A-4A9B-A491-5D54659A575E}" dt="2022-08-18T19:33:07.967" v="1317" actId="1038"/>
          <ac:picMkLst>
            <pc:docMk/>
            <pc:sldMk cId="1534287994" sldId="439"/>
            <ac:picMk id="33" creationId="{A3BBADC7-FFA6-7763-A884-DBFCD1F69477}"/>
          </ac:picMkLst>
        </pc:picChg>
        <pc:picChg chg="mod">
          <ac:chgData name="T H" userId="270efafb50020bd6" providerId="LiveId" clId="{C902FF16-A85A-4A9B-A491-5D54659A575E}" dt="2022-08-18T19:34:25.218" v="1326" actId="14100"/>
          <ac:picMkLst>
            <pc:docMk/>
            <pc:sldMk cId="1534287994" sldId="439"/>
            <ac:picMk id="34" creationId="{2692D4A3-7A3A-5BB5-FE65-73B6EB6E455D}"/>
          </ac:picMkLst>
        </pc:picChg>
        <pc:picChg chg="mod">
          <ac:chgData name="T H" userId="270efafb50020bd6" providerId="LiveId" clId="{C902FF16-A85A-4A9B-A491-5D54659A575E}" dt="2022-08-18T19:34:15.510" v="1324" actId="14100"/>
          <ac:picMkLst>
            <pc:docMk/>
            <pc:sldMk cId="1534287994" sldId="439"/>
            <ac:picMk id="35" creationId="{E1159C57-2FFD-B1EF-0D75-92BFA701D5CF}"/>
          </ac:picMkLst>
        </pc:picChg>
        <pc:picChg chg="del mod ord">
          <ac:chgData name="T H" userId="270efafb50020bd6" providerId="LiveId" clId="{C902FF16-A85A-4A9B-A491-5D54659A575E}" dt="2022-08-18T18:53:45.860" v="674" actId="478"/>
          <ac:picMkLst>
            <pc:docMk/>
            <pc:sldMk cId="1534287994" sldId="439"/>
            <ac:picMk id="36" creationId="{9E45B8DF-F044-CFF3-8ED9-953B316E2C3E}"/>
          </ac:picMkLst>
        </pc:picChg>
        <pc:picChg chg="add mod">
          <ac:chgData name="T H" userId="270efafb50020bd6" providerId="LiveId" clId="{C902FF16-A85A-4A9B-A491-5D54659A575E}" dt="2022-08-18T19:32:45.768" v="1311" actId="1038"/>
          <ac:picMkLst>
            <pc:docMk/>
            <pc:sldMk cId="1534287994" sldId="439"/>
            <ac:picMk id="42" creationId="{56D90B52-FD49-6F49-D360-58942C5925F7}"/>
          </ac:picMkLst>
        </pc:picChg>
        <pc:picChg chg="add del mod">
          <ac:chgData name="T H" userId="270efafb50020bd6" providerId="LiveId" clId="{C902FF16-A85A-4A9B-A491-5D54659A575E}" dt="2022-08-18T18:47:54.173" v="598" actId="478"/>
          <ac:picMkLst>
            <pc:docMk/>
            <pc:sldMk cId="1534287994" sldId="439"/>
            <ac:picMk id="43" creationId="{C0E09482-46B9-B978-487F-38CF6DF07391}"/>
          </ac:picMkLst>
        </pc:picChg>
        <pc:cxnChg chg="mod">
          <ac:chgData name="T H" userId="270efafb50020bd6" providerId="LiveId" clId="{C902FF16-A85A-4A9B-A491-5D54659A575E}" dt="2022-08-18T17:55:50.687" v="373" actId="14100"/>
          <ac:cxnSpMkLst>
            <pc:docMk/>
            <pc:sldMk cId="1534287994" sldId="439"/>
            <ac:cxnSpMk id="11" creationId="{00000000-0000-0000-0000-000000000000}"/>
          </ac:cxnSpMkLst>
        </pc:cxnChg>
      </pc:sldChg>
      <pc:sldChg chg="addSp delSp modSp mod modAnim">
        <pc:chgData name="T H" userId="270efafb50020bd6" providerId="LiveId" clId="{C902FF16-A85A-4A9B-A491-5D54659A575E}" dt="2022-08-18T19:54:03.263" v="1419"/>
        <pc:sldMkLst>
          <pc:docMk/>
          <pc:sldMk cId="1860098335" sldId="440"/>
        </pc:sldMkLst>
        <pc:spChg chg="add mod">
          <ac:chgData name="T H" userId="270efafb50020bd6" providerId="LiveId" clId="{C902FF16-A85A-4A9B-A491-5D54659A575E}" dt="2022-08-18T19:52:23.905" v="1417" actId="1076"/>
          <ac:spMkLst>
            <pc:docMk/>
            <pc:sldMk cId="1860098335" sldId="440"/>
            <ac:spMk id="2" creationId="{69265A86-7ECB-9989-0F37-E6C72E2B518A}"/>
          </ac:spMkLst>
        </pc:spChg>
        <pc:spChg chg="mod">
          <ac:chgData name="T H" userId="270efafb50020bd6" providerId="LiveId" clId="{C902FF16-A85A-4A9B-A491-5D54659A575E}" dt="2022-08-18T19:52:14.110" v="1415"/>
          <ac:spMkLst>
            <pc:docMk/>
            <pc:sldMk cId="1860098335" sldId="440"/>
            <ac:spMk id="7" creationId="{F0E38A3E-0C1C-7E42-1922-530BAE0F4D06}"/>
          </ac:spMkLst>
        </pc:spChg>
        <pc:spChg chg="del mod">
          <ac:chgData name="T H" userId="270efafb50020bd6" providerId="LiveId" clId="{C902FF16-A85A-4A9B-A491-5D54659A575E}" dt="2022-08-18T19:45:09.350" v="1387" actId="478"/>
          <ac:spMkLst>
            <pc:docMk/>
            <pc:sldMk cId="1860098335" sldId="440"/>
            <ac:spMk id="8" creationId="{EC8508C7-474F-76CC-1005-A66341B2DB72}"/>
          </ac:spMkLst>
        </pc:spChg>
        <pc:grpChg chg="add mod">
          <ac:chgData name="T H" userId="270efafb50020bd6" providerId="LiveId" clId="{C902FF16-A85A-4A9B-A491-5D54659A575E}" dt="2022-08-18T19:52:18.619" v="1416" actId="1076"/>
          <ac:grpSpMkLst>
            <pc:docMk/>
            <pc:sldMk cId="1860098335" sldId="440"/>
            <ac:grpSpMk id="6" creationId="{3732EA49-0E9C-D149-3158-B76421FC05BB}"/>
          </ac:grpSpMkLst>
        </pc:grpChg>
        <pc:grpChg chg="del">
          <ac:chgData name="T H" userId="270efafb50020bd6" providerId="LiveId" clId="{C902FF16-A85A-4A9B-A491-5D54659A575E}" dt="2022-08-18T19:50:25.037" v="1397" actId="478"/>
          <ac:grpSpMkLst>
            <pc:docMk/>
            <pc:sldMk cId="1860098335" sldId="440"/>
            <ac:grpSpMk id="9" creationId="{00000000-0000-0000-0000-000000000000}"/>
          </ac:grpSpMkLst>
        </pc:grpChg>
        <pc:picChg chg="del">
          <ac:chgData name="T H" userId="270efafb50020bd6" providerId="LiveId" clId="{C902FF16-A85A-4A9B-A491-5D54659A575E}" dt="2022-08-18T19:45:02.774" v="1385" actId="478"/>
          <ac:picMkLst>
            <pc:docMk/>
            <pc:sldMk cId="1860098335" sldId="440"/>
            <ac:picMk id="3" creationId="{5BB69F52-48EC-4A24-C8B9-9A95AE0EC0D4}"/>
          </ac:picMkLst>
        </pc:picChg>
        <pc:picChg chg="add mod">
          <ac:chgData name="T H" userId="270efafb50020bd6" providerId="LiveId" clId="{C902FF16-A85A-4A9B-A491-5D54659A575E}" dt="2022-08-18T19:51:38.220" v="1412" actId="1076"/>
          <ac:picMkLst>
            <pc:docMk/>
            <pc:sldMk cId="1860098335" sldId="440"/>
            <ac:picMk id="5" creationId="{CA13163D-BA1A-CFBF-C96B-6BF7910D88D3}"/>
          </ac:picMkLst>
        </pc:picChg>
        <pc:cxnChg chg="mod">
          <ac:chgData name="T H" userId="270efafb50020bd6" providerId="LiveId" clId="{C902FF16-A85A-4A9B-A491-5D54659A575E}" dt="2022-08-18T19:52:14.110" v="1415"/>
          <ac:cxnSpMkLst>
            <pc:docMk/>
            <pc:sldMk cId="1860098335" sldId="440"/>
            <ac:cxnSpMk id="12" creationId="{E8E55CF1-3FE4-211C-FEA7-95FC24C97EFE}"/>
          </ac:cxnSpMkLst>
        </pc:cxnChg>
      </pc:sldChg>
      <pc:sldChg chg="addSp delSp modSp mod delAnim">
        <pc:chgData name="T H" userId="270efafb50020bd6" providerId="LiveId" clId="{C902FF16-A85A-4A9B-A491-5D54659A575E}" dt="2022-08-18T20:00:51.743" v="1439" actId="20577"/>
        <pc:sldMkLst>
          <pc:docMk/>
          <pc:sldMk cId="1647083637" sldId="441"/>
        </pc:sldMkLst>
        <pc:spChg chg="mod">
          <ac:chgData name="T H" userId="270efafb50020bd6" providerId="LiveId" clId="{C902FF16-A85A-4A9B-A491-5D54659A575E}" dt="2022-08-18T20:00:51.743" v="1439" actId="20577"/>
          <ac:spMkLst>
            <pc:docMk/>
            <pc:sldMk cId="1647083637" sldId="441"/>
            <ac:spMk id="3" creationId="{4CE59737-B47C-82F0-2147-81884D2D5AC4}"/>
          </ac:spMkLst>
        </pc:spChg>
        <pc:picChg chg="add del mod">
          <ac:chgData name="T H" userId="270efafb50020bd6" providerId="LiveId" clId="{C902FF16-A85A-4A9B-A491-5D54659A575E}" dt="2022-08-18T19:58:50.639" v="1423" actId="478"/>
          <ac:picMkLst>
            <pc:docMk/>
            <pc:sldMk cId="1647083637" sldId="441"/>
            <ac:picMk id="2" creationId="{AD0C2943-4928-0BEA-543E-17B0CC082C62}"/>
          </ac:picMkLst>
        </pc:picChg>
        <pc:picChg chg="add del mod">
          <ac:chgData name="T H" userId="270efafb50020bd6" providerId="LiveId" clId="{C902FF16-A85A-4A9B-A491-5D54659A575E}" dt="2022-08-18T20:00:26.576" v="1433" actId="478"/>
          <ac:picMkLst>
            <pc:docMk/>
            <pc:sldMk cId="1647083637" sldId="441"/>
            <ac:picMk id="4" creationId="{2B0F1E2F-3CE9-8AE4-5E86-A09A2DECA5BB}"/>
          </ac:picMkLst>
        </pc:picChg>
        <pc:picChg chg="add mod">
          <ac:chgData name="T H" userId="270efafb50020bd6" providerId="LiveId" clId="{C902FF16-A85A-4A9B-A491-5D54659A575E}" dt="2022-08-18T20:00:44.780" v="1437" actId="14100"/>
          <ac:picMkLst>
            <pc:docMk/>
            <pc:sldMk cId="1647083637" sldId="441"/>
            <ac:picMk id="6" creationId="{188FF9E2-30D4-B9E1-9F32-2E10F3DBCD4B}"/>
          </ac:picMkLst>
        </pc:picChg>
        <pc:picChg chg="del">
          <ac:chgData name="T H" userId="270efafb50020bd6" providerId="LiveId" clId="{C902FF16-A85A-4A9B-A491-5D54659A575E}" dt="2022-08-18T19:54:26.200" v="1420" actId="478"/>
          <ac:picMkLst>
            <pc:docMk/>
            <pc:sldMk cId="1647083637" sldId="441"/>
            <ac:picMk id="18" creationId="{AE5334A3-65BE-C27C-AEBF-7D5C6419601C}"/>
          </ac:picMkLst>
        </pc:picChg>
      </pc:sldChg>
      <pc:sldChg chg="addSp delSp modSp add mod delAnim modAnim">
        <pc:chgData name="T H" userId="270efafb50020bd6" providerId="LiveId" clId="{C902FF16-A85A-4A9B-A491-5D54659A575E}" dt="2022-08-18T17:54:22.382" v="295" actId="20577"/>
        <pc:sldMkLst>
          <pc:docMk/>
          <pc:sldMk cId="4212759979" sldId="442"/>
        </pc:sldMkLst>
        <pc:spChg chg="add mod">
          <ac:chgData name="T H" userId="270efafb50020bd6" providerId="LiveId" clId="{C902FF16-A85A-4A9B-A491-5D54659A575E}" dt="2022-08-18T17:54:22.382" v="295" actId="20577"/>
          <ac:spMkLst>
            <pc:docMk/>
            <pc:sldMk cId="4212759979" sldId="442"/>
            <ac:spMk id="3" creationId="{50D490B1-57DB-99FF-D47B-59F3CEF43695}"/>
          </ac:spMkLst>
        </pc:spChg>
        <pc:spChg chg="del">
          <ac:chgData name="T H" userId="270efafb50020bd6" providerId="LiveId" clId="{C902FF16-A85A-4A9B-A491-5D54659A575E}" dt="2022-08-18T17:41:40.420" v="250" actId="478"/>
          <ac:spMkLst>
            <pc:docMk/>
            <pc:sldMk cId="4212759979" sldId="442"/>
            <ac:spMk id="4" creationId="{00000000-0000-0000-0000-000000000000}"/>
          </ac:spMkLst>
        </pc:spChg>
        <pc:spChg chg="del">
          <ac:chgData name="T H" userId="270efafb50020bd6" providerId="LiveId" clId="{C902FF16-A85A-4A9B-A491-5D54659A575E}" dt="2022-08-18T17:41:38.263" v="249" actId="478"/>
          <ac:spMkLst>
            <pc:docMk/>
            <pc:sldMk cId="4212759979" sldId="442"/>
            <ac:spMk id="7" creationId="{28E750A5-5AD2-CBD8-DC6C-55ECD661FD38}"/>
          </ac:spMkLst>
        </pc:spChg>
        <pc:spChg chg="del">
          <ac:chgData name="T H" userId="270efafb50020bd6" providerId="LiveId" clId="{C902FF16-A85A-4A9B-A491-5D54659A575E}" dt="2022-08-18T17:41:42.080" v="251" actId="478"/>
          <ac:spMkLst>
            <pc:docMk/>
            <pc:sldMk cId="4212759979" sldId="442"/>
            <ac:spMk id="32" creationId="{CD47F9E5-9B75-7196-2427-1132CBDAE8F0}"/>
          </ac:spMkLst>
        </pc:spChg>
        <pc:picChg chg="add mod modCrop">
          <ac:chgData name="T H" userId="270efafb50020bd6" providerId="LiveId" clId="{C902FF16-A85A-4A9B-A491-5D54659A575E}" dt="2022-08-18T17:53:37.233" v="289" actId="14100"/>
          <ac:picMkLst>
            <pc:docMk/>
            <pc:sldMk cId="4212759979" sldId="442"/>
            <ac:picMk id="5" creationId="{C6CF40B1-4EF6-DB3E-350B-487813E58420}"/>
          </ac:picMkLst>
        </pc:picChg>
        <pc:picChg chg="add mod">
          <ac:chgData name="T H" userId="270efafb50020bd6" providerId="LiveId" clId="{C902FF16-A85A-4A9B-A491-5D54659A575E}" dt="2022-08-18T17:53:42.919" v="290" actId="14100"/>
          <ac:picMkLst>
            <pc:docMk/>
            <pc:sldMk cId="4212759979" sldId="442"/>
            <ac:picMk id="6" creationId="{F5287A32-3267-33B2-6EA4-9F20B5C1CCA2}"/>
          </ac:picMkLst>
        </pc:picChg>
        <pc:picChg chg="del">
          <ac:chgData name="T H" userId="270efafb50020bd6" providerId="LiveId" clId="{C902FF16-A85A-4A9B-A491-5D54659A575E}" dt="2022-08-18T17:41:34.579" v="246" actId="478"/>
          <ac:picMkLst>
            <pc:docMk/>
            <pc:sldMk cId="4212759979" sldId="442"/>
            <ac:picMk id="18" creationId="{E39777EF-5DF1-EC14-B105-519094BBAA6C}"/>
          </ac:picMkLst>
        </pc:picChg>
        <pc:picChg chg="del">
          <ac:chgData name="T H" userId="270efafb50020bd6" providerId="LiveId" clId="{C902FF16-A85A-4A9B-A491-5D54659A575E}" dt="2022-08-18T17:41:33.407" v="245" actId="478"/>
          <ac:picMkLst>
            <pc:docMk/>
            <pc:sldMk cId="4212759979" sldId="442"/>
            <ac:picMk id="20" creationId="{65E77916-6928-B02E-8AEF-C02403161DBC}"/>
          </ac:picMkLst>
        </pc:picChg>
        <pc:picChg chg="del">
          <ac:chgData name="T H" userId="270efafb50020bd6" providerId="LiveId" clId="{C902FF16-A85A-4A9B-A491-5D54659A575E}" dt="2022-08-18T17:41:35.882" v="247" actId="478"/>
          <ac:picMkLst>
            <pc:docMk/>
            <pc:sldMk cId="4212759979" sldId="442"/>
            <ac:picMk id="22" creationId="{1D96958E-0ACB-0B8E-7AB7-CEF268F1F192}"/>
          </ac:picMkLst>
        </pc:picChg>
        <pc:picChg chg="del">
          <ac:chgData name="T H" userId="270efafb50020bd6" providerId="LiveId" clId="{C902FF16-A85A-4A9B-A491-5D54659A575E}" dt="2022-08-18T17:41:36.663" v="248" actId="478"/>
          <ac:picMkLst>
            <pc:docMk/>
            <pc:sldMk cId="4212759979" sldId="442"/>
            <ac:picMk id="24" creationId="{3D68223C-4700-F6EF-C77A-7F0B86B94B56}"/>
          </ac:picMkLst>
        </pc:picChg>
      </pc:sldChg>
      <pc:sldChg chg="addSp delSp modSp add mod delAnim modAnim">
        <pc:chgData name="T H" userId="270efafb50020bd6" providerId="LiveId" clId="{C902FF16-A85A-4A9B-A491-5D54659A575E}" dt="2022-08-18T19:43:54.854" v="1384" actId="1076"/>
        <pc:sldMkLst>
          <pc:docMk/>
          <pc:sldMk cId="1282253078" sldId="443"/>
        </pc:sldMkLst>
        <pc:spChg chg="mod">
          <ac:chgData name="T H" userId="270efafb50020bd6" providerId="LiveId" clId="{C902FF16-A85A-4A9B-A491-5D54659A575E}" dt="2022-08-18T19:42:02.358" v="1365" actId="1076"/>
          <ac:spMkLst>
            <pc:docMk/>
            <pc:sldMk cId="1282253078" sldId="443"/>
            <ac:spMk id="4" creationId="{7A750AE2-3E46-4829-6E97-23EE92A0A1A3}"/>
          </ac:spMkLst>
        </pc:spChg>
        <pc:spChg chg="add mod">
          <ac:chgData name="T H" userId="270efafb50020bd6" providerId="LiveId" clId="{C902FF16-A85A-4A9B-A491-5D54659A575E}" dt="2022-08-18T19:43:25.576" v="1376" actId="14100"/>
          <ac:spMkLst>
            <pc:docMk/>
            <pc:sldMk cId="1282253078" sldId="443"/>
            <ac:spMk id="5" creationId="{9BC4F6EC-C99E-4913-C7D9-34E348AB3439}"/>
          </ac:spMkLst>
        </pc:spChg>
        <pc:spChg chg="add del mod">
          <ac:chgData name="T H" userId="270efafb50020bd6" providerId="LiveId" clId="{C902FF16-A85A-4A9B-A491-5D54659A575E}" dt="2022-08-18T19:42:44.505" v="1370" actId="1076"/>
          <ac:spMkLst>
            <pc:docMk/>
            <pc:sldMk cId="1282253078" sldId="443"/>
            <ac:spMk id="7" creationId="{87A313F2-FC99-433C-4A86-3C4FEE7702B0}"/>
          </ac:spMkLst>
        </pc:spChg>
        <pc:spChg chg="add mod">
          <ac:chgData name="T H" userId="270efafb50020bd6" providerId="LiveId" clId="{C902FF16-A85A-4A9B-A491-5D54659A575E}" dt="2022-08-18T19:43:51.762" v="1383" actId="1076"/>
          <ac:spMkLst>
            <pc:docMk/>
            <pc:sldMk cId="1282253078" sldId="443"/>
            <ac:spMk id="12" creationId="{2B1DBF24-0650-F583-7643-B27AE88C21ED}"/>
          </ac:spMkLst>
        </pc:spChg>
        <pc:spChg chg="del">
          <ac:chgData name="T H" userId="270efafb50020bd6" providerId="LiveId" clId="{C902FF16-A85A-4A9B-A491-5D54659A575E}" dt="2022-08-18T19:37:24.936" v="1334" actId="478"/>
          <ac:spMkLst>
            <pc:docMk/>
            <pc:sldMk cId="1282253078" sldId="443"/>
            <ac:spMk id="41" creationId="{282F0C2E-6316-0E1A-7C5E-0338BB532AD1}"/>
          </ac:spMkLst>
        </pc:spChg>
        <pc:spChg chg="del">
          <ac:chgData name="T H" userId="270efafb50020bd6" providerId="LiveId" clId="{C902FF16-A85A-4A9B-A491-5D54659A575E}" dt="2022-08-18T19:37:24.936" v="1334" actId="478"/>
          <ac:spMkLst>
            <pc:docMk/>
            <pc:sldMk cId="1282253078" sldId="443"/>
            <ac:spMk id="46" creationId="{D6582838-F384-C78B-7CB5-F3A6086AABC4}"/>
          </ac:spMkLst>
        </pc:spChg>
        <pc:spChg chg="del">
          <ac:chgData name="T H" userId="270efafb50020bd6" providerId="LiveId" clId="{C902FF16-A85A-4A9B-A491-5D54659A575E}" dt="2022-08-18T19:37:24.936" v="1334" actId="478"/>
          <ac:spMkLst>
            <pc:docMk/>
            <pc:sldMk cId="1282253078" sldId="443"/>
            <ac:spMk id="47" creationId="{7673273D-A001-AEE4-3167-3E8654946016}"/>
          </ac:spMkLst>
        </pc:spChg>
        <pc:spChg chg="del">
          <ac:chgData name="T H" userId="270efafb50020bd6" providerId="LiveId" clId="{C902FF16-A85A-4A9B-A491-5D54659A575E}" dt="2022-08-18T19:37:24.936" v="1334" actId="478"/>
          <ac:spMkLst>
            <pc:docMk/>
            <pc:sldMk cId="1282253078" sldId="443"/>
            <ac:spMk id="48" creationId="{72F5219D-333B-EBD6-87DC-75C414687BE6}"/>
          </ac:spMkLst>
        </pc:spChg>
        <pc:spChg chg="del">
          <ac:chgData name="T H" userId="270efafb50020bd6" providerId="LiveId" clId="{C902FF16-A85A-4A9B-A491-5D54659A575E}" dt="2022-08-18T19:37:24.936" v="1334" actId="478"/>
          <ac:spMkLst>
            <pc:docMk/>
            <pc:sldMk cId="1282253078" sldId="443"/>
            <ac:spMk id="49" creationId="{21053B4D-2733-60BA-39E8-6977E3CDEE1F}"/>
          </ac:spMkLst>
        </pc:spChg>
        <pc:spChg chg="del">
          <ac:chgData name="T H" userId="270efafb50020bd6" providerId="LiveId" clId="{C902FF16-A85A-4A9B-A491-5D54659A575E}" dt="2022-08-18T19:37:24.936" v="1334" actId="478"/>
          <ac:spMkLst>
            <pc:docMk/>
            <pc:sldMk cId="1282253078" sldId="443"/>
            <ac:spMk id="51" creationId="{798B3226-4F1F-26CD-6B2F-85DB707957C8}"/>
          </ac:spMkLst>
        </pc:spChg>
        <pc:picChg chg="add del">
          <ac:chgData name="T H" userId="270efafb50020bd6" providerId="LiveId" clId="{C902FF16-A85A-4A9B-A491-5D54659A575E}" dt="2022-08-18T19:38:47.102" v="1340"/>
          <ac:picMkLst>
            <pc:docMk/>
            <pc:sldMk cId="1282253078" sldId="443"/>
            <ac:picMk id="2" creationId="{B4F7F3CD-0211-C477-BD4D-39E14C71F539}"/>
          </ac:picMkLst>
        </pc:picChg>
        <pc:picChg chg="add mod">
          <ac:chgData name="T H" userId="270efafb50020bd6" providerId="LiveId" clId="{C902FF16-A85A-4A9B-A491-5D54659A575E}" dt="2022-08-18T19:43:33.876" v="1378" actId="1076"/>
          <ac:picMkLst>
            <pc:docMk/>
            <pc:sldMk cId="1282253078" sldId="443"/>
            <ac:picMk id="3" creationId="{96AE18AC-C8EA-7E1B-0C48-9CF9D5408A09}"/>
          </ac:picMkLst>
        </pc:picChg>
        <pc:picChg chg="add mod">
          <ac:chgData name="T H" userId="270efafb50020bd6" providerId="LiveId" clId="{C902FF16-A85A-4A9B-A491-5D54659A575E}" dt="2022-08-18T19:43:54.854" v="1384" actId="1076"/>
          <ac:picMkLst>
            <pc:docMk/>
            <pc:sldMk cId="1282253078" sldId="443"/>
            <ac:picMk id="8" creationId="{87D76C52-5881-ED01-D3DF-56F3E73E702B}"/>
          </ac:picMkLst>
        </pc:picChg>
        <pc:picChg chg="del">
          <ac:chgData name="T H" userId="270efafb50020bd6" providerId="LiveId" clId="{C902FF16-A85A-4A9B-A491-5D54659A575E}" dt="2022-08-18T19:37:24.936" v="1334" actId="478"/>
          <ac:picMkLst>
            <pc:docMk/>
            <pc:sldMk cId="1282253078" sldId="443"/>
            <ac:picMk id="25" creationId="{8B55500C-937A-E523-8F59-B2C3D14164FE}"/>
          </ac:picMkLst>
        </pc:picChg>
        <pc:picChg chg="del">
          <ac:chgData name="T H" userId="270efafb50020bd6" providerId="LiveId" clId="{C902FF16-A85A-4A9B-A491-5D54659A575E}" dt="2022-08-18T19:37:24.936" v="1334" actId="478"/>
          <ac:picMkLst>
            <pc:docMk/>
            <pc:sldMk cId="1282253078" sldId="443"/>
            <ac:picMk id="32" creationId="{1BFDF55E-792F-FB32-A6C0-47DBFDF764EF}"/>
          </ac:picMkLst>
        </pc:picChg>
        <pc:picChg chg="del">
          <ac:chgData name="T H" userId="270efafb50020bd6" providerId="LiveId" clId="{C902FF16-A85A-4A9B-A491-5D54659A575E}" dt="2022-08-18T19:37:24.936" v="1334" actId="478"/>
          <ac:picMkLst>
            <pc:docMk/>
            <pc:sldMk cId="1282253078" sldId="443"/>
            <ac:picMk id="33" creationId="{A3BBADC7-FFA6-7763-A884-DBFCD1F69477}"/>
          </ac:picMkLst>
        </pc:picChg>
        <pc:picChg chg="del">
          <ac:chgData name="T H" userId="270efafb50020bd6" providerId="LiveId" clId="{C902FF16-A85A-4A9B-A491-5D54659A575E}" dt="2022-08-18T19:37:24.936" v="1334" actId="478"/>
          <ac:picMkLst>
            <pc:docMk/>
            <pc:sldMk cId="1282253078" sldId="443"/>
            <ac:picMk id="34" creationId="{2692D4A3-7A3A-5BB5-FE65-73B6EB6E455D}"/>
          </ac:picMkLst>
        </pc:picChg>
        <pc:picChg chg="del">
          <ac:chgData name="T H" userId="270efafb50020bd6" providerId="LiveId" clId="{C902FF16-A85A-4A9B-A491-5D54659A575E}" dt="2022-08-18T19:37:24.936" v="1334" actId="478"/>
          <ac:picMkLst>
            <pc:docMk/>
            <pc:sldMk cId="1282253078" sldId="443"/>
            <ac:picMk id="35" creationId="{E1159C57-2FFD-B1EF-0D75-92BFA701D5CF}"/>
          </ac:picMkLst>
        </pc:picChg>
        <pc:picChg chg="del">
          <ac:chgData name="T H" userId="270efafb50020bd6" providerId="LiveId" clId="{C902FF16-A85A-4A9B-A491-5D54659A575E}" dt="2022-08-18T19:37:24.936" v="1334" actId="478"/>
          <ac:picMkLst>
            <pc:docMk/>
            <pc:sldMk cId="1282253078" sldId="443"/>
            <ac:picMk id="42" creationId="{56D90B52-FD49-6F49-D360-58942C5925F7}"/>
          </ac:picMkLst>
        </pc:picChg>
      </pc:sldChg>
    </pc:docChg>
  </pc:docChgLst>
  <pc:docChgLst>
    <pc:chgData name="T H" userId="270efafb50020bd6" providerId="LiveId" clId="{81CB9BB6-CB12-4691-AAC4-0219838A9E4E}"/>
    <pc:docChg chg="undo custSel modSld">
      <pc:chgData name="T H" userId="270efafb50020bd6" providerId="LiveId" clId="{81CB9BB6-CB12-4691-AAC4-0219838A9E4E}" dt="2022-08-18T16:20:44.579" v="827"/>
      <pc:docMkLst>
        <pc:docMk/>
      </pc:docMkLst>
      <pc:sldChg chg="modSp mod">
        <pc:chgData name="T H" userId="270efafb50020bd6" providerId="LiveId" clId="{81CB9BB6-CB12-4691-AAC4-0219838A9E4E}" dt="2022-08-18T09:13:46.244" v="55" actId="20577"/>
        <pc:sldMkLst>
          <pc:docMk/>
          <pc:sldMk cId="4184934910" sldId="427"/>
        </pc:sldMkLst>
        <pc:spChg chg="mod">
          <ac:chgData name="T H" userId="270efafb50020bd6" providerId="LiveId" clId="{81CB9BB6-CB12-4691-AAC4-0219838A9E4E}" dt="2022-08-18T09:13:46.244" v="55" actId="20577"/>
          <ac:spMkLst>
            <pc:docMk/>
            <pc:sldMk cId="4184934910" sldId="427"/>
            <ac:spMk id="28" creationId="{00000000-0000-0000-0000-000000000000}"/>
          </ac:spMkLst>
        </pc:spChg>
      </pc:sldChg>
      <pc:sldChg chg="delSp mod delAnim">
        <pc:chgData name="T H" userId="270efafb50020bd6" providerId="LiveId" clId="{81CB9BB6-CB12-4691-AAC4-0219838A9E4E}" dt="2022-08-18T09:14:30.350" v="56" actId="478"/>
        <pc:sldMkLst>
          <pc:docMk/>
          <pc:sldMk cId="2305291919" sldId="430"/>
        </pc:sldMkLst>
        <pc:picChg chg="del">
          <ac:chgData name="T H" userId="270efafb50020bd6" providerId="LiveId" clId="{81CB9BB6-CB12-4691-AAC4-0219838A9E4E}" dt="2022-08-18T09:14:30.350" v="56" actId="478"/>
          <ac:picMkLst>
            <pc:docMk/>
            <pc:sldMk cId="2305291919" sldId="430"/>
            <ac:picMk id="2" creationId="{00000000-0000-0000-0000-000000000000}"/>
          </ac:picMkLst>
        </pc:picChg>
      </pc:sldChg>
      <pc:sldChg chg="addSp delSp modSp mod delAnim modAnim">
        <pc:chgData name="T H" userId="270efafb50020bd6" providerId="LiveId" clId="{81CB9BB6-CB12-4691-AAC4-0219838A9E4E}" dt="2022-08-18T09:49:07.082" v="368"/>
        <pc:sldMkLst>
          <pc:docMk/>
          <pc:sldMk cId="2432748071" sldId="432"/>
        </pc:sldMkLst>
        <pc:spChg chg="mod">
          <ac:chgData name="T H" userId="270efafb50020bd6" providerId="LiveId" clId="{81CB9BB6-CB12-4691-AAC4-0219838A9E4E}" dt="2022-08-18T09:42:32.985" v="309" actId="1076"/>
          <ac:spMkLst>
            <pc:docMk/>
            <pc:sldMk cId="2432748071" sldId="432"/>
            <ac:spMk id="4" creationId="{00000000-0000-0000-0000-000000000000}"/>
          </ac:spMkLst>
        </pc:spChg>
        <pc:spChg chg="mod">
          <ac:chgData name="T H" userId="270efafb50020bd6" providerId="LiveId" clId="{81CB9BB6-CB12-4691-AAC4-0219838A9E4E}" dt="2022-08-18T09:20:50.218" v="270" actId="20577"/>
          <ac:spMkLst>
            <pc:docMk/>
            <pc:sldMk cId="2432748071" sldId="432"/>
            <ac:spMk id="10" creationId="{00000000-0000-0000-0000-000000000000}"/>
          </ac:spMkLst>
        </pc:spChg>
        <pc:spChg chg="add mod">
          <ac:chgData name="T H" userId="270efafb50020bd6" providerId="LiveId" clId="{81CB9BB6-CB12-4691-AAC4-0219838A9E4E}" dt="2022-08-18T09:47:37.632" v="335" actId="207"/>
          <ac:spMkLst>
            <pc:docMk/>
            <pc:sldMk cId="2432748071" sldId="432"/>
            <ac:spMk id="12" creationId="{C379B8CE-9321-FB6F-2802-2766EFA14EF0}"/>
          </ac:spMkLst>
        </pc:spChg>
        <pc:spChg chg="add mod">
          <ac:chgData name="T H" userId="270efafb50020bd6" providerId="LiveId" clId="{81CB9BB6-CB12-4691-AAC4-0219838A9E4E}" dt="2022-08-18T09:47:56.032" v="343" actId="1076"/>
          <ac:spMkLst>
            <pc:docMk/>
            <pc:sldMk cId="2432748071" sldId="432"/>
            <ac:spMk id="13" creationId="{98B07C56-F6E1-E8E9-DA02-E32A22BCF51E}"/>
          </ac:spMkLst>
        </pc:spChg>
        <pc:spChg chg="del">
          <ac:chgData name="T H" userId="270efafb50020bd6" providerId="LiveId" clId="{81CB9BB6-CB12-4691-AAC4-0219838A9E4E}" dt="2022-08-18T09:21:04.691" v="271" actId="478"/>
          <ac:spMkLst>
            <pc:docMk/>
            <pc:sldMk cId="2432748071" sldId="432"/>
            <ac:spMk id="14" creationId="{00000000-0000-0000-0000-000000000000}"/>
          </ac:spMkLst>
        </pc:spChg>
        <pc:spChg chg="add mod">
          <ac:chgData name="T H" userId="270efafb50020bd6" providerId="LiveId" clId="{81CB9BB6-CB12-4691-AAC4-0219838A9E4E}" dt="2022-08-18T09:48:22.631" v="363" actId="14100"/>
          <ac:spMkLst>
            <pc:docMk/>
            <pc:sldMk cId="2432748071" sldId="432"/>
            <ac:spMk id="15" creationId="{3FC6C1D8-AAD9-958C-2915-EE7A7C6374C9}"/>
          </ac:spMkLst>
        </pc:spChg>
        <pc:spChg chg="mod">
          <ac:chgData name="T H" userId="270efafb50020bd6" providerId="LiveId" clId="{81CB9BB6-CB12-4691-AAC4-0219838A9E4E}" dt="2022-08-18T09:15:47.727" v="109" actId="20577"/>
          <ac:spMkLst>
            <pc:docMk/>
            <pc:sldMk cId="2432748071" sldId="432"/>
            <ac:spMk id="31" creationId="{00000000-0000-0000-0000-000000000000}"/>
          </ac:spMkLst>
        </pc:spChg>
        <pc:grpChg chg="mod">
          <ac:chgData name="T H" userId="270efafb50020bd6" providerId="LiveId" clId="{81CB9BB6-CB12-4691-AAC4-0219838A9E4E}" dt="2022-08-18T09:22:44.992" v="285" actId="1076"/>
          <ac:grpSpMkLst>
            <pc:docMk/>
            <pc:sldMk cId="2432748071" sldId="432"/>
            <ac:grpSpMk id="9" creationId="{00000000-0000-0000-0000-000000000000}"/>
          </ac:grpSpMkLst>
        </pc:grpChg>
        <pc:picChg chg="add mod modCrop">
          <ac:chgData name="T H" userId="270efafb50020bd6" providerId="LiveId" clId="{81CB9BB6-CB12-4691-AAC4-0219838A9E4E}" dt="2022-08-18T09:22:10.726" v="279" actId="1076"/>
          <ac:picMkLst>
            <pc:docMk/>
            <pc:sldMk cId="2432748071" sldId="432"/>
            <ac:picMk id="3" creationId="{BB9596B0-21B6-396D-BC74-2D62C7CE91A5}"/>
          </ac:picMkLst>
        </pc:picChg>
        <pc:picChg chg="add mod modCrop">
          <ac:chgData name="T H" userId="270efafb50020bd6" providerId="LiveId" clId="{81CB9BB6-CB12-4691-AAC4-0219838A9E4E}" dt="2022-08-18T09:47:56.032" v="343" actId="1076"/>
          <ac:picMkLst>
            <pc:docMk/>
            <pc:sldMk cId="2432748071" sldId="432"/>
            <ac:picMk id="6" creationId="{E8641798-5826-3FB5-F8EF-85D7016F06D0}"/>
          </ac:picMkLst>
        </pc:picChg>
        <pc:picChg chg="add mod">
          <ac:chgData name="T H" userId="270efafb50020bd6" providerId="LiveId" clId="{81CB9BB6-CB12-4691-AAC4-0219838A9E4E}" dt="2022-08-18T09:23:45.150" v="297" actId="1076"/>
          <ac:picMkLst>
            <pc:docMk/>
            <pc:sldMk cId="2432748071" sldId="432"/>
            <ac:picMk id="8" creationId="{13930904-5978-C7DB-7130-3E8037CDFBE9}"/>
          </ac:picMkLst>
        </pc:picChg>
      </pc:sldChg>
      <pc:sldChg chg="addSp delSp modSp mod delAnim modAnim">
        <pc:chgData name="T H" userId="270efafb50020bd6" providerId="LiveId" clId="{81CB9BB6-CB12-4691-AAC4-0219838A9E4E}" dt="2022-08-18T10:49:37.288" v="617" actId="1076"/>
        <pc:sldMkLst>
          <pc:docMk/>
          <pc:sldMk cId="1534287994" sldId="439"/>
        </pc:sldMkLst>
        <pc:spChg chg="add mod">
          <ac:chgData name="T H" userId="270efafb50020bd6" providerId="LiveId" clId="{81CB9BB6-CB12-4691-AAC4-0219838A9E4E}" dt="2022-08-18T10:44:34.042" v="553" actId="14100"/>
          <ac:spMkLst>
            <pc:docMk/>
            <pc:sldMk cId="1534287994" sldId="439"/>
            <ac:spMk id="6" creationId="{BF24144D-DDD3-1CDB-E5B3-579F121DC6F6}"/>
          </ac:spMkLst>
        </pc:spChg>
        <pc:spChg chg="add mod">
          <ac:chgData name="T H" userId="270efafb50020bd6" providerId="LiveId" clId="{81CB9BB6-CB12-4691-AAC4-0219838A9E4E}" dt="2022-08-18T10:48:58.328" v="614" actId="108"/>
          <ac:spMkLst>
            <pc:docMk/>
            <pc:sldMk cId="1534287994" sldId="439"/>
            <ac:spMk id="7" creationId="{2B96BC88-88AF-6E7D-9574-0F7734C894C5}"/>
          </ac:spMkLst>
        </pc:spChg>
        <pc:spChg chg="add mod">
          <ac:chgData name="T H" userId="270efafb50020bd6" providerId="LiveId" clId="{81CB9BB6-CB12-4691-AAC4-0219838A9E4E}" dt="2022-08-18T10:49:28.182" v="616" actId="2711"/>
          <ac:spMkLst>
            <pc:docMk/>
            <pc:sldMk cId="1534287994" sldId="439"/>
            <ac:spMk id="8" creationId="{C79BB8E5-0189-6DA1-466E-2A88105F7970}"/>
          </ac:spMkLst>
        </pc:spChg>
        <pc:spChg chg="mod">
          <ac:chgData name="T H" userId="270efafb50020bd6" providerId="LiveId" clId="{81CB9BB6-CB12-4691-AAC4-0219838A9E4E}" dt="2022-08-18T09:51:23.859" v="426" actId="20577"/>
          <ac:spMkLst>
            <pc:docMk/>
            <pc:sldMk cId="1534287994" sldId="439"/>
            <ac:spMk id="10" creationId="{00000000-0000-0000-0000-000000000000}"/>
          </ac:spMkLst>
        </pc:spChg>
        <pc:spChg chg="add mod">
          <ac:chgData name="T H" userId="270efafb50020bd6" providerId="LiveId" clId="{81CB9BB6-CB12-4691-AAC4-0219838A9E4E}" dt="2022-08-18T10:49:28.182" v="616" actId="2711"/>
          <ac:spMkLst>
            <pc:docMk/>
            <pc:sldMk cId="1534287994" sldId="439"/>
            <ac:spMk id="12" creationId="{6248D181-81FA-3A44-5F86-208CC05E30C3}"/>
          </ac:spMkLst>
        </pc:spChg>
        <pc:spChg chg="add mod">
          <ac:chgData name="T H" userId="270efafb50020bd6" providerId="LiveId" clId="{81CB9BB6-CB12-4691-AAC4-0219838A9E4E}" dt="2022-08-18T10:44:14.233" v="548" actId="21"/>
          <ac:spMkLst>
            <pc:docMk/>
            <pc:sldMk cId="1534287994" sldId="439"/>
            <ac:spMk id="14" creationId="{7989174C-B791-B0BC-4D19-A8446482EB46}"/>
          </ac:spMkLst>
        </pc:spChg>
        <pc:spChg chg="mod">
          <ac:chgData name="T H" userId="270efafb50020bd6" providerId="LiveId" clId="{81CB9BB6-CB12-4691-AAC4-0219838A9E4E}" dt="2022-08-18T10:49:37.288" v="617" actId="1076"/>
          <ac:spMkLst>
            <pc:docMk/>
            <pc:sldMk cId="1534287994" sldId="439"/>
            <ac:spMk id="31" creationId="{00000000-0000-0000-0000-000000000000}"/>
          </ac:spMkLst>
        </pc:spChg>
        <pc:picChg chg="del">
          <ac:chgData name="T H" userId="270efafb50020bd6" providerId="LiveId" clId="{81CB9BB6-CB12-4691-AAC4-0219838A9E4E}" dt="2022-08-18T09:50:23.348" v="369" actId="478"/>
          <ac:picMkLst>
            <pc:docMk/>
            <pc:sldMk cId="1534287994" sldId="439"/>
            <ac:picMk id="2" creationId="{00000000-0000-0000-0000-000000000000}"/>
          </ac:picMkLst>
        </pc:picChg>
        <pc:picChg chg="add mod modCrop">
          <ac:chgData name="T H" userId="270efafb50020bd6" providerId="LiveId" clId="{81CB9BB6-CB12-4691-AAC4-0219838A9E4E}" dt="2022-08-18T10:31:11.794" v="533" actId="1076"/>
          <ac:picMkLst>
            <pc:docMk/>
            <pc:sldMk cId="1534287994" sldId="439"/>
            <ac:picMk id="5" creationId="{EDEB0063-1B07-8C73-3092-7E901C0D4F42}"/>
          </ac:picMkLst>
        </pc:picChg>
        <pc:cxnChg chg="mod">
          <ac:chgData name="T H" userId="270efafb50020bd6" providerId="LiveId" clId="{81CB9BB6-CB12-4691-AAC4-0219838A9E4E}" dt="2022-08-18T09:51:16.773" v="425" actId="14100"/>
          <ac:cxnSpMkLst>
            <pc:docMk/>
            <pc:sldMk cId="1534287994" sldId="439"/>
            <ac:cxnSpMk id="11" creationId="{00000000-0000-0000-0000-000000000000}"/>
          </ac:cxnSpMkLst>
        </pc:cxnChg>
      </pc:sldChg>
      <pc:sldChg chg="addSp delSp modSp mod delAnim modAnim">
        <pc:chgData name="T H" userId="270efafb50020bd6" providerId="LiveId" clId="{81CB9BB6-CB12-4691-AAC4-0219838A9E4E}" dt="2022-08-18T15:51:20.966" v="762"/>
        <pc:sldMkLst>
          <pc:docMk/>
          <pc:sldMk cId="1860098335" sldId="440"/>
        </pc:sldMkLst>
        <pc:spChg chg="del">
          <ac:chgData name="T H" userId="270efafb50020bd6" providerId="LiveId" clId="{81CB9BB6-CB12-4691-AAC4-0219838A9E4E}" dt="2022-08-18T10:53:14.899" v="695" actId="478"/>
          <ac:spMkLst>
            <pc:docMk/>
            <pc:sldMk cId="1860098335" sldId="440"/>
            <ac:spMk id="4" creationId="{00000000-0000-0000-0000-000000000000}"/>
          </ac:spMkLst>
        </pc:spChg>
        <pc:spChg chg="add mod">
          <ac:chgData name="T H" userId="270efafb50020bd6" providerId="LiveId" clId="{81CB9BB6-CB12-4691-AAC4-0219838A9E4E}" dt="2022-08-18T15:51:20.966" v="762"/>
          <ac:spMkLst>
            <pc:docMk/>
            <pc:sldMk cId="1860098335" sldId="440"/>
            <ac:spMk id="4" creationId="{713F31FF-B52D-8702-9340-B47EE835EFD8}"/>
          </ac:spMkLst>
        </pc:spChg>
        <pc:spChg chg="add del mod">
          <ac:chgData name="T H" userId="270efafb50020bd6" providerId="LiveId" clId="{81CB9BB6-CB12-4691-AAC4-0219838A9E4E}" dt="2022-08-18T10:55:32.926" v="710" actId="478"/>
          <ac:spMkLst>
            <pc:docMk/>
            <pc:sldMk cId="1860098335" sldId="440"/>
            <ac:spMk id="7" creationId="{5ECFF67C-D6D3-1961-ABC4-82CBBF0786F2}"/>
          </ac:spMkLst>
        </pc:spChg>
        <pc:spChg chg="add mod">
          <ac:chgData name="T H" userId="270efafb50020bd6" providerId="LiveId" clId="{81CB9BB6-CB12-4691-AAC4-0219838A9E4E}" dt="2022-08-18T15:24:17.955" v="753" actId="207"/>
          <ac:spMkLst>
            <pc:docMk/>
            <pc:sldMk cId="1860098335" sldId="440"/>
            <ac:spMk id="8" creationId="{EC8508C7-474F-76CC-1005-A66341B2DB72}"/>
          </ac:spMkLst>
        </pc:spChg>
        <pc:spChg chg="mod">
          <ac:chgData name="T H" userId="270efafb50020bd6" providerId="LiveId" clId="{81CB9BB6-CB12-4691-AAC4-0219838A9E4E}" dt="2022-08-18T15:49:28.977" v="760" actId="20577"/>
          <ac:spMkLst>
            <pc:docMk/>
            <pc:sldMk cId="1860098335" sldId="440"/>
            <ac:spMk id="10" creationId="{00000000-0000-0000-0000-000000000000}"/>
          </ac:spMkLst>
        </pc:spChg>
        <pc:spChg chg="del">
          <ac:chgData name="T H" userId="270efafb50020bd6" providerId="LiveId" clId="{81CB9BB6-CB12-4691-AAC4-0219838A9E4E}" dt="2022-08-18T15:51:20.420" v="761" actId="478"/>
          <ac:spMkLst>
            <pc:docMk/>
            <pc:sldMk cId="1860098335" sldId="440"/>
            <ac:spMk id="31" creationId="{00000000-0000-0000-0000-000000000000}"/>
          </ac:spMkLst>
        </pc:spChg>
        <pc:picChg chg="add mod modCrop">
          <ac:chgData name="T H" userId="270efafb50020bd6" providerId="LiveId" clId="{81CB9BB6-CB12-4691-AAC4-0219838A9E4E}" dt="2022-08-18T10:54:58.569" v="706" actId="1076"/>
          <ac:picMkLst>
            <pc:docMk/>
            <pc:sldMk cId="1860098335" sldId="440"/>
            <ac:picMk id="3" creationId="{5BB69F52-48EC-4A24-C8B9-9A95AE0EC0D4}"/>
          </ac:picMkLst>
        </pc:picChg>
        <pc:picChg chg="del">
          <ac:chgData name="T H" userId="270efafb50020bd6" providerId="LiveId" clId="{81CB9BB6-CB12-4691-AAC4-0219838A9E4E}" dt="2022-08-18T10:50:24.786" v="619" actId="478"/>
          <ac:picMkLst>
            <pc:docMk/>
            <pc:sldMk cId="1860098335" sldId="440"/>
            <ac:picMk id="13" creationId="{00000000-0000-0000-0000-000000000000}"/>
          </ac:picMkLst>
        </pc:picChg>
        <pc:picChg chg="del">
          <ac:chgData name="T H" userId="270efafb50020bd6" providerId="LiveId" clId="{81CB9BB6-CB12-4691-AAC4-0219838A9E4E}" dt="2022-08-18T10:50:27.708" v="620" actId="478"/>
          <ac:picMkLst>
            <pc:docMk/>
            <pc:sldMk cId="1860098335" sldId="440"/>
            <ac:picMk id="14" creationId="{00000000-0000-0000-0000-000000000000}"/>
          </ac:picMkLst>
        </pc:picChg>
        <pc:picChg chg="del">
          <ac:chgData name="T H" userId="270efafb50020bd6" providerId="LiveId" clId="{81CB9BB6-CB12-4691-AAC4-0219838A9E4E}" dt="2022-08-18T10:50:27.708" v="620" actId="478"/>
          <ac:picMkLst>
            <pc:docMk/>
            <pc:sldMk cId="1860098335" sldId="440"/>
            <ac:picMk id="15" creationId="{00000000-0000-0000-0000-000000000000}"/>
          </ac:picMkLst>
        </pc:picChg>
        <pc:picChg chg="del">
          <ac:chgData name="T H" userId="270efafb50020bd6" providerId="LiveId" clId="{81CB9BB6-CB12-4691-AAC4-0219838A9E4E}" dt="2022-08-18T10:50:21.217" v="618" actId="478"/>
          <ac:picMkLst>
            <pc:docMk/>
            <pc:sldMk cId="1860098335" sldId="440"/>
            <ac:picMk id="1026" creationId="{00000000-0000-0000-0000-000000000000}"/>
          </ac:picMkLst>
        </pc:picChg>
        <pc:cxnChg chg="mod">
          <ac:chgData name="T H" userId="270efafb50020bd6" providerId="LiveId" clId="{81CB9BB6-CB12-4691-AAC4-0219838A9E4E}" dt="2022-08-18T15:49:13.540" v="759" actId="14100"/>
          <ac:cxnSpMkLst>
            <pc:docMk/>
            <pc:sldMk cId="1860098335" sldId="440"/>
            <ac:cxnSpMk id="11" creationId="{00000000-0000-0000-0000-000000000000}"/>
          </ac:cxnSpMkLst>
        </pc:cxnChg>
      </pc:sldChg>
      <pc:sldChg chg="addSp delSp modSp mod delAnim modAnim">
        <pc:chgData name="T H" userId="270efafb50020bd6" providerId="LiveId" clId="{81CB9BB6-CB12-4691-AAC4-0219838A9E4E}" dt="2022-08-18T16:20:44.579" v="827"/>
        <pc:sldMkLst>
          <pc:docMk/>
          <pc:sldMk cId="1647083637" sldId="441"/>
        </pc:sldMkLst>
        <pc:spChg chg="add mod">
          <ac:chgData name="T H" userId="270efafb50020bd6" providerId="LiveId" clId="{81CB9BB6-CB12-4691-AAC4-0219838A9E4E}" dt="2022-08-18T15:52:27.252" v="765"/>
          <ac:spMkLst>
            <pc:docMk/>
            <pc:sldMk cId="1647083637" sldId="441"/>
            <ac:spMk id="3" creationId="{4CE59737-B47C-82F0-2147-81884D2D5AC4}"/>
          </ac:spMkLst>
        </pc:spChg>
        <pc:spChg chg="del mod">
          <ac:chgData name="T H" userId="270efafb50020bd6" providerId="LiveId" clId="{81CB9BB6-CB12-4691-AAC4-0219838A9E4E}" dt="2022-08-18T15:24:31.717" v="757" actId="478"/>
          <ac:spMkLst>
            <pc:docMk/>
            <pc:sldMk cId="1647083637" sldId="441"/>
            <ac:spMk id="4" creationId="{00000000-0000-0000-0000-000000000000}"/>
          </ac:spMkLst>
        </pc:spChg>
        <pc:spChg chg="del">
          <ac:chgData name="T H" userId="270efafb50020bd6" providerId="LiveId" clId="{81CB9BB6-CB12-4691-AAC4-0219838A9E4E}" dt="2022-08-18T15:52:25.188" v="764" actId="478"/>
          <ac:spMkLst>
            <pc:docMk/>
            <pc:sldMk cId="1647083637" sldId="441"/>
            <ac:spMk id="31" creationId="{00000000-0000-0000-0000-000000000000}"/>
          </ac:spMkLst>
        </pc:spChg>
        <pc:grpChg chg="del">
          <ac:chgData name="T H" userId="270efafb50020bd6" providerId="LiveId" clId="{81CB9BB6-CB12-4691-AAC4-0219838A9E4E}" dt="2022-08-18T15:52:16.077" v="763" actId="478"/>
          <ac:grpSpMkLst>
            <pc:docMk/>
            <pc:sldMk cId="1647083637" sldId="441"/>
            <ac:grpSpMk id="9" creationId="{00000000-0000-0000-0000-000000000000}"/>
          </ac:grpSpMkLst>
        </pc:grpChg>
        <pc:graphicFrameChg chg="del">
          <ac:chgData name="T H" userId="270efafb50020bd6" providerId="LiveId" clId="{81CB9BB6-CB12-4691-AAC4-0219838A9E4E}" dt="2022-08-18T15:24:27.752" v="754" actId="478"/>
          <ac:graphicFrameMkLst>
            <pc:docMk/>
            <pc:sldMk cId="1647083637" sldId="441"/>
            <ac:graphicFrameMk id="2" creationId="{00000000-0000-0000-0000-000000000000}"/>
          </ac:graphicFrameMkLst>
        </pc:graphicFrameChg>
        <pc:picChg chg="add mod">
          <ac:chgData name="T H" userId="270efafb50020bd6" providerId="LiveId" clId="{81CB9BB6-CB12-4691-AAC4-0219838A9E4E}" dt="2022-08-18T16:18:30.308" v="812" actId="14100"/>
          <ac:picMkLst>
            <pc:docMk/>
            <pc:sldMk cId="1647083637" sldId="441"/>
            <ac:picMk id="5" creationId="{4926BBAD-7807-D454-7A9A-D9561A979084}"/>
          </ac:picMkLst>
        </pc:picChg>
        <pc:picChg chg="add del mod modCrop">
          <ac:chgData name="T H" userId="270efafb50020bd6" providerId="LiveId" clId="{81CB9BB6-CB12-4691-AAC4-0219838A9E4E}" dt="2022-08-18T16:13:58.876" v="797" actId="478"/>
          <ac:picMkLst>
            <pc:docMk/>
            <pc:sldMk cId="1647083637" sldId="441"/>
            <ac:picMk id="6" creationId="{26154033-C0BD-E6F2-F1E3-A2B314763A4F}"/>
          </ac:picMkLst>
        </pc:picChg>
        <pc:picChg chg="add del">
          <ac:chgData name="T H" userId="270efafb50020bd6" providerId="LiveId" clId="{81CB9BB6-CB12-4691-AAC4-0219838A9E4E}" dt="2022-08-18T16:13:31.041" v="786"/>
          <ac:picMkLst>
            <pc:docMk/>
            <pc:sldMk cId="1647083637" sldId="441"/>
            <ac:picMk id="7" creationId="{AE136B90-C78A-CBD7-F753-3C3BB2FD7F5C}"/>
          </ac:picMkLst>
        </pc:picChg>
        <pc:picChg chg="add del mod">
          <ac:chgData name="T H" userId="270efafb50020bd6" providerId="LiveId" clId="{81CB9BB6-CB12-4691-AAC4-0219838A9E4E}" dt="2022-08-18T16:17:40.714" v="799" actId="478"/>
          <ac:picMkLst>
            <pc:docMk/>
            <pc:sldMk cId="1647083637" sldId="441"/>
            <ac:picMk id="8" creationId="{B34E2277-2264-C6F3-2484-52E70D2DB23C}"/>
          </ac:picMkLst>
        </pc:picChg>
        <pc:picChg chg="add del mod">
          <ac:chgData name="T H" userId="270efafb50020bd6" providerId="LiveId" clId="{81CB9BB6-CB12-4691-AAC4-0219838A9E4E}" dt="2022-08-18T16:18:22.896" v="809" actId="478"/>
          <ac:picMkLst>
            <pc:docMk/>
            <pc:sldMk cId="1647083637" sldId="441"/>
            <ac:picMk id="12" creationId="{102E85FE-87CE-F6CD-856C-198CBDF2D34D}"/>
          </ac:picMkLst>
        </pc:picChg>
        <pc:picChg chg="add mod">
          <ac:chgData name="T H" userId="270efafb50020bd6" providerId="LiveId" clId="{81CB9BB6-CB12-4691-AAC4-0219838A9E4E}" dt="2022-08-18T16:20:22.753" v="822" actId="1076"/>
          <ac:picMkLst>
            <pc:docMk/>
            <pc:sldMk cId="1647083637" sldId="441"/>
            <ac:picMk id="13" creationId="{4B367183-2255-8742-7C19-F512A989BE3D}"/>
          </ac:picMkLst>
        </pc:picChg>
        <pc:picChg chg="del">
          <ac:chgData name="T H" userId="270efafb50020bd6" providerId="LiveId" clId="{81CB9BB6-CB12-4691-AAC4-0219838A9E4E}" dt="2022-08-18T15:24:29.194" v="755" actId="478"/>
          <ac:picMkLst>
            <pc:docMk/>
            <pc:sldMk cId="1647083637" sldId="441"/>
            <ac:picMk id="14" creationId="{00000000-0000-0000-0000-000000000000}"/>
          </ac:picMkLst>
        </pc:picChg>
        <pc:picChg chg="del">
          <ac:chgData name="T H" userId="270efafb50020bd6" providerId="LiveId" clId="{81CB9BB6-CB12-4691-AAC4-0219838A9E4E}" dt="2022-08-18T15:52:31.923" v="767" actId="478"/>
          <ac:picMkLst>
            <pc:docMk/>
            <pc:sldMk cId="1647083637" sldId="441"/>
            <ac:picMk id="15" creationId="{00000000-0000-0000-0000-000000000000}"/>
          </ac:picMkLst>
        </pc:picChg>
        <pc:picChg chg="del">
          <ac:chgData name="T H" userId="270efafb50020bd6" providerId="LiveId" clId="{81CB9BB6-CB12-4691-AAC4-0219838A9E4E}" dt="2022-08-18T15:52:33.114" v="768" actId="478"/>
          <ac:picMkLst>
            <pc:docMk/>
            <pc:sldMk cId="1647083637" sldId="441"/>
            <ac:picMk id="16" creationId="{00000000-0000-0000-0000-000000000000}"/>
          </ac:picMkLst>
        </pc:picChg>
        <pc:picChg chg="del">
          <ac:chgData name="T H" userId="270efafb50020bd6" providerId="LiveId" clId="{81CB9BB6-CB12-4691-AAC4-0219838A9E4E}" dt="2022-08-18T15:52:31.923" v="767" actId="478"/>
          <ac:picMkLst>
            <pc:docMk/>
            <pc:sldMk cId="1647083637" sldId="441"/>
            <ac:picMk id="17" creationId="{00000000-0000-0000-0000-000000000000}"/>
          </ac:picMkLst>
        </pc:picChg>
        <pc:picChg chg="add mod">
          <ac:chgData name="T H" userId="270efafb50020bd6" providerId="LiveId" clId="{81CB9BB6-CB12-4691-AAC4-0219838A9E4E}" dt="2022-08-18T16:20:28.425" v="824" actId="14100"/>
          <ac:picMkLst>
            <pc:docMk/>
            <pc:sldMk cId="1647083637" sldId="441"/>
            <ac:picMk id="18" creationId="{AE5334A3-65BE-C27C-AEBF-7D5C6419601C}"/>
          </ac:picMkLst>
        </pc:picChg>
        <pc:picChg chg="del">
          <ac:chgData name="T H" userId="270efafb50020bd6" providerId="LiveId" clId="{81CB9BB6-CB12-4691-AAC4-0219838A9E4E}" dt="2022-08-18T15:52:29.611" v="766" actId="478"/>
          <ac:picMkLst>
            <pc:docMk/>
            <pc:sldMk cId="1647083637" sldId="441"/>
            <ac:picMk id="2050" creationId="{00000000-0000-0000-0000-000000000000}"/>
          </ac:picMkLst>
        </pc:picChg>
      </pc:sldChg>
    </pc:docChg>
  </pc:docChgLst>
  <pc:docChgLst>
    <pc:chgData name="T H" userId="270efafb50020bd6" providerId="LiveId" clId="{DBD8A1F0-D36B-47A2-B060-CC1F5C1DCE35}"/>
    <pc:docChg chg="undo custSel addSld delSld modSld sldOrd">
      <pc:chgData name="T H" userId="270efafb50020bd6" providerId="LiveId" clId="{DBD8A1F0-D36B-47A2-B060-CC1F5C1DCE35}" dt="2022-08-19T00:54:29.790" v="1270" actId="2696"/>
      <pc:docMkLst>
        <pc:docMk/>
      </pc:docMkLst>
      <pc:sldChg chg="modSp mod">
        <pc:chgData name="T H" userId="270efafb50020bd6" providerId="LiveId" clId="{DBD8A1F0-D36B-47A2-B060-CC1F5C1DCE35}" dt="2022-08-18T20:25:15.448" v="1" actId="20577"/>
        <pc:sldMkLst>
          <pc:docMk/>
          <pc:sldMk cId="4184934910" sldId="427"/>
        </pc:sldMkLst>
        <pc:spChg chg="mod">
          <ac:chgData name="T H" userId="270efafb50020bd6" providerId="LiveId" clId="{DBD8A1F0-D36B-47A2-B060-CC1F5C1DCE35}" dt="2022-08-18T20:25:15.448" v="1" actId="20577"/>
          <ac:spMkLst>
            <pc:docMk/>
            <pc:sldMk cId="4184934910" sldId="427"/>
            <ac:spMk id="28" creationId="{00000000-0000-0000-0000-000000000000}"/>
          </ac:spMkLst>
        </pc:spChg>
      </pc:sldChg>
      <pc:sldChg chg="addSp delSp modSp mod ord delAnim">
        <pc:chgData name="T H" userId="270efafb50020bd6" providerId="LiveId" clId="{DBD8A1F0-D36B-47A2-B060-CC1F5C1DCE35}" dt="2022-08-18T23:30:37.336" v="495" actId="1076"/>
        <pc:sldMkLst>
          <pc:docMk/>
          <pc:sldMk cId="2432748071" sldId="432"/>
        </pc:sldMkLst>
        <pc:spChg chg="del mod">
          <ac:chgData name="T H" userId="270efafb50020bd6" providerId="LiveId" clId="{DBD8A1F0-D36B-47A2-B060-CC1F5C1DCE35}" dt="2022-08-18T20:28:34.345" v="47" actId="478"/>
          <ac:spMkLst>
            <pc:docMk/>
            <pc:sldMk cId="2432748071" sldId="432"/>
            <ac:spMk id="4" creationId="{00000000-0000-0000-0000-000000000000}"/>
          </ac:spMkLst>
        </pc:spChg>
        <pc:spChg chg="add del mod">
          <ac:chgData name="T H" userId="270efafb50020bd6" providerId="LiveId" clId="{DBD8A1F0-D36B-47A2-B060-CC1F5C1DCE35}" dt="2022-08-18T20:42:14.638" v="173" actId="478"/>
          <ac:spMkLst>
            <pc:docMk/>
            <pc:sldMk cId="2432748071" sldId="432"/>
            <ac:spMk id="5" creationId="{4D535EFC-627A-DF3B-4EE9-3E74F220037F}"/>
          </ac:spMkLst>
        </pc:spChg>
        <pc:spChg chg="del mod">
          <ac:chgData name="T H" userId="270efafb50020bd6" providerId="LiveId" clId="{DBD8A1F0-D36B-47A2-B060-CC1F5C1DCE35}" dt="2022-08-18T20:31:45.513" v="78" actId="478"/>
          <ac:spMkLst>
            <pc:docMk/>
            <pc:sldMk cId="2432748071" sldId="432"/>
            <ac:spMk id="7" creationId="{28E750A5-5AD2-CBD8-DC6C-55ECD661FD38}"/>
          </ac:spMkLst>
        </pc:spChg>
        <pc:spChg chg="mod">
          <ac:chgData name="T H" userId="270efafb50020bd6" providerId="LiveId" clId="{DBD8A1F0-D36B-47A2-B060-CC1F5C1DCE35}" dt="2022-08-18T23:30:32.291" v="494" actId="20577"/>
          <ac:spMkLst>
            <pc:docMk/>
            <pc:sldMk cId="2432748071" sldId="432"/>
            <ac:spMk id="10" creationId="{00000000-0000-0000-0000-000000000000}"/>
          </ac:spMkLst>
        </pc:spChg>
        <pc:spChg chg="add mod">
          <ac:chgData name="T H" userId="270efafb50020bd6" providerId="LiveId" clId="{DBD8A1F0-D36B-47A2-B060-CC1F5C1DCE35}" dt="2022-08-18T20:44:49.845" v="183" actId="1076"/>
          <ac:spMkLst>
            <pc:docMk/>
            <pc:sldMk cId="2432748071" sldId="432"/>
            <ac:spMk id="13" creationId="{ABB921D2-1612-B477-FADB-57918FE3F382}"/>
          </ac:spMkLst>
        </pc:spChg>
        <pc:spChg chg="add del mod">
          <ac:chgData name="T H" userId="270efafb50020bd6" providerId="LiveId" clId="{DBD8A1F0-D36B-47A2-B060-CC1F5C1DCE35}" dt="2022-08-18T23:30:37.336" v="495" actId="1076"/>
          <ac:spMkLst>
            <pc:docMk/>
            <pc:sldMk cId="2432748071" sldId="432"/>
            <ac:spMk id="14" creationId="{1467CE85-0FED-BA72-24E5-2508F33AEDB7}"/>
          </ac:spMkLst>
        </pc:spChg>
        <pc:spChg chg="mod">
          <ac:chgData name="T H" userId="270efafb50020bd6" providerId="LiveId" clId="{DBD8A1F0-D36B-47A2-B060-CC1F5C1DCE35}" dt="2022-08-18T20:29:08.364" v="55" actId="20577"/>
          <ac:spMkLst>
            <pc:docMk/>
            <pc:sldMk cId="2432748071" sldId="432"/>
            <ac:spMk id="31" creationId="{00000000-0000-0000-0000-000000000000}"/>
          </ac:spMkLst>
        </pc:spChg>
        <pc:spChg chg="del">
          <ac:chgData name="T H" userId="270efafb50020bd6" providerId="LiveId" clId="{DBD8A1F0-D36B-47A2-B060-CC1F5C1DCE35}" dt="2022-08-18T20:28:36.603" v="48" actId="478"/>
          <ac:spMkLst>
            <pc:docMk/>
            <pc:sldMk cId="2432748071" sldId="432"/>
            <ac:spMk id="32" creationId="{CD47F9E5-9B75-7196-2427-1132CBDAE8F0}"/>
          </ac:spMkLst>
        </pc:spChg>
        <pc:picChg chg="add mod">
          <ac:chgData name="T H" userId="270efafb50020bd6" providerId="LiveId" clId="{DBD8A1F0-D36B-47A2-B060-CC1F5C1DCE35}" dt="2022-08-18T20:42:56.806" v="178" actId="1076"/>
          <ac:picMkLst>
            <pc:docMk/>
            <pc:sldMk cId="2432748071" sldId="432"/>
            <ac:picMk id="8" creationId="{F774A4CA-C535-BC90-A40F-ACCF040658FA}"/>
          </ac:picMkLst>
        </pc:picChg>
        <pc:picChg chg="del">
          <ac:chgData name="T H" userId="270efafb50020bd6" providerId="LiveId" clId="{DBD8A1F0-D36B-47A2-B060-CC1F5C1DCE35}" dt="2022-08-18T20:27:00.027" v="38" actId="478"/>
          <ac:picMkLst>
            <pc:docMk/>
            <pc:sldMk cId="2432748071" sldId="432"/>
            <ac:picMk id="18" creationId="{E39777EF-5DF1-EC14-B105-519094BBAA6C}"/>
          </ac:picMkLst>
        </pc:picChg>
        <pc:picChg chg="del">
          <ac:chgData name="T H" userId="270efafb50020bd6" providerId="LiveId" clId="{DBD8A1F0-D36B-47A2-B060-CC1F5C1DCE35}" dt="2022-08-18T20:27:00.720" v="39" actId="478"/>
          <ac:picMkLst>
            <pc:docMk/>
            <pc:sldMk cId="2432748071" sldId="432"/>
            <ac:picMk id="20" creationId="{65E77916-6928-B02E-8AEF-C02403161DBC}"/>
          </ac:picMkLst>
        </pc:picChg>
        <pc:picChg chg="del">
          <ac:chgData name="T H" userId="270efafb50020bd6" providerId="LiveId" clId="{DBD8A1F0-D36B-47A2-B060-CC1F5C1DCE35}" dt="2022-08-18T20:26:59.124" v="37" actId="478"/>
          <ac:picMkLst>
            <pc:docMk/>
            <pc:sldMk cId="2432748071" sldId="432"/>
            <ac:picMk id="22" creationId="{1D96958E-0ACB-0B8E-7AB7-CEF268F1F192}"/>
          </ac:picMkLst>
        </pc:picChg>
        <pc:picChg chg="del mod">
          <ac:chgData name="T H" userId="270efafb50020bd6" providerId="LiveId" clId="{DBD8A1F0-D36B-47A2-B060-CC1F5C1DCE35}" dt="2022-08-18T20:26:58.412" v="36" actId="478"/>
          <ac:picMkLst>
            <pc:docMk/>
            <pc:sldMk cId="2432748071" sldId="432"/>
            <ac:picMk id="24" creationId="{3D68223C-4700-F6EF-C77A-7F0B86B94B56}"/>
          </ac:picMkLst>
        </pc:picChg>
        <pc:cxnChg chg="mod">
          <ac:chgData name="T H" userId="270efafb50020bd6" providerId="LiveId" clId="{DBD8A1F0-D36B-47A2-B060-CC1F5C1DCE35}" dt="2022-08-18T20:42:40.082" v="174" actId="14100"/>
          <ac:cxnSpMkLst>
            <pc:docMk/>
            <pc:sldMk cId="2432748071" sldId="432"/>
            <ac:cxnSpMk id="11" creationId="{00000000-0000-0000-0000-000000000000}"/>
          </ac:cxnSpMkLst>
        </pc:cxnChg>
      </pc:sldChg>
      <pc:sldChg chg="del">
        <pc:chgData name="T H" userId="270efafb50020bd6" providerId="LiveId" clId="{DBD8A1F0-D36B-47A2-B060-CC1F5C1DCE35}" dt="2022-08-18T23:27:21.113" v="477" actId="2696"/>
        <pc:sldMkLst>
          <pc:docMk/>
          <pc:sldMk cId="1534287994" sldId="439"/>
        </pc:sldMkLst>
      </pc:sldChg>
      <pc:sldChg chg="addSp delSp modSp mod delAnim">
        <pc:chgData name="T H" userId="270efafb50020bd6" providerId="LiveId" clId="{DBD8A1F0-D36B-47A2-B060-CC1F5C1DCE35}" dt="2022-08-19T00:34:45.294" v="922" actId="14100"/>
        <pc:sldMkLst>
          <pc:docMk/>
          <pc:sldMk cId="1860098335" sldId="440"/>
        </pc:sldMkLst>
        <pc:spChg chg="mod">
          <ac:chgData name="T H" userId="270efafb50020bd6" providerId="LiveId" clId="{DBD8A1F0-D36B-47A2-B060-CC1F5C1DCE35}" dt="2022-08-19T00:33:55.587" v="902" actId="1076"/>
          <ac:spMkLst>
            <pc:docMk/>
            <pc:sldMk cId="1860098335" sldId="440"/>
            <ac:spMk id="2" creationId="{69265A86-7ECB-9989-0F37-E6C72E2B518A}"/>
          </ac:spMkLst>
        </pc:spChg>
        <pc:spChg chg="mod">
          <ac:chgData name="T H" userId="270efafb50020bd6" providerId="LiveId" clId="{DBD8A1F0-D36B-47A2-B060-CC1F5C1DCE35}" dt="2022-08-19T00:33:32.070" v="897" actId="20577"/>
          <ac:spMkLst>
            <pc:docMk/>
            <pc:sldMk cId="1860098335" sldId="440"/>
            <ac:spMk id="4" creationId="{713F31FF-B52D-8702-9340-B47EE835EFD8}"/>
          </ac:spMkLst>
        </pc:spChg>
        <pc:spChg chg="add del mod">
          <ac:chgData name="T H" userId="270efafb50020bd6" providerId="LiveId" clId="{DBD8A1F0-D36B-47A2-B060-CC1F5C1DCE35}" dt="2022-08-19T00:33:16.431" v="895" actId="478"/>
          <ac:spMkLst>
            <pc:docMk/>
            <pc:sldMk cId="1860098335" sldId="440"/>
            <ac:spMk id="8" creationId="{4E1C50DD-B5E2-8911-D796-6773A73568E5}"/>
          </ac:spMkLst>
        </pc:spChg>
        <pc:spChg chg="add mod">
          <ac:chgData name="T H" userId="270efafb50020bd6" providerId="LiveId" clId="{DBD8A1F0-D36B-47A2-B060-CC1F5C1DCE35}" dt="2022-08-19T00:34:40.917" v="921" actId="115"/>
          <ac:spMkLst>
            <pc:docMk/>
            <pc:sldMk cId="1860098335" sldId="440"/>
            <ac:spMk id="9" creationId="{8343D58B-74CA-3C51-DE2A-CCCBE5AA5685}"/>
          </ac:spMkLst>
        </pc:spChg>
        <pc:grpChg chg="del">
          <ac:chgData name="T H" userId="270efafb50020bd6" providerId="LiveId" clId="{DBD8A1F0-D36B-47A2-B060-CC1F5C1DCE35}" dt="2022-08-19T00:33:13.829" v="894" actId="478"/>
          <ac:grpSpMkLst>
            <pc:docMk/>
            <pc:sldMk cId="1860098335" sldId="440"/>
            <ac:grpSpMk id="6" creationId="{3732EA49-0E9C-D149-3158-B76421FC05BB}"/>
          </ac:grpSpMkLst>
        </pc:grpChg>
        <pc:picChg chg="add mod">
          <ac:chgData name="T H" userId="270efafb50020bd6" providerId="LiveId" clId="{DBD8A1F0-D36B-47A2-B060-CC1F5C1DCE35}" dt="2022-08-19T00:34:45.294" v="922" actId="14100"/>
          <ac:picMkLst>
            <pc:docMk/>
            <pc:sldMk cId="1860098335" sldId="440"/>
            <ac:picMk id="3" creationId="{7A540E35-C4EA-3157-0DF8-73253BC95B20}"/>
          </ac:picMkLst>
        </pc:picChg>
        <pc:picChg chg="del">
          <ac:chgData name="T H" userId="270efafb50020bd6" providerId="LiveId" clId="{DBD8A1F0-D36B-47A2-B060-CC1F5C1DCE35}" dt="2022-08-19T00:32:29.389" v="888" actId="478"/>
          <ac:picMkLst>
            <pc:docMk/>
            <pc:sldMk cId="1860098335" sldId="440"/>
            <ac:picMk id="5" creationId="{CA13163D-BA1A-CFBF-C96B-6BF7910D88D3}"/>
          </ac:picMkLst>
        </pc:picChg>
      </pc:sldChg>
      <pc:sldChg chg="del">
        <pc:chgData name="T H" userId="270efafb50020bd6" providerId="LiveId" clId="{DBD8A1F0-D36B-47A2-B060-CC1F5C1DCE35}" dt="2022-08-19T00:54:29.790" v="1270" actId="2696"/>
        <pc:sldMkLst>
          <pc:docMk/>
          <pc:sldMk cId="1647083637" sldId="441"/>
        </pc:sldMkLst>
      </pc:sldChg>
      <pc:sldChg chg="addSp delSp modSp mod delAnim modAnim">
        <pc:chgData name="T H" userId="270efafb50020bd6" providerId="LiveId" clId="{DBD8A1F0-D36B-47A2-B060-CC1F5C1DCE35}" dt="2022-08-19T00:53:12.543" v="1268" actId="1076"/>
        <pc:sldMkLst>
          <pc:docMk/>
          <pc:sldMk cId="4212759979" sldId="442"/>
        </pc:sldMkLst>
        <pc:spChg chg="mod">
          <ac:chgData name="T H" userId="270efafb50020bd6" providerId="LiveId" clId="{DBD8A1F0-D36B-47A2-B060-CC1F5C1DCE35}" dt="2022-08-18T22:02:30.065" v="372" actId="20577"/>
          <ac:spMkLst>
            <pc:docMk/>
            <pc:sldMk cId="4212759979" sldId="442"/>
            <ac:spMk id="3" creationId="{50D490B1-57DB-99FF-D47B-59F3CEF43695}"/>
          </ac:spMkLst>
        </pc:spChg>
        <pc:spChg chg="add mod">
          <ac:chgData name="T H" userId="270efafb50020bd6" providerId="LiveId" clId="{DBD8A1F0-D36B-47A2-B060-CC1F5C1DCE35}" dt="2022-08-19T00:51:44.443" v="1261" actId="207"/>
          <ac:spMkLst>
            <pc:docMk/>
            <pc:sldMk cId="4212759979" sldId="442"/>
            <ac:spMk id="4" creationId="{4A83CE77-7661-494E-E0B6-657B51637F44}"/>
          </ac:spMkLst>
        </pc:spChg>
        <pc:spChg chg="add mod ord">
          <ac:chgData name="T H" userId="270efafb50020bd6" providerId="LiveId" clId="{DBD8A1F0-D36B-47A2-B060-CC1F5C1DCE35}" dt="2022-08-19T00:51:49.512" v="1262" actId="207"/>
          <ac:spMkLst>
            <pc:docMk/>
            <pc:sldMk cId="4212759979" sldId="442"/>
            <ac:spMk id="7" creationId="{DB70D266-FA40-F44A-C466-A78998C2BDC3}"/>
          </ac:spMkLst>
        </pc:spChg>
        <pc:spChg chg="mod">
          <ac:chgData name="T H" userId="270efafb50020bd6" providerId="LiveId" clId="{DBD8A1F0-D36B-47A2-B060-CC1F5C1DCE35}" dt="2022-08-18T23:34:53.832" v="508" actId="20577"/>
          <ac:spMkLst>
            <pc:docMk/>
            <pc:sldMk cId="4212759979" sldId="442"/>
            <ac:spMk id="10" creationId="{00000000-0000-0000-0000-000000000000}"/>
          </ac:spMkLst>
        </pc:spChg>
        <pc:spChg chg="add del mod">
          <ac:chgData name="T H" userId="270efafb50020bd6" providerId="LiveId" clId="{DBD8A1F0-D36B-47A2-B060-CC1F5C1DCE35}" dt="2022-08-18T22:34:27.282" v="439" actId="478"/>
          <ac:spMkLst>
            <pc:docMk/>
            <pc:sldMk cId="4212759979" sldId="442"/>
            <ac:spMk id="14" creationId="{811634A8-150E-B8F4-D0B6-CE417C15BBD4}"/>
          </ac:spMkLst>
        </pc:spChg>
        <pc:spChg chg="add mod">
          <ac:chgData name="T H" userId="270efafb50020bd6" providerId="LiveId" clId="{DBD8A1F0-D36B-47A2-B060-CC1F5C1DCE35}" dt="2022-08-19T00:46:44.532" v="1233" actId="14100"/>
          <ac:spMkLst>
            <pc:docMk/>
            <pc:sldMk cId="4212759979" sldId="442"/>
            <ac:spMk id="15" creationId="{C301A274-FAF9-8A82-7B9B-C00BFCED6DC4}"/>
          </ac:spMkLst>
        </pc:spChg>
        <pc:spChg chg="mod">
          <ac:chgData name="T H" userId="270efafb50020bd6" providerId="LiveId" clId="{DBD8A1F0-D36B-47A2-B060-CC1F5C1DCE35}" dt="2022-08-18T22:24:44.509" v="430" actId="20577"/>
          <ac:spMkLst>
            <pc:docMk/>
            <pc:sldMk cId="4212759979" sldId="442"/>
            <ac:spMk id="31" creationId="{00000000-0000-0000-0000-000000000000}"/>
          </ac:spMkLst>
        </pc:spChg>
        <pc:grpChg chg="mod">
          <ac:chgData name="T H" userId="270efafb50020bd6" providerId="LiveId" clId="{DBD8A1F0-D36B-47A2-B060-CC1F5C1DCE35}" dt="2022-08-18T22:10:58.403" v="410" actId="1076"/>
          <ac:grpSpMkLst>
            <pc:docMk/>
            <pc:sldMk cId="4212759979" sldId="442"/>
            <ac:grpSpMk id="9" creationId="{00000000-0000-0000-0000-000000000000}"/>
          </ac:grpSpMkLst>
        </pc:grpChg>
        <pc:picChg chg="add del mod">
          <ac:chgData name="T H" userId="270efafb50020bd6" providerId="LiveId" clId="{DBD8A1F0-D36B-47A2-B060-CC1F5C1DCE35}" dt="2022-08-19T00:46:01.560" v="1227" actId="478"/>
          <ac:picMkLst>
            <pc:docMk/>
            <pc:sldMk cId="4212759979" sldId="442"/>
            <ac:picMk id="2" creationId="{5D6D3022-4C4F-ECA3-B79F-0F9975BCB9BB}"/>
          </ac:picMkLst>
        </pc:picChg>
        <pc:picChg chg="add del mod">
          <ac:chgData name="T H" userId="270efafb50020bd6" providerId="LiveId" clId="{DBD8A1F0-D36B-47A2-B060-CC1F5C1DCE35}" dt="2022-08-18T23:19:33.270" v="464" actId="478"/>
          <ac:picMkLst>
            <pc:docMk/>
            <pc:sldMk cId="4212759979" sldId="442"/>
            <ac:picMk id="4" creationId="{1FDF6856-32E5-69A7-8BFD-C27716311A60}"/>
          </ac:picMkLst>
        </pc:picChg>
        <pc:picChg chg="del">
          <ac:chgData name="T H" userId="270efafb50020bd6" providerId="LiveId" clId="{DBD8A1F0-D36B-47A2-B060-CC1F5C1DCE35}" dt="2022-08-18T22:02:22.171" v="369" actId="478"/>
          <ac:picMkLst>
            <pc:docMk/>
            <pc:sldMk cId="4212759979" sldId="442"/>
            <ac:picMk id="5" creationId="{C6CF40B1-4EF6-DB3E-350B-487813E58420}"/>
          </ac:picMkLst>
        </pc:picChg>
        <pc:picChg chg="add mod">
          <ac:chgData name="T H" userId="270efafb50020bd6" providerId="LiveId" clId="{DBD8A1F0-D36B-47A2-B060-CC1F5C1DCE35}" dt="2022-08-19T00:51:56.276" v="1263" actId="1076"/>
          <ac:picMkLst>
            <pc:docMk/>
            <pc:sldMk cId="4212759979" sldId="442"/>
            <ac:picMk id="6" creationId="{834AC667-5D18-3C97-7C26-20F270B04EC8}"/>
          </ac:picMkLst>
        </pc:picChg>
        <pc:picChg chg="del">
          <ac:chgData name="T H" userId="270efafb50020bd6" providerId="LiveId" clId="{DBD8A1F0-D36B-47A2-B060-CC1F5C1DCE35}" dt="2022-08-18T22:02:22.936" v="370" actId="478"/>
          <ac:picMkLst>
            <pc:docMk/>
            <pc:sldMk cId="4212759979" sldId="442"/>
            <ac:picMk id="6" creationId="{F5287A32-3267-33B2-6EA4-9F20B5C1CCA2}"/>
          </ac:picMkLst>
        </pc:picChg>
        <pc:picChg chg="add mod modCrop">
          <ac:chgData name="T H" userId="270efafb50020bd6" providerId="LiveId" clId="{DBD8A1F0-D36B-47A2-B060-CC1F5C1DCE35}" dt="2022-08-18T23:31:49.108" v="499"/>
          <ac:picMkLst>
            <pc:docMk/>
            <pc:sldMk cId="4212759979" sldId="442"/>
            <ac:picMk id="8" creationId="{A02F68FC-B127-C2FD-93D1-12EEC2307057}"/>
          </ac:picMkLst>
        </pc:picChg>
        <pc:picChg chg="add mod modCrop">
          <ac:chgData name="T H" userId="270efafb50020bd6" providerId="LiveId" clId="{DBD8A1F0-D36B-47A2-B060-CC1F5C1DCE35}" dt="2022-08-18T22:25:49.594" v="434" actId="1076"/>
          <ac:picMkLst>
            <pc:docMk/>
            <pc:sldMk cId="4212759979" sldId="442"/>
            <ac:picMk id="12" creationId="{44C9E177-BFAF-440C-D8D5-AA309A6979B1}"/>
          </ac:picMkLst>
        </pc:picChg>
        <pc:picChg chg="add mod modCrop">
          <ac:chgData name="T H" userId="270efafb50020bd6" providerId="LiveId" clId="{DBD8A1F0-D36B-47A2-B060-CC1F5C1DCE35}" dt="2022-08-18T22:25:47.961" v="433" actId="1076"/>
          <ac:picMkLst>
            <pc:docMk/>
            <pc:sldMk cId="4212759979" sldId="442"/>
            <ac:picMk id="13" creationId="{21287E7F-0656-F7BE-9E99-CC3B18BB06F7}"/>
          </ac:picMkLst>
        </pc:picChg>
        <pc:picChg chg="add mod">
          <ac:chgData name="T H" userId="270efafb50020bd6" providerId="LiveId" clId="{DBD8A1F0-D36B-47A2-B060-CC1F5C1DCE35}" dt="2022-08-19T00:49:06.183" v="1251" actId="1035"/>
          <ac:picMkLst>
            <pc:docMk/>
            <pc:sldMk cId="4212759979" sldId="442"/>
            <ac:picMk id="16" creationId="{3CDC86A6-92FA-A22D-EF8A-A7721DB688EF}"/>
          </ac:picMkLst>
        </pc:picChg>
        <pc:picChg chg="add mod">
          <ac:chgData name="T H" userId="270efafb50020bd6" providerId="LiveId" clId="{DBD8A1F0-D36B-47A2-B060-CC1F5C1DCE35}" dt="2022-08-18T23:31:19.226" v="496"/>
          <ac:picMkLst>
            <pc:docMk/>
            <pc:sldMk cId="4212759979" sldId="442"/>
            <ac:picMk id="17" creationId="{0D05443D-9850-0AFB-FC0E-41E76D9C54B8}"/>
          </ac:picMkLst>
        </pc:picChg>
        <pc:picChg chg="add del mod">
          <ac:chgData name="T H" userId="270efafb50020bd6" providerId="LiveId" clId="{DBD8A1F0-D36B-47A2-B060-CC1F5C1DCE35}" dt="2022-08-18T22:56:08.968" v="444" actId="478"/>
          <ac:picMkLst>
            <pc:docMk/>
            <pc:sldMk cId="4212759979" sldId="442"/>
            <ac:picMk id="18" creationId="{B723C431-9543-5862-6201-5D7FF02058F9}"/>
          </ac:picMkLst>
        </pc:picChg>
        <pc:picChg chg="add mod">
          <ac:chgData name="T H" userId="270efafb50020bd6" providerId="LiveId" clId="{DBD8A1F0-D36B-47A2-B060-CC1F5C1DCE35}" dt="2022-08-19T00:49:06.183" v="1251" actId="1035"/>
          <ac:picMkLst>
            <pc:docMk/>
            <pc:sldMk cId="4212759979" sldId="442"/>
            <ac:picMk id="19" creationId="{D0847600-6114-9FFA-CB7F-2401CCAF8D24}"/>
          </ac:picMkLst>
        </pc:picChg>
        <pc:picChg chg="add del mod">
          <ac:chgData name="T H" userId="270efafb50020bd6" providerId="LiveId" clId="{DBD8A1F0-D36B-47A2-B060-CC1F5C1DCE35}" dt="2022-08-18T22:56:19.679" v="447" actId="478"/>
          <ac:picMkLst>
            <pc:docMk/>
            <pc:sldMk cId="4212759979" sldId="442"/>
            <ac:picMk id="20" creationId="{8C807AED-FAFF-B133-3FB2-EAA57C651027}"/>
          </ac:picMkLst>
        </pc:picChg>
        <pc:picChg chg="add del mod">
          <ac:chgData name="T H" userId="270efafb50020bd6" providerId="LiveId" clId="{DBD8A1F0-D36B-47A2-B060-CC1F5C1DCE35}" dt="2022-08-18T22:56:19.679" v="447" actId="478"/>
          <ac:picMkLst>
            <pc:docMk/>
            <pc:sldMk cId="4212759979" sldId="442"/>
            <ac:picMk id="21" creationId="{3583AE94-E448-41EF-4F95-49A553E1CDE8}"/>
          </ac:picMkLst>
        </pc:picChg>
        <pc:picChg chg="add del mod">
          <ac:chgData name="T H" userId="270efafb50020bd6" providerId="LiveId" clId="{DBD8A1F0-D36B-47A2-B060-CC1F5C1DCE35}" dt="2022-08-18T23:19:38.842" v="467" actId="478"/>
          <ac:picMkLst>
            <pc:docMk/>
            <pc:sldMk cId="4212759979" sldId="442"/>
            <ac:picMk id="22" creationId="{604C3F58-B773-55A4-D687-8E7C4089AC60}"/>
          </ac:picMkLst>
        </pc:picChg>
        <pc:picChg chg="add del mod">
          <ac:chgData name="T H" userId="270efafb50020bd6" providerId="LiveId" clId="{DBD8A1F0-D36B-47A2-B060-CC1F5C1DCE35}" dt="2022-08-18T23:19:49.680" v="469" actId="478"/>
          <ac:picMkLst>
            <pc:docMk/>
            <pc:sldMk cId="4212759979" sldId="442"/>
            <ac:picMk id="23" creationId="{E9A71FB3-8889-AD80-5F0C-2866777A1C30}"/>
          </ac:picMkLst>
        </pc:picChg>
        <pc:picChg chg="add mod">
          <ac:chgData name="T H" userId="270efafb50020bd6" providerId="LiveId" clId="{DBD8A1F0-D36B-47A2-B060-CC1F5C1DCE35}" dt="2022-08-19T00:49:06.183" v="1251" actId="1035"/>
          <ac:picMkLst>
            <pc:docMk/>
            <pc:sldMk cId="4212759979" sldId="442"/>
            <ac:picMk id="24" creationId="{F77B8722-5D80-FB4E-2A90-2E710430BEB2}"/>
          </ac:picMkLst>
        </pc:picChg>
        <pc:picChg chg="add mod">
          <ac:chgData name="T H" userId="270efafb50020bd6" providerId="LiveId" clId="{DBD8A1F0-D36B-47A2-B060-CC1F5C1DCE35}" dt="2022-08-19T00:53:12.543" v="1268" actId="1076"/>
          <ac:picMkLst>
            <pc:docMk/>
            <pc:sldMk cId="4212759979" sldId="442"/>
            <ac:picMk id="25" creationId="{73646A7B-A62A-ED2E-1525-D93121CBA162}"/>
          </ac:picMkLst>
        </pc:picChg>
        <pc:cxnChg chg="mod">
          <ac:chgData name="T H" userId="270efafb50020bd6" providerId="LiveId" clId="{DBD8A1F0-D36B-47A2-B060-CC1F5C1DCE35}" dt="2022-08-18T23:17:13.645" v="459" actId="14100"/>
          <ac:cxnSpMkLst>
            <pc:docMk/>
            <pc:sldMk cId="4212759979" sldId="442"/>
            <ac:cxnSpMk id="11" creationId="{00000000-0000-0000-0000-000000000000}"/>
          </ac:cxnSpMkLst>
        </pc:cxnChg>
      </pc:sldChg>
      <pc:sldChg chg="del">
        <pc:chgData name="T H" userId="270efafb50020bd6" providerId="LiveId" clId="{DBD8A1F0-D36B-47A2-B060-CC1F5C1DCE35}" dt="2022-08-18T23:27:25.681" v="478" actId="2696"/>
        <pc:sldMkLst>
          <pc:docMk/>
          <pc:sldMk cId="1282253078" sldId="443"/>
        </pc:sldMkLst>
      </pc:sldChg>
      <pc:sldChg chg="addSp delSp modSp add mod">
        <pc:chgData name="T H" userId="270efafb50020bd6" providerId="LiveId" clId="{DBD8A1F0-D36B-47A2-B060-CC1F5C1DCE35}" dt="2022-08-18T23:33:38.306" v="504" actId="1076"/>
        <pc:sldMkLst>
          <pc:docMk/>
          <pc:sldMk cId="2623901697" sldId="444"/>
        </pc:sldMkLst>
        <pc:spChg chg="add mod">
          <ac:chgData name="T H" userId="270efafb50020bd6" providerId="LiveId" clId="{DBD8A1F0-D36B-47A2-B060-CC1F5C1DCE35}" dt="2022-08-18T20:31:00.834" v="74" actId="1076"/>
          <ac:spMkLst>
            <pc:docMk/>
            <pc:sldMk cId="2623901697" sldId="444"/>
            <ac:spMk id="3" creationId="{02A967D7-3891-9609-B085-FBA36FC50483}"/>
          </ac:spMkLst>
        </pc:spChg>
        <pc:spChg chg="del">
          <ac:chgData name="T H" userId="270efafb50020bd6" providerId="LiveId" clId="{DBD8A1F0-D36B-47A2-B060-CC1F5C1DCE35}" dt="2022-08-18T20:29:13.614" v="57" actId="478"/>
          <ac:spMkLst>
            <pc:docMk/>
            <pc:sldMk cId="2623901697" sldId="444"/>
            <ac:spMk id="5" creationId="{4D535EFC-627A-DF3B-4EE9-3E74F220037F}"/>
          </ac:spMkLst>
        </pc:spChg>
        <pc:spChg chg="mod">
          <ac:chgData name="T H" userId="270efafb50020bd6" providerId="LiveId" clId="{DBD8A1F0-D36B-47A2-B060-CC1F5C1DCE35}" dt="2022-08-18T20:35:37.893" v="138" actId="20577"/>
          <ac:spMkLst>
            <pc:docMk/>
            <pc:sldMk cId="2623901697" sldId="444"/>
            <ac:spMk id="7" creationId="{28E750A5-5AD2-CBD8-DC6C-55ECD661FD38}"/>
          </ac:spMkLst>
        </pc:spChg>
        <pc:spChg chg="mod">
          <ac:chgData name="T H" userId="270efafb50020bd6" providerId="LiveId" clId="{DBD8A1F0-D36B-47A2-B060-CC1F5C1DCE35}" dt="2022-08-18T20:38:53.971" v="148" actId="207"/>
          <ac:spMkLst>
            <pc:docMk/>
            <pc:sldMk cId="2623901697" sldId="444"/>
            <ac:spMk id="10" creationId="{00000000-0000-0000-0000-000000000000}"/>
          </ac:spMkLst>
        </pc:spChg>
        <pc:grpChg chg="mod">
          <ac:chgData name="T H" userId="270efafb50020bd6" providerId="LiveId" clId="{DBD8A1F0-D36B-47A2-B060-CC1F5C1DCE35}" dt="2022-08-18T20:29:43.618" v="62" actId="1038"/>
          <ac:grpSpMkLst>
            <pc:docMk/>
            <pc:sldMk cId="2623901697" sldId="444"/>
            <ac:grpSpMk id="9" creationId="{00000000-0000-0000-0000-000000000000}"/>
          </ac:grpSpMkLst>
        </pc:grpChg>
        <pc:picChg chg="mod">
          <ac:chgData name="T H" userId="270efafb50020bd6" providerId="LiveId" clId="{DBD8A1F0-D36B-47A2-B060-CC1F5C1DCE35}" dt="2022-08-18T23:33:38.306" v="504" actId="1076"/>
          <ac:picMkLst>
            <pc:docMk/>
            <pc:sldMk cId="2623901697" sldId="444"/>
            <ac:picMk id="8" creationId="{F774A4CA-C535-BC90-A40F-ACCF040658FA}"/>
          </ac:picMkLst>
        </pc:picChg>
        <pc:cxnChg chg="mod">
          <ac:chgData name="T H" userId="270efafb50020bd6" providerId="LiveId" clId="{DBD8A1F0-D36B-47A2-B060-CC1F5C1DCE35}" dt="2022-08-18T20:38:48.562" v="147" actId="14100"/>
          <ac:cxnSpMkLst>
            <pc:docMk/>
            <pc:sldMk cId="2623901697" sldId="444"/>
            <ac:cxnSpMk id="11" creationId="{00000000-0000-0000-0000-000000000000}"/>
          </ac:cxnSpMkLst>
        </pc:cxnChg>
      </pc:sldChg>
      <pc:sldChg chg="addSp delSp modSp add mod ord delAnim">
        <pc:chgData name="T H" userId="270efafb50020bd6" providerId="LiveId" clId="{DBD8A1F0-D36B-47A2-B060-CC1F5C1DCE35}" dt="2022-08-18T23:34:45.904" v="506"/>
        <pc:sldMkLst>
          <pc:docMk/>
          <pc:sldMk cId="3450850723" sldId="445"/>
        </pc:sldMkLst>
        <pc:spChg chg="add mod">
          <ac:chgData name="T H" userId="270efafb50020bd6" providerId="LiveId" clId="{DBD8A1F0-D36B-47A2-B060-CC1F5C1DCE35}" dt="2022-08-18T23:34:45.904" v="506"/>
          <ac:spMkLst>
            <pc:docMk/>
            <pc:sldMk cId="3450850723" sldId="445"/>
            <ac:spMk id="2" creationId="{6A7C18A0-E401-E08B-273E-1E5C240F0736}"/>
          </ac:spMkLst>
        </pc:spChg>
        <pc:spChg chg="del mod topLvl">
          <ac:chgData name="T H" userId="270efafb50020bd6" providerId="LiveId" clId="{DBD8A1F0-D36B-47A2-B060-CC1F5C1DCE35}" dt="2022-08-18T23:34:45.306" v="505" actId="478"/>
          <ac:spMkLst>
            <pc:docMk/>
            <pc:sldMk cId="3450850723" sldId="445"/>
            <ac:spMk id="10" creationId="{00000000-0000-0000-0000-000000000000}"/>
          </ac:spMkLst>
        </pc:spChg>
        <pc:spChg chg="mod">
          <ac:chgData name="T H" userId="270efafb50020bd6" providerId="LiveId" clId="{DBD8A1F0-D36B-47A2-B060-CC1F5C1DCE35}" dt="2022-08-18T23:32:44.193" v="501" actId="948"/>
          <ac:spMkLst>
            <pc:docMk/>
            <pc:sldMk cId="3450850723" sldId="445"/>
            <ac:spMk id="13" creationId="{ABB921D2-1612-B477-FADB-57918FE3F382}"/>
          </ac:spMkLst>
        </pc:spChg>
        <pc:grpChg chg="del">
          <ac:chgData name="T H" userId="270efafb50020bd6" providerId="LiveId" clId="{DBD8A1F0-D36B-47A2-B060-CC1F5C1DCE35}" dt="2022-08-18T23:34:45.306" v="505" actId="478"/>
          <ac:grpSpMkLst>
            <pc:docMk/>
            <pc:sldMk cId="3450850723" sldId="445"/>
            <ac:grpSpMk id="9" creationId="{00000000-0000-0000-0000-000000000000}"/>
          </ac:grpSpMkLst>
        </pc:grpChg>
        <pc:picChg chg="mod">
          <ac:chgData name="T H" userId="270efafb50020bd6" providerId="LiveId" clId="{DBD8A1F0-D36B-47A2-B060-CC1F5C1DCE35}" dt="2022-08-18T20:37:17.084" v="145" actId="14100"/>
          <ac:picMkLst>
            <pc:docMk/>
            <pc:sldMk cId="3450850723" sldId="445"/>
            <ac:picMk id="8" creationId="{F774A4CA-C535-BC90-A40F-ACCF040658FA}"/>
          </ac:picMkLst>
        </pc:picChg>
        <pc:cxnChg chg="topLvl">
          <ac:chgData name="T H" userId="270efafb50020bd6" providerId="LiveId" clId="{DBD8A1F0-D36B-47A2-B060-CC1F5C1DCE35}" dt="2022-08-18T23:34:45.306" v="505" actId="478"/>
          <ac:cxnSpMkLst>
            <pc:docMk/>
            <pc:sldMk cId="3450850723" sldId="445"/>
            <ac:cxnSpMk id="11" creationId="{00000000-0000-0000-0000-000000000000}"/>
          </ac:cxnSpMkLst>
        </pc:cxnChg>
      </pc:sldChg>
      <pc:sldChg chg="addSp delSp modSp add del mod delAnim">
        <pc:chgData name="T H" userId="270efafb50020bd6" providerId="LiveId" clId="{DBD8A1F0-D36B-47A2-B060-CC1F5C1DCE35}" dt="2022-08-19T00:53:29.210" v="1269" actId="2696"/>
        <pc:sldMkLst>
          <pc:docMk/>
          <pc:sldMk cId="1152562201" sldId="446"/>
        </pc:sldMkLst>
        <pc:spChg chg="mod">
          <ac:chgData name="T H" userId="270efafb50020bd6" providerId="LiveId" clId="{DBD8A1F0-D36B-47A2-B060-CC1F5C1DCE35}" dt="2022-08-19T00:40:55.781" v="931" actId="20577"/>
          <ac:spMkLst>
            <pc:docMk/>
            <pc:sldMk cId="1152562201" sldId="446"/>
            <ac:spMk id="10" creationId="{00000000-0000-0000-0000-000000000000}"/>
          </ac:spMkLst>
        </pc:spChg>
        <pc:spChg chg="del">
          <ac:chgData name="T H" userId="270efafb50020bd6" providerId="LiveId" clId="{DBD8A1F0-D36B-47A2-B060-CC1F5C1DCE35}" dt="2022-08-19T00:40:10.449" v="924" actId="478"/>
          <ac:spMkLst>
            <pc:docMk/>
            <pc:sldMk cId="1152562201" sldId="446"/>
            <ac:spMk id="15" creationId="{C301A274-FAF9-8A82-7B9B-C00BFCED6DC4}"/>
          </ac:spMkLst>
        </pc:spChg>
        <pc:spChg chg="mod">
          <ac:chgData name="T H" userId="270efafb50020bd6" providerId="LiveId" clId="{DBD8A1F0-D36B-47A2-B060-CC1F5C1DCE35}" dt="2022-08-19T00:40:50.615" v="928" actId="1076"/>
          <ac:spMkLst>
            <pc:docMk/>
            <pc:sldMk cId="1152562201" sldId="446"/>
            <ac:spMk id="31" creationId="{00000000-0000-0000-0000-000000000000}"/>
          </ac:spMkLst>
        </pc:spChg>
        <pc:grpChg chg="mod">
          <ac:chgData name="T H" userId="270efafb50020bd6" providerId="LiveId" clId="{DBD8A1F0-D36B-47A2-B060-CC1F5C1DCE35}" dt="2022-08-19T00:40:53.284" v="929" actId="1076"/>
          <ac:grpSpMkLst>
            <pc:docMk/>
            <pc:sldMk cId="1152562201" sldId="446"/>
            <ac:grpSpMk id="9" creationId="{00000000-0000-0000-0000-000000000000}"/>
          </ac:grpSpMkLst>
        </pc:grpChg>
        <pc:picChg chg="add del mod">
          <ac:chgData name="T H" userId="270efafb50020bd6" providerId="LiveId" clId="{DBD8A1F0-D36B-47A2-B060-CC1F5C1DCE35}" dt="2022-08-19T00:41:31.066" v="932" actId="21"/>
          <ac:picMkLst>
            <pc:docMk/>
            <pc:sldMk cId="1152562201" sldId="446"/>
            <ac:picMk id="4" creationId="{BE08C73D-08DE-E7E5-C5AC-22152936C67B}"/>
          </ac:picMkLst>
        </pc:picChg>
        <pc:picChg chg="del">
          <ac:chgData name="T H" userId="270efafb50020bd6" providerId="LiveId" clId="{DBD8A1F0-D36B-47A2-B060-CC1F5C1DCE35}" dt="2022-08-19T00:40:10.449" v="924" actId="478"/>
          <ac:picMkLst>
            <pc:docMk/>
            <pc:sldMk cId="1152562201" sldId="446"/>
            <ac:picMk id="8" creationId="{A02F68FC-B127-C2FD-93D1-12EEC2307057}"/>
          </ac:picMkLst>
        </pc:picChg>
        <pc:picChg chg="del">
          <ac:chgData name="T H" userId="270efafb50020bd6" providerId="LiveId" clId="{DBD8A1F0-D36B-47A2-B060-CC1F5C1DCE35}" dt="2022-08-19T00:40:10.449" v="924" actId="478"/>
          <ac:picMkLst>
            <pc:docMk/>
            <pc:sldMk cId="1152562201" sldId="446"/>
            <ac:picMk id="12" creationId="{44C9E177-BFAF-440C-D8D5-AA309A6979B1}"/>
          </ac:picMkLst>
        </pc:picChg>
        <pc:picChg chg="del">
          <ac:chgData name="T H" userId="270efafb50020bd6" providerId="LiveId" clId="{DBD8A1F0-D36B-47A2-B060-CC1F5C1DCE35}" dt="2022-08-19T00:40:10.449" v="924" actId="478"/>
          <ac:picMkLst>
            <pc:docMk/>
            <pc:sldMk cId="1152562201" sldId="446"/>
            <ac:picMk id="13" creationId="{21287E7F-0656-F7BE-9E99-CC3B18BB06F7}"/>
          </ac:picMkLst>
        </pc:picChg>
        <pc:picChg chg="del">
          <ac:chgData name="T H" userId="270efafb50020bd6" providerId="LiveId" clId="{DBD8A1F0-D36B-47A2-B060-CC1F5C1DCE35}" dt="2022-08-19T00:40:10.449" v="924" actId="478"/>
          <ac:picMkLst>
            <pc:docMk/>
            <pc:sldMk cId="1152562201" sldId="446"/>
            <ac:picMk id="16" creationId="{3CDC86A6-92FA-A22D-EF8A-A7721DB688EF}"/>
          </ac:picMkLst>
        </pc:picChg>
        <pc:picChg chg="del">
          <ac:chgData name="T H" userId="270efafb50020bd6" providerId="LiveId" clId="{DBD8A1F0-D36B-47A2-B060-CC1F5C1DCE35}" dt="2022-08-19T00:40:10.449" v="924" actId="478"/>
          <ac:picMkLst>
            <pc:docMk/>
            <pc:sldMk cId="1152562201" sldId="446"/>
            <ac:picMk id="17" creationId="{0D05443D-9850-0AFB-FC0E-41E76D9C54B8}"/>
          </ac:picMkLst>
        </pc:picChg>
        <pc:picChg chg="del">
          <ac:chgData name="T H" userId="270efafb50020bd6" providerId="LiveId" clId="{DBD8A1F0-D36B-47A2-B060-CC1F5C1DCE35}" dt="2022-08-19T00:40:11.784" v="925" actId="478"/>
          <ac:picMkLst>
            <pc:docMk/>
            <pc:sldMk cId="1152562201" sldId="446"/>
            <ac:picMk id="19" creationId="{D0847600-6114-9FFA-CB7F-2401CCAF8D24}"/>
          </ac:picMkLst>
        </pc:picChg>
        <pc:picChg chg="del">
          <ac:chgData name="T H" userId="270efafb50020bd6" providerId="LiveId" clId="{DBD8A1F0-D36B-47A2-B060-CC1F5C1DCE35}" dt="2022-08-19T00:40:10.449" v="924" actId="478"/>
          <ac:picMkLst>
            <pc:docMk/>
            <pc:sldMk cId="1152562201" sldId="446"/>
            <ac:picMk id="24" creationId="{F77B8722-5D80-FB4E-2A90-2E710430BEB2}"/>
          </ac:picMkLst>
        </pc:picChg>
        <pc:picChg chg="del">
          <ac:chgData name="T H" userId="270efafb50020bd6" providerId="LiveId" clId="{DBD8A1F0-D36B-47A2-B060-CC1F5C1DCE35}" dt="2022-08-19T00:40:10.449" v="924" actId="478"/>
          <ac:picMkLst>
            <pc:docMk/>
            <pc:sldMk cId="1152562201" sldId="446"/>
            <ac:picMk id="25" creationId="{73646A7B-A62A-ED2E-1525-D93121CBA16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8</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microsoft.com/office/2007/relationships/hdphoto" Target="../media/hdphoto2.wdp"/><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Cau%20hoi/Cau%204.pptx" TargetMode="External"/><Relationship Id="rId13" Type="http://schemas.openxmlformats.org/officeDocument/2006/relationships/image" Target="../media/image16.jpeg"/><Relationship Id="rId18" Type="http://schemas.openxmlformats.org/officeDocument/2006/relationships/hyperlink" Target="Cau%20hoi/Cau%207.pptx" TargetMode="External"/><Relationship Id="rId3" Type="http://schemas.openxmlformats.org/officeDocument/2006/relationships/image" Target="../media/image6.jpg"/><Relationship Id="rId21" Type="http://schemas.openxmlformats.org/officeDocument/2006/relationships/image" Target="../media/image20.jpeg"/><Relationship Id="rId7" Type="http://schemas.openxmlformats.org/officeDocument/2006/relationships/image" Target="../media/image13.jpeg"/><Relationship Id="rId12" Type="http://schemas.openxmlformats.org/officeDocument/2006/relationships/hyperlink" Target="Cau%20hoi/Cau%2010.pptx" TargetMode="External"/><Relationship Id="rId17"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Cau%20hoi/Cau%205.pptx" TargetMode="External"/><Relationship Id="rId20" Type="http://schemas.openxmlformats.org/officeDocument/2006/relationships/hyperlink" Target="Cau%20hoi/Cau%208.pptx" TargetMode="External"/><Relationship Id="rId1" Type="http://schemas.openxmlformats.org/officeDocument/2006/relationships/slideLayout" Target="../slideLayouts/slideLayout2.xml"/><Relationship Id="rId6" Type="http://schemas.openxmlformats.org/officeDocument/2006/relationships/hyperlink" Target="Cau%20hoi/Cau%201.pptx" TargetMode="External"/><Relationship Id="rId11" Type="http://schemas.openxmlformats.org/officeDocument/2006/relationships/image" Target="../media/image15.jpeg"/><Relationship Id="rId5" Type="http://schemas.openxmlformats.org/officeDocument/2006/relationships/image" Target="../media/image12.jpeg"/><Relationship Id="rId15" Type="http://schemas.openxmlformats.org/officeDocument/2006/relationships/image" Target="../media/image17.jpeg"/><Relationship Id="rId23" Type="http://schemas.openxmlformats.org/officeDocument/2006/relationships/image" Target="../media/image21.jpeg"/><Relationship Id="rId10" Type="http://schemas.openxmlformats.org/officeDocument/2006/relationships/hyperlink" Target="Cau%20hoi/Cau%206.pptx" TargetMode="External"/><Relationship Id="rId19" Type="http://schemas.openxmlformats.org/officeDocument/2006/relationships/image" Target="../media/image19.jpeg"/><Relationship Id="rId4" Type="http://schemas.openxmlformats.org/officeDocument/2006/relationships/hyperlink" Target="Cau%20hoi/Cau%202.pptx" TargetMode="External"/><Relationship Id="rId9" Type="http://schemas.openxmlformats.org/officeDocument/2006/relationships/image" Target="../media/image14.jpeg"/><Relationship Id="rId14" Type="http://schemas.openxmlformats.org/officeDocument/2006/relationships/hyperlink" Target="Cau%20hoi/Cau%203.pptx" TargetMode="External"/><Relationship Id="rId22" Type="http://schemas.openxmlformats.org/officeDocument/2006/relationships/hyperlink" Target="Cau%20hoi/Cau%209.pptx"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5" name="Text Box 3"/>
          <p:cNvSpPr txBox="1">
            <a:spLocks noChangeArrowheads="1"/>
          </p:cNvSpPr>
          <p:nvPr/>
        </p:nvSpPr>
        <p:spPr bwMode="auto">
          <a:xfrm>
            <a:off x="3197197" y="2667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a:t>
            </a:r>
            <a:r>
              <a:rPr lang="en-US" altLang="en-US" sz="3500" b="1">
                <a:solidFill>
                  <a:srgbClr val="FF0066"/>
                </a:solidFill>
                <a:latin typeface="Times New Roman" pitchFamily="18" charset="0"/>
              </a:rPr>
              <a:t>HỌC </a:t>
            </a:r>
            <a:r>
              <a:rPr lang="en-US" altLang="en-US" sz="3500" b="1" smtClean="0">
                <a:solidFill>
                  <a:srgbClr val="FF0066"/>
                </a:solidFill>
                <a:latin typeface="Times New Roman" pitchFamily="18" charset="0"/>
              </a:rPr>
              <a:t>THẠCH BÀN A</a:t>
            </a:r>
            <a:endParaRPr lang="en-US" altLang="en-US" sz="3500" b="1" dirty="0">
              <a:solidFill>
                <a:srgbClr val="FF0066"/>
              </a:solidFill>
              <a:latin typeface="Times New Roman" pitchFamily="18" charset="0"/>
            </a:endParaRPr>
          </a:p>
        </p:txBody>
      </p:sp>
      <p:cxnSp>
        <p:nvCxnSpPr>
          <p:cNvPr id="26" name="Straight Connector 25"/>
          <p:cNvCxnSpPr/>
          <p:nvPr/>
        </p:nvCxnSpPr>
        <p:spPr>
          <a:xfrm flipV="1">
            <a:off x="5407784" y="9906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5852319" y="1129028"/>
            <a:ext cx="49530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
        <p:nvSpPr>
          <p:cNvPr id="28" name="Text Box 14"/>
          <p:cNvSpPr txBox="1">
            <a:spLocks noChangeArrowheads="1"/>
          </p:cNvSpPr>
          <p:nvPr/>
        </p:nvSpPr>
        <p:spPr bwMode="auto">
          <a:xfrm>
            <a:off x="1508919" y="3962400"/>
            <a:ext cx="12656582" cy="173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Công nghệ lớp 3</a:t>
            </a:r>
          </a:p>
          <a:p>
            <a:pPr algn="ctr" eaLnBrk="1" hangingPunct="1">
              <a:spcBef>
                <a:spcPts val="1800"/>
              </a:spcBef>
              <a:defRPr/>
            </a:pPr>
            <a:r>
              <a:rPr lang="en-US" sz="48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 SỬ DỤNG ĐÈN HỌC (T3)</a:t>
            </a:r>
            <a:endPar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9" name="Text Box 18"/>
          <p:cNvSpPr txBox="1">
            <a:spLocks noChangeArrowheads="1"/>
          </p:cNvSpPr>
          <p:nvPr/>
        </p:nvSpPr>
        <p:spPr bwMode="auto">
          <a:xfrm>
            <a:off x="4053772" y="8001000"/>
            <a:ext cx="710222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i="1">
                <a:solidFill>
                  <a:srgbClr val="0000CC"/>
                </a:solidFill>
                <a:latin typeface="Times New Roman" pitchFamily="18" charset="0"/>
              </a:rPr>
              <a:t>Giáo viên:……………………………………</a:t>
            </a:r>
          </a:p>
          <a:p>
            <a:pPr eaLnBrk="1" hangingPunct="1"/>
            <a:r>
              <a:rPr lang="en-US" altLang="en-US" sz="2800" b="1" i="1">
                <a:solidFill>
                  <a:srgbClr val="0000CC"/>
                </a:solidFill>
                <a:latin typeface="Times New Roman" pitchFamily="18" charset="0"/>
              </a:rPr>
              <a:t>Lớp:  3</a:t>
            </a:r>
          </a:p>
        </p:txBody>
      </p:sp>
      <p:pic>
        <p:nvPicPr>
          <p:cNvPr id="30"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5056" y="570587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17"/>
          <p:cNvSpPr txBox="1">
            <a:spLocks noChangeArrowheads="1"/>
          </p:cNvSpPr>
          <p:nvPr/>
        </p:nvSpPr>
        <p:spPr bwMode="auto">
          <a:xfrm>
            <a:off x="1889919" y="1702753"/>
            <a:ext cx="12146361"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32"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961410">
            <a:off x="13947921" y="388164"/>
            <a:ext cx="1197160" cy="15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2328913" y="6922250"/>
            <a:ext cx="1110487" cy="8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5291919"/>
      </p:ext>
    </p:extLst>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31587" y="103853"/>
            <a:ext cx="5878532" cy="994830"/>
            <a:chOff x="4270277" y="164812"/>
            <a:chExt cx="5779343" cy="994830"/>
          </a:xfrm>
        </p:grpSpPr>
        <p:grpSp>
          <p:nvGrpSpPr>
            <p:cNvPr id="27" name="Group 26"/>
            <p:cNvGrpSpPr/>
            <p:nvPr/>
          </p:nvGrpSpPr>
          <p:grpSpPr>
            <a:xfrm>
              <a:off x="4270277" y="164812"/>
              <a:ext cx="5779343" cy="994830"/>
              <a:chOff x="4270277" y="164812"/>
              <a:chExt cx="5779343" cy="994830"/>
            </a:xfrm>
          </p:grpSpPr>
          <p:sp>
            <p:nvSpPr>
              <p:cNvPr id="29" name="TextBox 28"/>
              <p:cNvSpPr txBox="1"/>
              <p:nvPr/>
            </p:nvSpPr>
            <p:spPr>
              <a:xfrm>
                <a:off x="4270277"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2367401"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CÔNG NGHỆ</a:t>
                </a:r>
              </a:p>
            </p:txBody>
          </p:sp>
        </p:grpSp>
        <p:cxnSp>
          <p:nvCxnSpPr>
            <p:cNvPr id="28" name="Straight Connector 27"/>
            <p:cNvCxnSpPr/>
            <p:nvPr/>
          </p:nvCxnSpPr>
          <p:spPr>
            <a:xfrm>
              <a:off x="6143131" y="1136154"/>
              <a:ext cx="20976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515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2: SỬ DỤNG ĐÈN HỌC (T3)</a:t>
            </a:r>
          </a:p>
        </p:txBody>
      </p:sp>
      <p:grpSp>
        <p:nvGrpSpPr>
          <p:cNvPr id="9" name="Group 8"/>
          <p:cNvGrpSpPr/>
          <p:nvPr/>
        </p:nvGrpSpPr>
        <p:grpSpPr>
          <a:xfrm>
            <a:off x="1754314" y="1711135"/>
            <a:ext cx="10498805" cy="707886"/>
            <a:chOff x="1508918" y="1888664"/>
            <a:chExt cx="9353481" cy="707886"/>
          </a:xfrm>
        </p:grpSpPr>
        <p:sp>
          <p:nvSpPr>
            <p:cNvPr id="10" name="Rectangle 9"/>
            <p:cNvSpPr/>
            <p:nvPr/>
          </p:nvSpPr>
          <p:spPr>
            <a:xfrm>
              <a:off x="1508918" y="1888664"/>
              <a:ext cx="9353481" cy="707886"/>
            </a:xfrm>
            <a:prstGeom prst="rect">
              <a:avLst/>
            </a:prstGeom>
          </p:spPr>
          <p:txBody>
            <a:bodyPr wrap="square">
              <a:spAutoFit/>
            </a:bodyPr>
            <a:lstStyle/>
            <a:p>
              <a:r>
                <a:rPr lang="en-US" sz="3800" b="1">
                  <a:solidFill>
                    <a:srgbClr val="FF0000"/>
                  </a:solidFill>
                  <a:latin typeface="Times New Roman" pitchFamily="18" charset="0"/>
                  <a:cs typeface="Times New Roman" pitchFamily="18" charset="0"/>
                </a:rPr>
                <a:t>1. </a:t>
              </a:r>
              <a:r>
                <a:rPr lang="nl-NL" sz="4000" b="1">
                  <a:solidFill>
                    <a:srgbClr val="FF0000"/>
                  </a:solidFill>
                  <a:effectLst/>
                  <a:latin typeface="Times New Roman" panose="02020603050405020304" pitchFamily="18" charset="0"/>
                  <a:ea typeface="Times New Roman" panose="02020603050405020304" pitchFamily="18" charset="0"/>
                </a:rPr>
                <a:t>Tìm hiểu cách đặt và điều chỉnh đèn học.</a:t>
              </a:r>
              <a:endParaRPr lang="en-US" sz="3800" b="1">
                <a:solidFill>
                  <a:srgbClr val="FF0000"/>
                </a:solidFill>
                <a:latin typeface="Times New Roman" pitchFamily="18" charset="0"/>
                <a:cs typeface="Times New Roman" pitchFamily="18" charset="0"/>
              </a:endParaRPr>
            </a:p>
          </p:txBody>
        </p:sp>
        <p:cxnSp>
          <p:nvCxnSpPr>
            <p:cNvPr id="11" name="Straight Connector 10"/>
            <p:cNvCxnSpPr>
              <a:cxnSpLocks/>
            </p:cNvCxnSpPr>
            <p:nvPr/>
          </p:nvCxnSpPr>
          <p:spPr>
            <a:xfrm>
              <a:off x="1579245" y="2549359"/>
              <a:ext cx="8196958"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7" name="TextBox 6">
            <a:extLst>
              <a:ext uri="{FF2B5EF4-FFF2-40B4-BE49-F238E27FC236}">
                <a16:creationId xmlns:a16="http://schemas.microsoft.com/office/drawing/2014/main" id="{28E750A5-5AD2-CBD8-DC6C-55ECD661FD38}"/>
              </a:ext>
            </a:extLst>
          </p:cNvPr>
          <p:cNvSpPr txBox="1"/>
          <p:nvPr/>
        </p:nvSpPr>
        <p:spPr>
          <a:xfrm>
            <a:off x="1754314" y="2500521"/>
            <a:ext cx="9932818" cy="1200329"/>
          </a:xfrm>
          <a:prstGeom prst="rect">
            <a:avLst/>
          </a:prstGeom>
          <a:noFill/>
        </p:spPr>
        <p:txBody>
          <a:bodyPr wrap="square">
            <a:spAutoFit/>
          </a:bodyPr>
          <a:lstStyle/>
          <a:p>
            <a:r>
              <a:rPr lang="en-US" sz="3600" b="1" dirty="0">
                <a:solidFill>
                  <a:srgbClr val="FF0000"/>
                </a:solidFill>
                <a:latin typeface="Times New Roman" panose="02020603050405020304" pitchFamily="18" charset="0"/>
                <a:cs typeface="Times New Roman" panose="02020603050405020304" pitchFamily="18" charset="0"/>
              </a:rPr>
              <a:t>a. </a:t>
            </a:r>
            <a:r>
              <a:rPr lang="vi-VN" sz="3600" b="1" dirty="0">
                <a:solidFill>
                  <a:srgbClr val="FF0000"/>
                </a:solidFill>
                <a:latin typeface="Times New Roman" panose="02020603050405020304" pitchFamily="18" charset="0"/>
                <a:cs typeface="Times New Roman" panose="02020603050405020304" pitchFamily="18" charset="0"/>
              </a:rPr>
              <a:t>Đèn học nên đặt bên trái hay bên phải người học? </a:t>
            </a:r>
            <a:endParaRPr lang="en-US" sz="3600" b="1" i="1" dirty="0">
              <a:solidFill>
                <a:srgbClr val="FF0000"/>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F774A4CA-C535-BC90-A40F-ACCF040658FA}"/>
              </a:ext>
            </a:extLst>
          </p:cNvPr>
          <p:cNvPicPr>
            <a:picLocks noChangeAspect="1"/>
          </p:cNvPicPr>
          <p:nvPr/>
        </p:nvPicPr>
        <p:blipFill>
          <a:blip r:embed="rId3"/>
          <a:stretch>
            <a:fillRect/>
          </a:stretch>
        </p:blipFill>
        <p:spPr>
          <a:xfrm>
            <a:off x="7452519" y="3100685"/>
            <a:ext cx="7859735" cy="5305991"/>
          </a:xfrm>
          <a:prstGeom prst="rect">
            <a:avLst/>
          </a:prstGeom>
        </p:spPr>
      </p:pic>
      <p:sp>
        <p:nvSpPr>
          <p:cNvPr id="3" name="TextBox 2">
            <a:extLst>
              <a:ext uri="{FF2B5EF4-FFF2-40B4-BE49-F238E27FC236}">
                <a16:creationId xmlns:a16="http://schemas.microsoft.com/office/drawing/2014/main" id="{02A967D7-3891-9609-B085-FBA36FC50483}"/>
              </a:ext>
            </a:extLst>
          </p:cNvPr>
          <p:cNvSpPr txBox="1"/>
          <p:nvPr/>
        </p:nvSpPr>
        <p:spPr>
          <a:xfrm>
            <a:off x="1717743" y="3733800"/>
            <a:ext cx="5367315" cy="3416320"/>
          </a:xfrm>
          <a:prstGeom prst="rect">
            <a:avLst/>
          </a:prstGeom>
          <a:noFill/>
        </p:spPr>
        <p:txBody>
          <a:bodyPr wrap="square">
            <a:spAutoFit/>
          </a:bodyPr>
          <a:lstStyle/>
          <a:p>
            <a:r>
              <a:rPr lang="en-US" sz="3600" b="1" i="0" dirty="0">
                <a:solidFill>
                  <a:srgbClr val="0000CC"/>
                </a:solidFill>
                <a:effectLst/>
                <a:latin typeface="Times New Roman" panose="02020603050405020304" pitchFamily="18" charset="0"/>
                <a:cs typeface="Times New Roman" panose="02020603050405020304" pitchFamily="18" charset="0"/>
              </a:rPr>
              <a:t>+ </a:t>
            </a:r>
            <a:r>
              <a:rPr lang="vi-VN" sz="3600" b="1" i="0" dirty="0">
                <a:solidFill>
                  <a:srgbClr val="0000CC"/>
                </a:solidFill>
                <a:effectLst/>
                <a:latin typeface="Times New Roman" panose="02020603050405020304" pitchFamily="18" charset="0"/>
                <a:cs typeface="Times New Roman" panose="02020603050405020304" pitchFamily="18" charset="0"/>
              </a:rPr>
              <a:t>Đèn học nên đặt bên trái người học để hạn chế tay phải tạo ra bóng tối và bóng nửa tối, gây hại cho mắt và khó khăn trong việc học.</a:t>
            </a:r>
            <a:endParaRPr lang="en-US" sz="36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390169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31587" y="103853"/>
            <a:ext cx="5878532" cy="994830"/>
            <a:chOff x="4270277" y="164812"/>
            <a:chExt cx="5779343" cy="994830"/>
          </a:xfrm>
        </p:grpSpPr>
        <p:grpSp>
          <p:nvGrpSpPr>
            <p:cNvPr id="27" name="Group 26"/>
            <p:cNvGrpSpPr/>
            <p:nvPr/>
          </p:nvGrpSpPr>
          <p:grpSpPr>
            <a:xfrm>
              <a:off x="4270277" y="164812"/>
              <a:ext cx="5779343" cy="994830"/>
              <a:chOff x="4270277" y="164812"/>
              <a:chExt cx="5779343" cy="994830"/>
            </a:xfrm>
          </p:grpSpPr>
          <p:sp>
            <p:nvSpPr>
              <p:cNvPr id="29" name="TextBox 28"/>
              <p:cNvSpPr txBox="1"/>
              <p:nvPr/>
            </p:nvSpPr>
            <p:spPr>
              <a:xfrm>
                <a:off x="4270277"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2367401"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CÔNG NGHỆ</a:t>
                </a:r>
              </a:p>
            </p:txBody>
          </p:sp>
        </p:grpSp>
        <p:cxnSp>
          <p:nvCxnSpPr>
            <p:cNvPr id="28" name="Straight Connector 27"/>
            <p:cNvCxnSpPr/>
            <p:nvPr/>
          </p:nvCxnSpPr>
          <p:spPr>
            <a:xfrm>
              <a:off x="6143131" y="1136154"/>
              <a:ext cx="20976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515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2: SỬ DỤNG ĐÈN HỌC (T3)</a:t>
            </a:r>
          </a:p>
        </p:txBody>
      </p:sp>
      <p:cxnSp>
        <p:nvCxnSpPr>
          <p:cNvPr id="11" name="Straight Connector 10"/>
          <p:cNvCxnSpPr>
            <a:cxnSpLocks/>
          </p:cNvCxnSpPr>
          <p:nvPr/>
        </p:nvCxnSpPr>
        <p:spPr>
          <a:xfrm>
            <a:off x="1813719" y="2371830"/>
            <a:ext cx="3962400"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4D535EFC-627A-DF3B-4EE9-3E74F220037F}"/>
              </a:ext>
            </a:extLst>
          </p:cNvPr>
          <p:cNvSpPr txBox="1"/>
          <p:nvPr/>
        </p:nvSpPr>
        <p:spPr>
          <a:xfrm>
            <a:off x="1661319" y="2612799"/>
            <a:ext cx="12021210" cy="646331"/>
          </a:xfrm>
          <a:prstGeom prst="rect">
            <a:avLst/>
          </a:prstGeom>
          <a:noFill/>
        </p:spPr>
        <p:txBody>
          <a:bodyPr wrap="square">
            <a:spAutoFit/>
          </a:bodyPr>
          <a:lstStyle/>
          <a:p>
            <a:r>
              <a:rPr lang="en-US" sz="3600" b="1">
                <a:solidFill>
                  <a:srgbClr val="FF0000"/>
                </a:solidFill>
                <a:latin typeface="Times New Roman" panose="02020603050405020304" pitchFamily="18" charset="0"/>
                <a:cs typeface="Times New Roman" panose="02020603050405020304" pitchFamily="18" charset="0"/>
              </a:rPr>
              <a:t> b. </a:t>
            </a:r>
            <a:r>
              <a:rPr lang="vi-VN" sz="3600" b="1">
                <a:solidFill>
                  <a:srgbClr val="FF0000"/>
                </a:solidFill>
                <a:latin typeface="Times New Roman" panose="02020603050405020304" pitchFamily="18" charset="0"/>
                <a:cs typeface="Times New Roman" panose="02020603050405020304" pitchFamily="18" charset="0"/>
              </a:rPr>
              <a:t>Điều chỉnh đèn như thế nào để không gây chói mắt?</a:t>
            </a:r>
            <a:endParaRPr lang="en-US" sz="3600" b="1">
              <a:solidFill>
                <a:srgbClr val="FF0000"/>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F774A4CA-C535-BC90-A40F-ACCF040658FA}"/>
              </a:ext>
            </a:extLst>
          </p:cNvPr>
          <p:cNvPicPr>
            <a:picLocks noChangeAspect="1"/>
          </p:cNvPicPr>
          <p:nvPr/>
        </p:nvPicPr>
        <p:blipFill>
          <a:blip r:embed="rId3"/>
          <a:stretch>
            <a:fillRect/>
          </a:stretch>
        </p:blipFill>
        <p:spPr>
          <a:xfrm>
            <a:off x="9188361" y="3231876"/>
            <a:ext cx="6047693" cy="4620224"/>
          </a:xfrm>
          <a:prstGeom prst="rect">
            <a:avLst/>
          </a:prstGeom>
        </p:spPr>
      </p:pic>
      <p:sp>
        <p:nvSpPr>
          <p:cNvPr id="13" name="TextBox 12">
            <a:extLst>
              <a:ext uri="{FF2B5EF4-FFF2-40B4-BE49-F238E27FC236}">
                <a16:creationId xmlns:a16="http://schemas.microsoft.com/office/drawing/2014/main" id="{ABB921D2-1612-B477-FADB-57918FE3F382}"/>
              </a:ext>
            </a:extLst>
          </p:cNvPr>
          <p:cNvSpPr txBox="1"/>
          <p:nvPr/>
        </p:nvSpPr>
        <p:spPr>
          <a:xfrm>
            <a:off x="1626297" y="3327784"/>
            <a:ext cx="7765919" cy="5352684"/>
          </a:xfrm>
          <a:prstGeom prst="rect">
            <a:avLst/>
          </a:prstGeom>
          <a:noFill/>
        </p:spPr>
        <p:txBody>
          <a:bodyPr wrap="square">
            <a:spAutoFit/>
          </a:bodyPr>
          <a:lstStyle/>
          <a:p>
            <a:pPr algn="l">
              <a:lnSpc>
                <a:spcPct val="120000"/>
              </a:lnSpc>
              <a:spcBef>
                <a:spcPts val="0"/>
              </a:spcBef>
            </a:pPr>
            <a:r>
              <a:rPr lang="en-US" sz="3600" b="1" i="0" dirty="0">
                <a:solidFill>
                  <a:srgbClr val="0000CC"/>
                </a:solidFill>
                <a:effectLst/>
                <a:latin typeface="Times New Roman" panose="02020603050405020304" pitchFamily="18" charset="0"/>
                <a:cs typeface="Times New Roman" panose="02020603050405020304" pitchFamily="18" charset="0"/>
              </a:rPr>
              <a:t>- </a:t>
            </a:r>
            <a:r>
              <a:rPr lang="vi-VN" sz="3600" b="1" i="0" dirty="0">
                <a:solidFill>
                  <a:srgbClr val="0000CC"/>
                </a:solidFill>
                <a:effectLst/>
                <a:latin typeface="Times New Roman" panose="02020603050405020304" pitchFamily="18" charset="0"/>
                <a:cs typeface="Times New Roman" panose="02020603050405020304" pitchFamily="18" charset="0"/>
              </a:rPr>
              <a:t>Cách điều chỉnh đèn để không gây chói mắt:</a:t>
            </a:r>
            <a:endParaRPr lang="en-US" sz="3600" b="1" dirty="0">
              <a:solidFill>
                <a:srgbClr val="0000CC"/>
              </a:solidFill>
              <a:latin typeface="Times New Roman" panose="02020603050405020304" pitchFamily="18" charset="0"/>
              <a:cs typeface="Times New Roman" panose="02020603050405020304" pitchFamily="18" charset="0"/>
            </a:endParaRPr>
          </a:p>
          <a:p>
            <a:pPr algn="l">
              <a:lnSpc>
                <a:spcPct val="120000"/>
              </a:lnSpc>
              <a:spcBef>
                <a:spcPts val="0"/>
              </a:spcBef>
            </a:pPr>
            <a:r>
              <a:rPr lang="en-US" sz="3600" b="1" i="0" dirty="0">
                <a:solidFill>
                  <a:srgbClr val="0000CC"/>
                </a:solidFill>
                <a:effectLst/>
                <a:latin typeface="Times New Roman" panose="02020603050405020304" pitchFamily="18" charset="0"/>
                <a:cs typeface="Times New Roman" panose="02020603050405020304" pitchFamily="18" charset="0"/>
              </a:rPr>
              <a:t>+ </a:t>
            </a:r>
            <a:r>
              <a:rPr lang="vi-VN" sz="3600" b="1" i="0" dirty="0">
                <a:solidFill>
                  <a:srgbClr val="0000CC"/>
                </a:solidFill>
                <a:effectLst/>
                <a:latin typeface="Times New Roman" panose="02020603050405020304" pitchFamily="18" charset="0"/>
                <a:cs typeface="Times New Roman" panose="02020603050405020304" pitchFamily="18" charset="0"/>
              </a:rPr>
              <a:t>Không để đèn trong phạm vi góc 45⁰ trước mặt và ánh sáng của đèn chiếu thẳng vào chỗ ngồi để tránh gây chói lóa mắt.</a:t>
            </a:r>
            <a:endParaRPr lang="en-US" sz="3600" b="1" i="0" dirty="0">
              <a:solidFill>
                <a:srgbClr val="0000CC"/>
              </a:solidFill>
              <a:effectLst/>
              <a:latin typeface="Times New Roman" panose="02020603050405020304" pitchFamily="18" charset="0"/>
              <a:cs typeface="Times New Roman" panose="02020603050405020304" pitchFamily="18" charset="0"/>
            </a:endParaRPr>
          </a:p>
          <a:p>
            <a:pPr algn="l">
              <a:lnSpc>
                <a:spcPct val="120000"/>
              </a:lnSpc>
              <a:spcBef>
                <a:spcPts val="0"/>
              </a:spcBef>
            </a:pPr>
            <a:r>
              <a:rPr lang="en-US" sz="3600" b="1" i="0" dirty="0">
                <a:solidFill>
                  <a:srgbClr val="0000CC"/>
                </a:solidFill>
                <a:effectLst/>
                <a:latin typeface="Times New Roman" panose="02020603050405020304" pitchFamily="18" charset="0"/>
                <a:cs typeface="Times New Roman" panose="02020603050405020304" pitchFamily="18" charset="0"/>
              </a:rPr>
              <a:t>+ </a:t>
            </a:r>
            <a:r>
              <a:rPr lang="vi-VN" sz="3600" b="1" i="0" dirty="0">
                <a:solidFill>
                  <a:srgbClr val="0000CC"/>
                </a:solidFill>
                <a:effectLst/>
                <a:latin typeface="Times New Roman" panose="02020603050405020304" pitchFamily="18" charset="0"/>
                <a:cs typeface="Times New Roman" panose="02020603050405020304" pitchFamily="18" charset="0"/>
              </a:rPr>
              <a:t>Điều chỉnh độ sáng của đèn vừa phải với người học.</a:t>
            </a:r>
          </a:p>
        </p:txBody>
      </p:sp>
      <p:sp>
        <p:nvSpPr>
          <p:cNvPr id="2" name="Rectangle 1">
            <a:extLst>
              <a:ext uri="{FF2B5EF4-FFF2-40B4-BE49-F238E27FC236}">
                <a16:creationId xmlns:a16="http://schemas.microsoft.com/office/drawing/2014/main" id="{6A7C18A0-E401-E08B-273E-1E5C240F0736}"/>
              </a:ext>
            </a:extLst>
          </p:cNvPr>
          <p:cNvSpPr/>
          <p:nvPr/>
        </p:nvSpPr>
        <p:spPr>
          <a:xfrm>
            <a:off x="1754314" y="1711135"/>
            <a:ext cx="10498805" cy="707886"/>
          </a:xfrm>
          <a:prstGeom prst="rect">
            <a:avLst/>
          </a:prstGeom>
        </p:spPr>
        <p:txBody>
          <a:bodyPr wrap="square">
            <a:spAutoFit/>
          </a:bodyPr>
          <a:lstStyle/>
          <a:p>
            <a:r>
              <a:rPr lang="en-US" sz="3800" b="1">
                <a:solidFill>
                  <a:srgbClr val="FF0000"/>
                </a:solidFill>
                <a:latin typeface="Times New Roman" pitchFamily="18" charset="0"/>
                <a:cs typeface="Times New Roman" pitchFamily="18" charset="0"/>
              </a:rPr>
              <a:t>1. </a:t>
            </a:r>
            <a:r>
              <a:rPr lang="nl-NL" sz="4000" b="1">
                <a:solidFill>
                  <a:srgbClr val="FF0000"/>
                </a:solidFill>
                <a:effectLst/>
                <a:latin typeface="Times New Roman" panose="02020603050405020304" pitchFamily="18" charset="0"/>
                <a:ea typeface="Times New Roman" panose="02020603050405020304" pitchFamily="18" charset="0"/>
              </a:rPr>
              <a:t>Tìm hiểu cách đặt và điều chỉnh đèn học.</a:t>
            </a:r>
            <a:endParaRPr lang="en-US" sz="38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5085072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 calcmode="lin" valueType="num">
                                      <p:cBhvr additive="base">
                                        <p:cTn id="2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3">
                                            <p:txEl>
                                              <p:pRg st="1" end="1"/>
                                            </p:txEl>
                                          </p:spTgt>
                                        </p:tgtEl>
                                        <p:attrNameLst>
                                          <p:attrName>style.visibility</p:attrName>
                                        </p:attrNameLst>
                                      </p:cBhvr>
                                      <p:to>
                                        <p:strVal val="visible"/>
                                      </p:to>
                                    </p:set>
                                    <p:anim calcmode="lin" valueType="num">
                                      <p:cBhvr>
                                        <p:cTn id="33" dur="10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34" dur="1000" fill="hold"/>
                                        <p:tgtEl>
                                          <p:spTgt spid="13">
                                            <p:txEl>
                                              <p:pRg st="1" end="1"/>
                                            </p:txEl>
                                          </p:spTgt>
                                        </p:tgtEl>
                                        <p:attrNameLst>
                                          <p:attrName>ppt_h</p:attrName>
                                        </p:attrNameLst>
                                      </p:cBhvr>
                                      <p:tavLst>
                                        <p:tav tm="0">
                                          <p:val>
                                            <p:fltVal val="0"/>
                                          </p:val>
                                        </p:tav>
                                        <p:tav tm="100000">
                                          <p:val>
                                            <p:strVal val="#ppt_h"/>
                                          </p:val>
                                        </p:tav>
                                      </p:tavLst>
                                    </p:anim>
                                    <p:anim calcmode="lin" valueType="num">
                                      <p:cBhvr>
                                        <p:cTn id="35" dur="1000" fill="hold"/>
                                        <p:tgtEl>
                                          <p:spTgt spid="13">
                                            <p:txEl>
                                              <p:pRg st="1" end="1"/>
                                            </p:txEl>
                                          </p:spTgt>
                                        </p:tgtEl>
                                        <p:attrNameLst>
                                          <p:attrName>style.rotation</p:attrName>
                                        </p:attrNameLst>
                                      </p:cBhvr>
                                      <p:tavLst>
                                        <p:tav tm="0">
                                          <p:val>
                                            <p:fltVal val="90"/>
                                          </p:val>
                                        </p:tav>
                                        <p:tav tm="100000">
                                          <p:val>
                                            <p:fltVal val="0"/>
                                          </p:val>
                                        </p:tav>
                                      </p:tavLst>
                                    </p:anim>
                                    <p:animEffect transition="in" filter="fade">
                                      <p:cBhvr>
                                        <p:cTn id="36" dur="1000"/>
                                        <p:tgtEl>
                                          <p:spTgt spid="1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 calcmode="lin" valueType="num">
                                      <p:cBhvr additive="base">
                                        <p:cTn id="41"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31587" y="103853"/>
            <a:ext cx="5878532" cy="994830"/>
            <a:chOff x="4270277" y="164812"/>
            <a:chExt cx="5779343" cy="994830"/>
          </a:xfrm>
        </p:grpSpPr>
        <p:grpSp>
          <p:nvGrpSpPr>
            <p:cNvPr id="27" name="Group 26"/>
            <p:cNvGrpSpPr/>
            <p:nvPr/>
          </p:nvGrpSpPr>
          <p:grpSpPr>
            <a:xfrm>
              <a:off x="4270277" y="164812"/>
              <a:ext cx="5779343" cy="994830"/>
              <a:chOff x="4270277" y="164812"/>
              <a:chExt cx="5779343" cy="994830"/>
            </a:xfrm>
          </p:grpSpPr>
          <p:sp>
            <p:nvSpPr>
              <p:cNvPr id="29" name="TextBox 28"/>
              <p:cNvSpPr txBox="1"/>
              <p:nvPr/>
            </p:nvSpPr>
            <p:spPr>
              <a:xfrm>
                <a:off x="4270277"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2367401"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CÔNG NGHỆ</a:t>
                </a:r>
              </a:p>
            </p:txBody>
          </p:sp>
        </p:grpSp>
        <p:cxnSp>
          <p:nvCxnSpPr>
            <p:cNvPr id="28" name="Straight Connector 27"/>
            <p:cNvCxnSpPr/>
            <p:nvPr/>
          </p:nvCxnSpPr>
          <p:spPr>
            <a:xfrm>
              <a:off x="6143131" y="1136154"/>
              <a:ext cx="20976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515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2: SỬ DỤNG ĐÈN HỌC (T3)</a:t>
            </a:r>
          </a:p>
        </p:txBody>
      </p:sp>
      <p:grpSp>
        <p:nvGrpSpPr>
          <p:cNvPr id="9" name="Group 8"/>
          <p:cNvGrpSpPr/>
          <p:nvPr/>
        </p:nvGrpSpPr>
        <p:grpSpPr>
          <a:xfrm>
            <a:off x="1734781" y="1711135"/>
            <a:ext cx="10498805" cy="677108"/>
            <a:chOff x="1508918" y="1888664"/>
            <a:chExt cx="9353481" cy="677108"/>
          </a:xfrm>
        </p:grpSpPr>
        <p:sp>
          <p:nvSpPr>
            <p:cNvPr id="10" name="Rectangle 9"/>
            <p:cNvSpPr/>
            <p:nvPr/>
          </p:nvSpPr>
          <p:spPr>
            <a:xfrm>
              <a:off x="1508918" y="1888664"/>
              <a:ext cx="935348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a:t>
              </a:r>
            </a:p>
          </p:txBody>
        </p:sp>
        <p:cxnSp>
          <p:nvCxnSpPr>
            <p:cNvPr id="11" name="Straight Connector 10"/>
            <p:cNvCxnSpPr>
              <a:cxnSpLocks/>
            </p:cNvCxnSpPr>
            <p:nvPr/>
          </p:nvCxnSpPr>
          <p:spPr>
            <a:xfrm>
              <a:off x="1579245" y="2549359"/>
              <a:ext cx="794281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8" name="Picture 7">
            <a:extLst>
              <a:ext uri="{FF2B5EF4-FFF2-40B4-BE49-F238E27FC236}">
                <a16:creationId xmlns:a16="http://schemas.microsoft.com/office/drawing/2014/main" id="{F774A4CA-C535-BC90-A40F-ACCF040658FA}"/>
              </a:ext>
            </a:extLst>
          </p:cNvPr>
          <p:cNvPicPr>
            <a:picLocks noChangeAspect="1"/>
          </p:cNvPicPr>
          <p:nvPr/>
        </p:nvPicPr>
        <p:blipFill>
          <a:blip r:embed="rId3"/>
          <a:stretch>
            <a:fillRect/>
          </a:stretch>
        </p:blipFill>
        <p:spPr>
          <a:xfrm>
            <a:off x="9509919" y="3200400"/>
            <a:ext cx="5922153" cy="4524316"/>
          </a:xfrm>
          <a:prstGeom prst="rect">
            <a:avLst/>
          </a:prstGeom>
        </p:spPr>
      </p:pic>
      <p:sp>
        <p:nvSpPr>
          <p:cNvPr id="13" name="TextBox 12">
            <a:extLst>
              <a:ext uri="{FF2B5EF4-FFF2-40B4-BE49-F238E27FC236}">
                <a16:creationId xmlns:a16="http://schemas.microsoft.com/office/drawing/2014/main" id="{ABB921D2-1612-B477-FADB-57918FE3F382}"/>
              </a:ext>
            </a:extLst>
          </p:cNvPr>
          <p:cNvSpPr txBox="1"/>
          <p:nvPr/>
        </p:nvSpPr>
        <p:spPr>
          <a:xfrm>
            <a:off x="1661319" y="3361703"/>
            <a:ext cx="7608865" cy="3358292"/>
          </a:xfrm>
          <a:prstGeom prst="rect">
            <a:avLst/>
          </a:prstGeom>
          <a:noFill/>
        </p:spPr>
        <p:txBody>
          <a:bodyPr wrap="square">
            <a:spAutoFit/>
          </a:bodyPr>
          <a:lstStyle/>
          <a:p>
            <a:pPr algn="just">
              <a:lnSpc>
                <a:spcPct val="120000"/>
              </a:lnSpc>
            </a:pPr>
            <a:r>
              <a:rPr lang="nl-NL" sz="3600" b="1" dirty="0">
                <a:solidFill>
                  <a:srgbClr val="0000FF"/>
                </a:solidFill>
                <a:effectLst/>
                <a:latin typeface="Times New Roman" panose="02020603050405020304" pitchFamily="18" charset="0"/>
                <a:ea typeface="Times New Roman" panose="02020603050405020304" pitchFamily="18" charset="0"/>
              </a:rPr>
              <a:t>Đặt đèn học ở phía chắc chắn phía bên trái người học. Điều chỉnh đèn có độ sáng vừa phải, điều chỉnh hướng chiếu sáng để ánh sáng không chiếu thẳng vào mắt gây chói mắt.</a:t>
            </a:r>
            <a:endParaRPr lang="en-US" sz="3200" b="1" dirty="0">
              <a:solidFill>
                <a:srgbClr val="0000FF"/>
              </a:solidFill>
              <a:effectLst/>
              <a:latin typeface="Times New Roman" panose="02020603050405020304" pitchFamily="18" charset="0"/>
              <a:ea typeface="Times New Roman" panose="02020603050405020304" pitchFamily="18" charset="0"/>
            </a:endParaRPr>
          </a:p>
        </p:txBody>
      </p:sp>
      <p:sp>
        <p:nvSpPr>
          <p:cNvPr id="14" name="Rectangle 13">
            <a:extLst>
              <a:ext uri="{FF2B5EF4-FFF2-40B4-BE49-F238E27FC236}">
                <a16:creationId xmlns:a16="http://schemas.microsoft.com/office/drawing/2014/main" id="{1467CE85-0FED-BA72-24E5-2508F33AEDB7}"/>
              </a:ext>
            </a:extLst>
          </p:cNvPr>
          <p:cNvSpPr/>
          <p:nvPr/>
        </p:nvSpPr>
        <p:spPr>
          <a:xfrm>
            <a:off x="1972190" y="1676110"/>
            <a:ext cx="10498805" cy="707886"/>
          </a:xfrm>
          <a:prstGeom prst="rect">
            <a:avLst/>
          </a:prstGeom>
        </p:spPr>
        <p:txBody>
          <a:bodyPr wrap="square">
            <a:spAutoFit/>
          </a:bodyPr>
          <a:lstStyle/>
          <a:p>
            <a:r>
              <a:rPr lang="nl-NL" sz="4000" b="1">
                <a:solidFill>
                  <a:srgbClr val="FF0000"/>
                </a:solidFill>
                <a:latin typeface="Times New Roman" panose="02020603050405020304" pitchFamily="18" charset="0"/>
                <a:ea typeface="Times New Roman" panose="02020603050405020304" pitchFamily="18" charset="0"/>
              </a:rPr>
              <a:t>. Tìm</a:t>
            </a:r>
            <a:r>
              <a:rPr lang="nl-NL" sz="4000" b="1">
                <a:solidFill>
                  <a:srgbClr val="FF0000"/>
                </a:solidFill>
                <a:effectLst/>
                <a:latin typeface="Times New Roman" panose="02020603050405020304" pitchFamily="18" charset="0"/>
                <a:ea typeface="Times New Roman" panose="02020603050405020304" pitchFamily="18" charset="0"/>
              </a:rPr>
              <a:t> hiểu cách đặt và điều chỉnh đèn học.</a:t>
            </a:r>
            <a:endParaRPr lang="en-US" sz="38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DB70D266-FA40-F44A-C466-A78998C2BDC3}"/>
              </a:ext>
            </a:extLst>
          </p:cNvPr>
          <p:cNvSpPr/>
          <p:nvPr/>
        </p:nvSpPr>
        <p:spPr>
          <a:xfrm>
            <a:off x="2567974" y="7690596"/>
            <a:ext cx="11513945" cy="120032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231587" y="103853"/>
            <a:ext cx="5878532" cy="994830"/>
            <a:chOff x="4270277" y="164812"/>
            <a:chExt cx="5779343" cy="994830"/>
          </a:xfrm>
        </p:grpSpPr>
        <p:grpSp>
          <p:nvGrpSpPr>
            <p:cNvPr id="27" name="Group 26"/>
            <p:cNvGrpSpPr/>
            <p:nvPr/>
          </p:nvGrpSpPr>
          <p:grpSpPr>
            <a:xfrm>
              <a:off x="4270277" y="164812"/>
              <a:ext cx="5779343" cy="994830"/>
              <a:chOff x="4270277" y="164812"/>
              <a:chExt cx="5779343" cy="994830"/>
            </a:xfrm>
          </p:grpSpPr>
          <p:sp>
            <p:nvSpPr>
              <p:cNvPr id="29" name="TextBox 28"/>
              <p:cNvSpPr txBox="1"/>
              <p:nvPr/>
            </p:nvSpPr>
            <p:spPr>
              <a:xfrm>
                <a:off x="4270277"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2367401"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CÔNG NGHỆ</a:t>
                </a:r>
              </a:p>
            </p:txBody>
          </p:sp>
        </p:grpSp>
        <p:cxnSp>
          <p:nvCxnSpPr>
            <p:cNvPr id="28" name="Straight Connector 27"/>
            <p:cNvCxnSpPr/>
            <p:nvPr/>
          </p:nvCxnSpPr>
          <p:spPr>
            <a:xfrm>
              <a:off x="6143131" y="1136154"/>
              <a:ext cx="20976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515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2: SỬ DỤNG ĐÈN HỌC (T3)</a:t>
            </a:r>
          </a:p>
        </p:txBody>
      </p:sp>
      <p:grpSp>
        <p:nvGrpSpPr>
          <p:cNvPr id="9" name="Group 8"/>
          <p:cNvGrpSpPr/>
          <p:nvPr/>
        </p:nvGrpSpPr>
        <p:grpSpPr>
          <a:xfrm>
            <a:off x="2921450" y="1632588"/>
            <a:ext cx="10498805" cy="677108"/>
            <a:chOff x="1508918" y="1888664"/>
            <a:chExt cx="9353481" cy="677108"/>
          </a:xfrm>
        </p:grpSpPr>
        <p:sp>
          <p:nvSpPr>
            <p:cNvPr id="10" name="Rectangle 9"/>
            <p:cNvSpPr/>
            <p:nvPr/>
          </p:nvSpPr>
          <p:spPr>
            <a:xfrm>
              <a:off x="1508918" y="1888664"/>
              <a:ext cx="935348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Ai nhanh hơn.</a:t>
              </a:r>
            </a:p>
          </p:txBody>
        </p:sp>
        <p:cxnSp>
          <p:nvCxnSpPr>
            <p:cNvPr id="11" name="Straight Connector 10"/>
            <p:cNvCxnSpPr>
              <a:cxnSpLocks/>
            </p:cNvCxnSpPr>
            <p:nvPr/>
          </p:nvCxnSpPr>
          <p:spPr>
            <a:xfrm>
              <a:off x="1673234" y="2519755"/>
              <a:ext cx="3012536"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 name="TextBox 2">
            <a:extLst>
              <a:ext uri="{FF2B5EF4-FFF2-40B4-BE49-F238E27FC236}">
                <a16:creationId xmlns:a16="http://schemas.microsoft.com/office/drawing/2014/main" id="{50D490B1-57DB-99FF-D47B-59F3CEF43695}"/>
              </a:ext>
            </a:extLst>
          </p:cNvPr>
          <p:cNvSpPr txBox="1"/>
          <p:nvPr/>
        </p:nvSpPr>
        <p:spPr>
          <a:xfrm>
            <a:off x="1432719" y="2569204"/>
            <a:ext cx="11506200" cy="677108"/>
          </a:xfrm>
          <a:prstGeom prst="rect">
            <a:avLst/>
          </a:prstGeom>
          <a:noFill/>
        </p:spPr>
        <p:txBody>
          <a:bodyPr wrap="square">
            <a:spAutoFit/>
          </a:bodyPr>
          <a:lstStyle/>
          <a:p>
            <a:r>
              <a:rPr lang="nl-NL" sz="3800" b="1">
                <a:solidFill>
                  <a:srgbClr val="0000CC"/>
                </a:solidFill>
                <a:latin typeface="Times New Roman" panose="02020603050405020304" pitchFamily="18" charset="0"/>
              </a:rPr>
              <a:t>Sắp xếp đúng trình tự các thao tác sử dụng đèn.</a:t>
            </a:r>
            <a:endParaRPr lang="en-US" sz="3800" b="1">
              <a:solidFill>
                <a:srgbClr val="0000CC"/>
              </a:solidFill>
            </a:endParaRPr>
          </a:p>
        </p:txBody>
      </p:sp>
      <p:pic>
        <p:nvPicPr>
          <p:cNvPr id="8" name="Picture 7">
            <a:extLst>
              <a:ext uri="{FF2B5EF4-FFF2-40B4-BE49-F238E27FC236}">
                <a16:creationId xmlns:a16="http://schemas.microsoft.com/office/drawing/2014/main" id="{A02F68FC-B127-C2FD-93D1-12EEC2307057}"/>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Lst>
          </a:blip>
          <a:srcRect l="1" t="8918" r="62483" b="20356"/>
          <a:stretch/>
        </p:blipFill>
        <p:spPr>
          <a:xfrm>
            <a:off x="4233382" y="3282406"/>
            <a:ext cx="4419503" cy="1465206"/>
          </a:xfrm>
          <a:prstGeom prst="rect">
            <a:avLst/>
          </a:prstGeom>
        </p:spPr>
      </p:pic>
      <p:pic>
        <p:nvPicPr>
          <p:cNvPr id="12" name="Picture 11">
            <a:extLst>
              <a:ext uri="{FF2B5EF4-FFF2-40B4-BE49-F238E27FC236}">
                <a16:creationId xmlns:a16="http://schemas.microsoft.com/office/drawing/2014/main" id="{44C9E177-BFAF-440C-D8D5-AA309A6979B1}"/>
              </a:ext>
            </a:extLst>
          </p:cNvPr>
          <p:cNvPicPr>
            <a:picLocks noChangeAspect="1"/>
          </p:cNvPicPr>
          <p:nvPr/>
        </p:nvPicPr>
        <p:blipFill rotWithShape="1">
          <a:blip r:embed="rId5"/>
          <a:srcRect l="38210" t="9412" r="30895" b="19862"/>
          <a:stretch/>
        </p:blipFill>
        <p:spPr>
          <a:xfrm>
            <a:off x="8803816" y="3297429"/>
            <a:ext cx="3462772" cy="1394023"/>
          </a:xfrm>
          <a:prstGeom prst="rect">
            <a:avLst/>
          </a:prstGeom>
        </p:spPr>
      </p:pic>
      <p:pic>
        <p:nvPicPr>
          <p:cNvPr id="13" name="Picture 12">
            <a:extLst>
              <a:ext uri="{FF2B5EF4-FFF2-40B4-BE49-F238E27FC236}">
                <a16:creationId xmlns:a16="http://schemas.microsoft.com/office/drawing/2014/main" id="{21287E7F-0656-F7BE-9E99-CC3B18BB06F7}"/>
              </a:ext>
            </a:extLst>
          </p:cNvPr>
          <p:cNvPicPr>
            <a:picLocks noChangeAspect="1"/>
          </p:cNvPicPr>
          <p:nvPr/>
        </p:nvPicPr>
        <p:blipFill rotWithShape="1">
          <a:blip r:embed="rId5"/>
          <a:srcRect l="70980" t="9121" r="-1643" b="20153"/>
          <a:stretch/>
        </p:blipFill>
        <p:spPr>
          <a:xfrm>
            <a:off x="12393874" y="3246312"/>
            <a:ext cx="3532958" cy="1422278"/>
          </a:xfrm>
          <a:prstGeom prst="rect">
            <a:avLst/>
          </a:prstGeom>
        </p:spPr>
      </p:pic>
      <p:sp>
        <p:nvSpPr>
          <p:cNvPr id="15" name="Arrow: Down 14">
            <a:extLst>
              <a:ext uri="{FF2B5EF4-FFF2-40B4-BE49-F238E27FC236}">
                <a16:creationId xmlns:a16="http://schemas.microsoft.com/office/drawing/2014/main" id="{C301A274-FAF9-8A82-7B9B-C00BFCED6DC4}"/>
              </a:ext>
            </a:extLst>
          </p:cNvPr>
          <p:cNvSpPr/>
          <p:nvPr/>
        </p:nvSpPr>
        <p:spPr>
          <a:xfrm>
            <a:off x="7185819" y="4764433"/>
            <a:ext cx="876300" cy="1154617"/>
          </a:xfrm>
          <a:prstGeom prst="downArrow">
            <a:avLst>
              <a:gd name="adj1" fmla="val 50000"/>
              <a:gd name="adj2" fmla="val 529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3CDC86A6-92FA-A22D-EF8A-A7721DB688EF}"/>
              </a:ext>
            </a:extLst>
          </p:cNvPr>
          <p:cNvPicPr>
            <a:picLocks noChangeAspect="1"/>
          </p:cNvPicPr>
          <p:nvPr/>
        </p:nvPicPr>
        <p:blipFill rotWithShape="1">
          <a:blip r:embed="rId5"/>
          <a:srcRect l="70980" t="9121" r="-1643" b="20153"/>
          <a:stretch/>
        </p:blipFill>
        <p:spPr>
          <a:xfrm>
            <a:off x="1154971" y="5955465"/>
            <a:ext cx="3532958" cy="1422278"/>
          </a:xfrm>
          <a:prstGeom prst="rect">
            <a:avLst/>
          </a:prstGeom>
        </p:spPr>
      </p:pic>
      <p:pic>
        <p:nvPicPr>
          <p:cNvPr id="17" name="Picture 16">
            <a:extLst>
              <a:ext uri="{FF2B5EF4-FFF2-40B4-BE49-F238E27FC236}">
                <a16:creationId xmlns:a16="http://schemas.microsoft.com/office/drawing/2014/main" id="{0D05443D-9850-0AFB-FC0E-41E76D9C54B8}"/>
              </a:ext>
            </a:extLst>
          </p:cNvPr>
          <p:cNvPicPr>
            <a:picLocks noChangeAspect="1"/>
          </p:cNvPicPr>
          <p:nvPr/>
        </p:nvPicPr>
        <p:blipFill>
          <a:blip r:embed="rId6">
            <a:extLst>
              <a:ext uri="{BEBA8EAE-BF5A-486C-A8C5-ECC9F3942E4B}">
                <a14:imgProps xmlns:a14="http://schemas.microsoft.com/office/drawing/2010/main">
                  <a14:imgLayer r:embed="rId7">
                    <a14:imgEffect>
                      <a14:saturation sat="200000"/>
                    </a14:imgEffect>
                  </a14:imgLayer>
                </a14:imgProps>
              </a:ext>
            </a:extLst>
          </a:blip>
          <a:stretch>
            <a:fillRect/>
          </a:stretch>
        </p:blipFill>
        <p:spPr>
          <a:xfrm>
            <a:off x="829496" y="3208723"/>
            <a:ext cx="3276600" cy="1574984"/>
          </a:xfrm>
          <a:prstGeom prst="rect">
            <a:avLst/>
          </a:prstGeom>
        </p:spPr>
      </p:pic>
      <p:pic>
        <p:nvPicPr>
          <p:cNvPr id="19" name="Picture 18">
            <a:extLst>
              <a:ext uri="{FF2B5EF4-FFF2-40B4-BE49-F238E27FC236}">
                <a16:creationId xmlns:a16="http://schemas.microsoft.com/office/drawing/2014/main" id="{D0847600-6114-9FFA-CB7F-2401CCAF8D24}"/>
              </a:ext>
            </a:extLst>
          </p:cNvPr>
          <p:cNvPicPr>
            <a:picLocks noChangeAspect="1"/>
          </p:cNvPicPr>
          <p:nvPr/>
        </p:nvPicPr>
        <p:blipFill>
          <a:blip r:embed="rId6">
            <a:extLst>
              <a:ext uri="{BEBA8EAE-BF5A-486C-A8C5-ECC9F3942E4B}">
                <a14:imgProps xmlns:a14="http://schemas.microsoft.com/office/drawing/2010/main">
                  <a14:imgLayer r:embed="rId7">
                    <a14:imgEffect>
                      <a14:saturation sat="200000"/>
                    </a14:imgEffect>
                  </a14:imgLayer>
                </a14:imgProps>
              </a:ext>
            </a:extLst>
          </a:blip>
          <a:stretch>
            <a:fillRect/>
          </a:stretch>
        </p:blipFill>
        <p:spPr>
          <a:xfrm>
            <a:off x="4556919" y="5972286"/>
            <a:ext cx="3276600" cy="1574984"/>
          </a:xfrm>
          <a:prstGeom prst="rect">
            <a:avLst/>
          </a:prstGeom>
        </p:spPr>
      </p:pic>
      <p:pic>
        <p:nvPicPr>
          <p:cNvPr id="24" name="Picture 23">
            <a:extLst>
              <a:ext uri="{FF2B5EF4-FFF2-40B4-BE49-F238E27FC236}">
                <a16:creationId xmlns:a16="http://schemas.microsoft.com/office/drawing/2014/main" id="{F77B8722-5D80-FB4E-2A90-2E710430BEB2}"/>
              </a:ext>
            </a:extLst>
          </p:cNvPr>
          <p:cNvPicPr>
            <a:picLocks noChangeAspect="1"/>
          </p:cNvPicPr>
          <p:nvPr/>
        </p:nvPicPr>
        <p:blipFill rotWithShape="1">
          <a:blip r:embed="rId5"/>
          <a:srcRect l="1" t="8918" r="62483" b="20356"/>
          <a:stretch/>
        </p:blipFill>
        <p:spPr>
          <a:xfrm>
            <a:off x="7892157" y="5943600"/>
            <a:ext cx="4419503" cy="1465206"/>
          </a:xfrm>
          <a:prstGeom prst="rect">
            <a:avLst/>
          </a:prstGeom>
        </p:spPr>
      </p:pic>
      <p:pic>
        <p:nvPicPr>
          <p:cNvPr id="25" name="Picture 24">
            <a:extLst>
              <a:ext uri="{FF2B5EF4-FFF2-40B4-BE49-F238E27FC236}">
                <a16:creationId xmlns:a16="http://schemas.microsoft.com/office/drawing/2014/main" id="{73646A7B-A62A-ED2E-1525-D93121CBA162}"/>
              </a:ext>
            </a:extLst>
          </p:cNvPr>
          <p:cNvPicPr>
            <a:picLocks noChangeAspect="1"/>
          </p:cNvPicPr>
          <p:nvPr/>
        </p:nvPicPr>
        <p:blipFill rotWithShape="1">
          <a:blip r:embed="rId5"/>
          <a:srcRect l="38210" t="9412" r="30895" b="19862"/>
          <a:stretch/>
        </p:blipFill>
        <p:spPr>
          <a:xfrm>
            <a:off x="12266588" y="5999655"/>
            <a:ext cx="3462772" cy="1394023"/>
          </a:xfrm>
          <a:prstGeom prst="rect">
            <a:avLst/>
          </a:prstGeom>
        </p:spPr>
      </p:pic>
      <p:sp>
        <p:nvSpPr>
          <p:cNvPr id="4" name="TextBox 3">
            <a:extLst>
              <a:ext uri="{FF2B5EF4-FFF2-40B4-BE49-F238E27FC236}">
                <a16:creationId xmlns:a16="http://schemas.microsoft.com/office/drawing/2014/main" id="{4A83CE77-7661-494E-E0B6-657B51637F44}"/>
              </a:ext>
            </a:extLst>
          </p:cNvPr>
          <p:cNvSpPr txBox="1"/>
          <p:nvPr/>
        </p:nvSpPr>
        <p:spPr>
          <a:xfrm>
            <a:off x="2728091" y="7699081"/>
            <a:ext cx="11430000" cy="1200329"/>
          </a:xfrm>
          <a:prstGeom prst="rect">
            <a:avLst/>
          </a:prstGeom>
          <a:noFill/>
        </p:spPr>
        <p:txBody>
          <a:bodyPr wrap="square" rtlCol="0">
            <a:spAutoFit/>
          </a:bodyPr>
          <a:lstStyle/>
          <a:p>
            <a:r>
              <a:rPr lang="en-US" sz="3600" b="1">
                <a:solidFill>
                  <a:srgbClr val="0000FF"/>
                </a:solidFill>
                <a:latin typeface="Times New Roman" panose="02020603050405020304" pitchFamily="18" charset="0"/>
                <a:cs typeface="Times New Roman" panose="02020603050405020304" pitchFamily="18" charset="0"/>
              </a:rPr>
              <a:t>Cùng bạn lựa chọn vị trí đặt đèn học, bật đèn, điều chỉnh độ sáng, điều chỉnh hướng chiếu sáng, tắt đèn.</a:t>
            </a:r>
          </a:p>
        </p:txBody>
      </p:sp>
      <p:pic>
        <p:nvPicPr>
          <p:cNvPr id="6" name="Picture 5">
            <a:extLst>
              <a:ext uri="{FF2B5EF4-FFF2-40B4-BE49-F238E27FC236}">
                <a16:creationId xmlns:a16="http://schemas.microsoft.com/office/drawing/2014/main" id="{834AC667-5D18-3C97-7C26-20F270B04EC8}"/>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352691" y="7390237"/>
            <a:ext cx="1638300" cy="1428750"/>
          </a:xfrm>
          <a:prstGeom prst="rect">
            <a:avLst/>
          </a:prstGeom>
        </p:spPr>
      </p:pic>
    </p:spTree>
    <p:extLst>
      <p:ext uri="{BB962C8B-B14F-4D97-AF65-F5344CB8AC3E}">
        <p14:creationId xmlns:p14="http://schemas.microsoft.com/office/powerpoint/2010/main" val="421275997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mph" presetSubtype="0" fill="hold" grpId="1" nodeType="clickEffect">
                                  <p:stCondLst>
                                    <p:cond delay="0"/>
                                  </p:stCondLst>
                                  <p:childTnLst>
                                    <p:animEffect transition="out" filter="fade">
                                      <p:cBhvr>
                                        <p:cTn id="25" dur="500" tmFilter="0, 0; .2, .5; .8, .5; 1, 0"/>
                                        <p:tgtEl>
                                          <p:spTgt spid="15"/>
                                        </p:tgtEl>
                                      </p:cBhvr>
                                    </p:animEffect>
                                    <p:animScale>
                                      <p:cBhvr>
                                        <p:cTn id="26" dur="250" autoRev="1" fill="hold"/>
                                        <p:tgtEl>
                                          <p:spTgt spid="15"/>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500"/>
                                        <p:tgtEl>
                                          <p:spTgt spid="4"/>
                                        </p:tgtEl>
                                      </p:cBhvr>
                                    </p:animEffect>
                                  </p:childTnLst>
                                </p:cTn>
                              </p:par>
                              <p:par>
                                <p:cTn id="52" presetID="10" presetClass="entr" presetSubtype="0" fill="hold" nodeType="with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15" grpId="1"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31587" y="103853"/>
            <a:ext cx="5878532" cy="994830"/>
            <a:chOff x="4270277" y="164812"/>
            <a:chExt cx="5779343" cy="994830"/>
          </a:xfrm>
        </p:grpSpPr>
        <p:grpSp>
          <p:nvGrpSpPr>
            <p:cNvPr id="27" name="Group 26"/>
            <p:cNvGrpSpPr/>
            <p:nvPr/>
          </p:nvGrpSpPr>
          <p:grpSpPr>
            <a:xfrm>
              <a:off x="4270277" y="164812"/>
              <a:ext cx="5779343" cy="994830"/>
              <a:chOff x="4270277" y="164812"/>
              <a:chExt cx="5779343" cy="994830"/>
            </a:xfrm>
          </p:grpSpPr>
          <p:sp>
            <p:nvSpPr>
              <p:cNvPr id="29" name="TextBox 28"/>
              <p:cNvSpPr txBox="1"/>
              <p:nvPr/>
            </p:nvSpPr>
            <p:spPr>
              <a:xfrm>
                <a:off x="4270277"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2367401"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CÔNG NGHỆ</a:t>
                </a:r>
              </a:p>
            </p:txBody>
          </p:sp>
        </p:grpSp>
        <p:cxnSp>
          <p:nvCxnSpPr>
            <p:cNvPr id="28" name="Straight Connector 27"/>
            <p:cNvCxnSpPr/>
            <p:nvPr/>
          </p:nvCxnSpPr>
          <p:spPr>
            <a:xfrm>
              <a:off x="6143131" y="1136154"/>
              <a:ext cx="20976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 name="Text Box 14">
            <a:extLst>
              <a:ext uri="{FF2B5EF4-FFF2-40B4-BE49-F238E27FC236}">
                <a16:creationId xmlns:a16="http://schemas.microsoft.com/office/drawing/2014/main" id="{713F31FF-B52D-8702-9340-B47EE835EFD8}"/>
              </a:ext>
            </a:extLst>
          </p:cNvPr>
          <p:cNvSpPr txBox="1">
            <a:spLocks noChangeArrowheads="1"/>
          </p:cNvSpPr>
          <p:nvPr/>
        </p:nvSpPr>
        <p:spPr bwMode="auto">
          <a:xfrm>
            <a:off x="2880519" y="1097281"/>
            <a:ext cx="10515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2: SỬ DỤNG ĐÈN HỌC (T3)</a:t>
            </a:r>
          </a:p>
        </p:txBody>
      </p:sp>
      <p:sp>
        <p:nvSpPr>
          <p:cNvPr id="2" name="Plaque 1">
            <a:extLst>
              <a:ext uri="{FF2B5EF4-FFF2-40B4-BE49-F238E27FC236}">
                <a16:creationId xmlns:a16="http://schemas.microsoft.com/office/drawing/2014/main" id="{69265A86-7ECB-9989-0F37-E6C72E2B518A}"/>
              </a:ext>
            </a:extLst>
          </p:cNvPr>
          <p:cNvSpPr/>
          <p:nvPr/>
        </p:nvSpPr>
        <p:spPr>
          <a:xfrm>
            <a:off x="868031" y="4572000"/>
            <a:ext cx="8458200" cy="2895600"/>
          </a:xfrm>
          <a:prstGeom prst="plaque">
            <a:avLst/>
          </a:prstGeom>
          <a:solidFill>
            <a:srgbClr val="FFFF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 algn="ctr">
              <a:lnSpc>
                <a:spcPct val="120000"/>
              </a:lnSpc>
            </a:pPr>
            <a:r>
              <a:rPr lang="nl-NL" sz="3600" b="1">
                <a:solidFill>
                  <a:srgbClr val="FF0000"/>
                </a:solidFill>
                <a:latin typeface="Times New Roman" panose="02020603050405020304" pitchFamily="18" charset="0"/>
              </a:rPr>
              <a:t>Trước khi bật đèn cần chú ý đặt đèn đúng vị trí sau đó mới bật đèn và chỉnh độ sáng tối cho phù hợp. Nhớ tắt đèn khi không dùng đến.</a:t>
            </a:r>
            <a:endParaRPr lang="en-US" sz="3600" b="1" i="1">
              <a:solidFill>
                <a:srgbClr val="FF0000"/>
              </a:solidFill>
            </a:endParaRPr>
          </a:p>
        </p:txBody>
      </p:sp>
      <p:pic>
        <p:nvPicPr>
          <p:cNvPr id="3" name="Picture 2">
            <a:extLst>
              <a:ext uri="{FF2B5EF4-FFF2-40B4-BE49-F238E27FC236}">
                <a16:creationId xmlns:a16="http://schemas.microsoft.com/office/drawing/2014/main" id="{7A540E35-C4EA-3157-0DF8-73253BC95B20}"/>
              </a:ext>
            </a:extLst>
          </p:cNvPr>
          <p:cNvPicPr>
            <a:picLocks noChangeAspect="1"/>
          </p:cNvPicPr>
          <p:nvPr/>
        </p:nvPicPr>
        <p:blipFill>
          <a:blip r:embed="rId3"/>
          <a:stretch>
            <a:fillRect/>
          </a:stretch>
        </p:blipFill>
        <p:spPr>
          <a:xfrm>
            <a:off x="9392216" y="2743200"/>
            <a:ext cx="6047693" cy="4953000"/>
          </a:xfrm>
          <a:prstGeom prst="rect">
            <a:avLst/>
          </a:prstGeom>
        </p:spPr>
      </p:pic>
      <p:sp>
        <p:nvSpPr>
          <p:cNvPr id="9" name="Rectangle 8">
            <a:extLst>
              <a:ext uri="{FF2B5EF4-FFF2-40B4-BE49-F238E27FC236}">
                <a16:creationId xmlns:a16="http://schemas.microsoft.com/office/drawing/2014/main" id="{8343D58B-74CA-3C51-DE2A-CCCBE5AA5685}"/>
              </a:ext>
            </a:extLst>
          </p:cNvPr>
          <p:cNvSpPr/>
          <p:nvPr/>
        </p:nvSpPr>
        <p:spPr>
          <a:xfrm>
            <a:off x="1635020" y="2112689"/>
            <a:ext cx="10498805" cy="707886"/>
          </a:xfrm>
          <a:prstGeom prst="rect">
            <a:avLst/>
          </a:prstGeom>
        </p:spPr>
        <p:txBody>
          <a:bodyPr wrap="square">
            <a:spAutoFit/>
          </a:bodyPr>
          <a:lstStyle/>
          <a:p>
            <a:r>
              <a:rPr lang="nl-NL" sz="4000" b="1" u="sng">
                <a:solidFill>
                  <a:srgbClr val="FF0000"/>
                </a:solidFill>
                <a:effectLst/>
                <a:latin typeface="Times New Roman" panose="02020603050405020304" pitchFamily="18" charset="0"/>
                <a:ea typeface="Times New Roman" panose="02020603050405020304" pitchFamily="18" charset="0"/>
              </a:rPr>
              <a:t>Cách đặt và điều chỉnh đèn học.</a:t>
            </a:r>
            <a:endParaRPr lang="en-US" sz="3800" b="1" u="sng">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600983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51" name="Rectangle 95"/>
          <p:cNvSpPr>
            <a:spLocks noChangeArrowheads="1"/>
          </p:cNvSpPr>
          <p:nvPr/>
        </p:nvSpPr>
        <p:spPr bwMode="auto">
          <a:xfrm>
            <a:off x="4709319" y="1219200"/>
            <a:ext cx="6629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sz="3200" b="1">
                <a:solidFill>
                  <a:srgbClr val="0000CC"/>
                </a:solidFill>
                <a:latin typeface="Times New Roman" pitchFamily="18" charset="0"/>
                <a:cs typeface="Times New Roman" pitchFamily="18" charset="0"/>
              </a:rPr>
              <a:t>TRÒ CHƠI: TÂY DU KÍ</a:t>
            </a:r>
          </a:p>
        </p:txBody>
      </p:sp>
      <p:pic>
        <p:nvPicPr>
          <p:cNvPr id="52" name="Picture 2" descr="3 tài tử đóng Đường Tăng trong Tây du ký phiên bản 1986. Ảnh: NSCC.">
            <a:hlinkClick r:id="rId4" action="ppaction://hlinkpres?slideindex=1&amp;slidetitle="/>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5554" t="50000" r="33215" b="6576"/>
          <a:stretch/>
        </p:blipFill>
        <p:spPr bwMode="auto">
          <a:xfrm>
            <a:off x="6961732" y="2201357"/>
            <a:ext cx="2210029" cy="204852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Nhân vật hư cấu Tôn Ngộ Không">
            <a:hlinkClick r:id="rId6" action="ppaction://hlinkpres?slideindex=1&amp;slidetitle="/>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7310" b="7814"/>
          <a:stretch/>
        </p:blipFill>
        <p:spPr bwMode="auto">
          <a:xfrm>
            <a:off x="1427038" y="2232181"/>
            <a:ext cx="2107266" cy="198687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Những phiên bản Trư Bát Giới đáng yêu nhất trong lịch sử Tây Du Ký -  VietNamNet">
            <a:hlinkClick r:id="rId8" action="ppaction://hlinkpres?slideindex=1&amp;slidetitle="/>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829132" y="2263003"/>
            <a:ext cx="2090987" cy="198687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Hình ảnh đẹp và hiếm về Sa Tăng, Trư Bát Giới - Giáo dục Việt Nam">
            <a:hlinkClick r:id="rId10" action="ppaction://hlinkpres?slideindex=1&amp;slidetitle="/>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 b="23314"/>
          <a:stretch/>
        </p:blipFill>
        <p:spPr bwMode="auto">
          <a:xfrm>
            <a:off x="4158285" y="5507471"/>
            <a:ext cx="1965247" cy="191828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hật tổ 'Tây du ký' 1986: Luôn được 'cúng' trái cây, càng già càng giống  Phật">
            <a:hlinkClick r:id="rId12" action="ppaction://hlinkpres?slideindex=1&amp;slidetitle="/>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158285" y="2230864"/>
            <a:ext cx="2193847" cy="198819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Diễn viên đóng Ngọc Hoàng của 'Tây du ký' bị in ảnh trên tiền âm phủ">
            <a:hlinkClick r:id="rId14" action="ppaction://hlinkpres?slideindex=1&amp;slidetitle="/>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796531" y="2200382"/>
            <a:ext cx="2209800" cy="2049499"/>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Ly kỳ chuyện &quot;Quan Âm&quot; (Tây Du Ký) được người dân quỳ lạy như &quot;Bồ Tát sống&quot;  và sự thật về cuộc sống độc thân tuổi 78">
            <a:hlinkClick r:id="rId16" action="ppaction://hlinkpres?slideindex=1&amp;slidetitle="/>
          </p:cNvPr>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b="47310"/>
          <a:stretch/>
        </p:blipFill>
        <p:spPr bwMode="auto">
          <a:xfrm>
            <a:off x="1427038" y="5476991"/>
            <a:ext cx="2107266" cy="191589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Yêu quái tàn ác nhất, máu lạnh nhất trong Tây Du Ký, 100 Bạch Cốt Tinh gộp  lại cũng &quot;không có cửa&quot;">
            <a:hlinkClick r:id="rId18" action="ppaction://hlinkpres?slideindex=1&amp;slidetitle="/>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961732" y="5507471"/>
            <a:ext cx="2210029" cy="1918285"/>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Tống Tổ Nhi - &quot;Na Tra&quot; xinh nhất showbiz, mới 19 tuổi và đẹp không góc chết">
            <a:hlinkClick r:id="rId20" action="ppaction://hlinkpres?slideindex=1&amp;slidetitle="/>
          </p:cNvPr>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b="40922"/>
          <a:stretch/>
        </p:blipFill>
        <p:spPr bwMode="auto">
          <a:xfrm>
            <a:off x="9796531" y="5507471"/>
            <a:ext cx="2209641" cy="1956139"/>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Diễn viên đóng Phật Di Lặc trong 'Tây du ký' qua đời - VnExpress Giải trí">
            <a:hlinkClick r:id="rId22" action="ppaction://hlinkpres?slideindex=1&amp;slidetitle="/>
          </p:cNvPr>
          <p:cNvPicPr>
            <a:picLocks noChangeAspect="1" noChangeArrowheads="1"/>
          </p:cNvPicPr>
          <p:nvPr/>
        </p:nvPicPr>
        <p:blipFill rotWithShape="1">
          <a:blip r:embed="rId23">
            <a:extLst>
              <a:ext uri="{28A0092B-C50C-407E-A947-70E740481C1C}">
                <a14:useLocalDpi xmlns:a14="http://schemas.microsoft.com/office/drawing/2010/main" val="0"/>
              </a:ext>
            </a:extLst>
          </a:blip>
          <a:srcRect t="15236"/>
          <a:stretch/>
        </p:blipFill>
        <p:spPr bwMode="auto">
          <a:xfrm>
            <a:off x="12798970" y="5476991"/>
            <a:ext cx="2121149" cy="1990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7279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1000000" fill="hold" nodeType="withEffect">
                                  <p:stCondLst>
                                    <p:cond delay="0"/>
                                  </p:stCondLst>
                                  <p:childTnLst>
                                    <p:animEffect transition="out" filter="fade">
                                      <p:cBhvr>
                                        <p:cTn id="6" dur="3000" tmFilter="0, 0; .2, .5; .8, .5; 1, 0"/>
                                        <p:tgtEl>
                                          <p:spTgt spid="53"/>
                                        </p:tgtEl>
                                      </p:cBhvr>
                                    </p:animEffect>
                                    <p:animScale>
                                      <p:cBhvr>
                                        <p:cTn id="7" dur="1500" autoRev="1" fill="hold"/>
                                        <p:tgtEl>
                                          <p:spTgt spid="53"/>
                                        </p:tgtEl>
                                      </p:cBhvr>
                                      <p:by x="105000" y="105000"/>
                                    </p:animScale>
                                  </p:childTnLst>
                                </p:cTn>
                              </p:par>
                              <p:par>
                                <p:cTn id="8" presetID="26" presetClass="emph" presetSubtype="0" repeatCount="1000000" fill="hold" nodeType="withEffect">
                                  <p:stCondLst>
                                    <p:cond delay="0"/>
                                  </p:stCondLst>
                                  <p:childTnLst>
                                    <p:animEffect transition="out" filter="fade">
                                      <p:cBhvr>
                                        <p:cTn id="9" dur="3000" tmFilter="0, 0; .2, .5; .8, .5; 1, 0"/>
                                        <p:tgtEl>
                                          <p:spTgt spid="2058"/>
                                        </p:tgtEl>
                                      </p:cBhvr>
                                    </p:animEffect>
                                    <p:animScale>
                                      <p:cBhvr>
                                        <p:cTn id="10" dur="1500" autoRev="1" fill="hold"/>
                                        <p:tgtEl>
                                          <p:spTgt spid="2058"/>
                                        </p:tgtEl>
                                      </p:cBhvr>
                                      <p:by x="105000" y="105000"/>
                                    </p:animScale>
                                  </p:childTnLst>
                                </p:cTn>
                              </p:par>
                              <p:par>
                                <p:cTn id="11" presetID="26" presetClass="emph" presetSubtype="0" repeatCount="1000000" fill="hold" nodeType="withEffect">
                                  <p:stCondLst>
                                    <p:cond delay="0"/>
                                  </p:stCondLst>
                                  <p:childTnLst>
                                    <p:animEffect transition="out" filter="fade">
                                      <p:cBhvr>
                                        <p:cTn id="12" dur="3000" tmFilter="0, 0; .2, .5; .8, .5; 1, 0"/>
                                        <p:tgtEl>
                                          <p:spTgt spid="52"/>
                                        </p:tgtEl>
                                      </p:cBhvr>
                                    </p:animEffect>
                                    <p:animScale>
                                      <p:cBhvr>
                                        <p:cTn id="13" dur="1500" autoRev="1" fill="hold"/>
                                        <p:tgtEl>
                                          <p:spTgt spid="52"/>
                                        </p:tgtEl>
                                      </p:cBhvr>
                                      <p:by x="105000" y="105000"/>
                                    </p:animScale>
                                  </p:childTnLst>
                                </p:cTn>
                              </p:par>
                              <p:par>
                                <p:cTn id="14" presetID="26" presetClass="emph" presetSubtype="0" repeatCount="1000000" fill="hold" nodeType="withEffect">
                                  <p:stCondLst>
                                    <p:cond delay="0"/>
                                  </p:stCondLst>
                                  <p:childTnLst>
                                    <p:animEffect transition="out" filter="fade">
                                      <p:cBhvr>
                                        <p:cTn id="15" dur="3000" tmFilter="0, 0; .2, .5; .8, .5; 1, 0"/>
                                        <p:tgtEl>
                                          <p:spTgt spid="2060"/>
                                        </p:tgtEl>
                                      </p:cBhvr>
                                    </p:animEffect>
                                    <p:animScale>
                                      <p:cBhvr>
                                        <p:cTn id="16" dur="1500" autoRev="1" fill="hold"/>
                                        <p:tgtEl>
                                          <p:spTgt spid="2060"/>
                                        </p:tgtEl>
                                      </p:cBhvr>
                                      <p:by x="105000" y="105000"/>
                                    </p:animScale>
                                  </p:childTnLst>
                                </p:cTn>
                              </p:par>
                              <p:par>
                                <p:cTn id="17" presetID="26" presetClass="emph" presetSubtype="0" repeatCount="1000000" fill="hold" nodeType="withEffect">
                                  <p:stCondLst>
                                    <p:cond delay="0"/>
                                  </p:stCondLst>
                                  <p:childTnLst>
                                    <p:animEffect transition="out" filter="fade">
                                      <p:cBhvr>
                                        <p:cTn id="18" dur="3000" tmFilter="0, 0; .2, .5; .8, .5; 1, 0"/>
                                        <p:tgtEl>
                                          <p:spTgt spid="54"/>
                                        </p:tgtEl>
                                      </p:cBhvr>
                                    </p:animEffect>
                                    <p:animScale>
                                      <p:cBhvr>
                                        <p:cTn id="19" dur="1500" autoRev="1" fill="hold"/>
                                        <p:tgtEl>
                                          <p:spTgt spid="54"/>
                                        </p:tgtEl>
                                      </p:cBhvr>
                                      <p:by x="105000" y="105000"/>
                                    </p:animScale>
                                  </p:childTnLst>
                                </p:cTn>
                              </p:par>
                              <p:par>
                                <p:cTn id="20" presetID="26" presetClass="emph" presetSubtype="0" repeatCount="1000000" fill="hold" nodeType="withEffect">
                                  <p:stCondLst>
                                    <p:cond delay="0"/>
                                  </p:stCondLst>
                                  <p:childTnLst>
                                    <p:animEffect transition="out" filter="fade">
                                      <p:cBhvr>
                                        <p:cTn id="21" dur="3000" tmFilter="0, 0; .2, .5; .8, .5; 1, 0"/>
                                        <p:tgtEl>
                                          <p:spTgt spid="2062"/>
                                        </p:tgtEl>
                                      </p:cBhvr>
                                    </p:animEffect>
                                    <p:animScale>
                                      <p:cBhvr>
                                        <p:cTn id="22" dur="1500" autoRev="1" fill="hold"/>
                                        <p:tgtEl>
                                          <p:spTgt spid="2062"/>
                                        </p:tgtEl>
                                      </p:cBhvr>
                                      <p:by x="105000" y="105000"/>
                                    </p:animScale>
                                  </p:childTnLst>
                                </p:cTn>
                              </p:par>
                              <p:par>
                                <p:cTn id="23" presetID="26" presetClass="emph" presetSubtype="0" repeatCount="1000000" fill="hold" nodeType="withEffect">
                                  <p:stCondLst>
                                    <p:cond delay="0"/>
                                  </p:stCondLst>
                                  <p:childTnLst>
                                    <p:animEffect transition="out" filter="fade">
                                      <p:cBhvr>
                                        <p:cTn id="24" dur="3000" tmFilter="0, 0; .2, .5; .8, .5; 1, 0"/>
                                        <p:tgtEl>
                                          <p:spTgt spid="55"/>
                                        </p:tgtEl>
                                      </p:cBhvr>
                                    </p:animEffect>
                                    <p:animScale>
                                      <p:cBhvr>
                                        <p:cTn id="25" dur="1500" autoRev="1" fill="hold"/>
                                        <p:tgtEl>
                                          <p:spTgt spid="55"/>
                                        </p:tgtEl>
                                      </p:cBhvr>
                                      <p:by x="105000" y="105000"/>
                                    </p:animScale>
                                  </p:childTnLst>
                                </p:cTn>
                              </p:par>
                              <p:par>
                                <p:cTn id="26" presetID="26" presetClass="emph" presetSubtype="0" repeatCount="1000000" fill="hold" nodeType="withEffect">
                                  <p:stCondLst>
                                    <p:cond delay="0"/>
                                  </p:stCondLst>
                                  <p:childTnLst>
                                    <p:animEffect transition="out" filter="fade">
                                      <p:cBhvr>
                                        <p:cTn id="27" dur="3000" tmFilter="0, 0; .2, .5; .8, .5; 1, 0"/>
                                        <p:tgtEl>
                                          <p:spTgt spid="2064"/>
                                        </p:tgtEl>
                                      </p:cBhvr>
                                    </p:animEffect>
                                    <p:animScale>
                                      <p:cBhvr>
                                        <p:cTn id="28" dur="1500" autoRev="1" fill="hold"/>
                                        <p:tgtEl>
                                          <p:spTgt spid="2064"/>
                                        </p:tgtEl>
                                      </p:cBhvr>
                                      <p:by x="105000" y="105000"/>
                                    </p:animScale>
                                  </p:childTnLst>
                                </p:cTn>
                              </p:par>
                              <p:par>
                                <p:cTn id="29" presetID="26" presetClass="emph" presetSubtype="0" repeatCount="1000000" fill="hold" nodeType="withEffect">
                                  <p:stCondLst>
                                    <p:cond delay="0"/>
                                  </p:stCondLst>
                                  <p:childTnLst>
                                    <p:animEffect transition="out" filter="fade">
                                      <p:cBhvr>
                                        <p:cTn id="30" dur="3000" tmFilter="0, 0; .2, .5; .8, .5; 1, 0"/>
                                        <p:tgtEl>
                                          <p:spTgt spid="2066"/>
                                        </p:tgtEl>
                                      </p:cBhvr>
                                    </p:animEffect>
                                    <p:animScale>
                                      <p:cBhvr>
                                        <p:cTn id="31" dur="1500" autoRev="1" fill="hold"/>
                                        <p:tgtEl>
                                          <p:spTgt spid="2066"/>
                                        </p:tgtEl>
                                      </p:cBhvr>
                                      <p:by x="105000" y="105000"/>
                                    </p:animScale>
                                  </p:childTnLst>
                                </p:cTn>
                              </p:par>
                              <p:par>
                                <p:cTn id="32" presetID="26" presetClass="emph" presetSubtype="0" repeatCount="1000000" fill="hold" nodeType="withEffect">
                                  <p:stCondLst>
                                    <p:cond delay="0"/>
                                  </p:stCondLst>
                                  <p:childTnLst>
                                    <p:animEffect transition="out" filter="fade">
                                      <p:cBhvr>
                                        <p:cTn id="33" dur="3000" tmFilter="0, 0; .2, .5; .8, .5; 1, 0"/>
                                        <p:tgtEl>
                                          <p:spTgt spid="2068"/>
                                        </p:tgtEl>
                                      </p:cBhvr>
                                    </p:animEffect>
                                    <p:animScale>
                                      <p:cBhvr>
                                        <p:cTn id="34" dur="1500" autoRev="1" fill="hold"/>
                                        <p:tgtEl>
                                          <p:spTgt spid="206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53"/>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nodeType="afterEffect">
                                  <p:stCondLst>
                                    <p:cond delay="0"/>
                                  </p:stCondLst>
                                  <p:childTnLst>
                                    <p:animEffect transition="out" filter="fade">
                                      <p:cBhvr>
                                        <p:cTn id="39" dur="500"/>
                                        <p:tgtEl>
                                          <p:spTgt spid="53"/>
                                        </p:tgtEl>
                                      </p:cBhvr>
                                    </p:animEffect>
                                    <p:set>
                                      <p:cBhvr>
                                        <p:cTn id="40"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41" restart="whenNotActive" fill="hold" evtFilter="cancelBubble" nodeType="interactiveSeq">
                <p:stCondLst>
                  <p:cond evt="onClick" delay="0">
                    <p:tgtEl>
                      <p:spTgt spid="2058"/>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nodeType="afterEffect">
                                  <p:stCondLst>
                                    <p:cond delay="0"/>
                                  </p:stCondLst>
                                  <p:childTnLst>
                                    <p:animEffect transition="out" filter="fade">
                                      <p:cBhvr>
                                        <p:cTn id="45" dur="500"/>
                                        <p:tgtEl>
                                          <p:spTgt spid="2058"/>
                                        </p:tgtEl>
                                      </p:cBhvr>
                                    </p:animEffect>
                                    <p:set>
                                      <p:cBhvr>
                                        <p:cTn id="46" dur="1" fill="hold">
                                          <p:stCondLst>
                                            <p:cond delay="499"/>
                                          </p:stCondLst>
                                        </p:cTn>
                                        <p:tgtEl>
                                          <p:spTgt spid="2058"/>
                                        </p:tgtEl>
                                        <p:attrNameLst>
                                          <p:attrName>style.visibility</p:attrName>
                                        </p:attrNameLst>
                                      </p:cBhvr>
                                      <p:to>
                                        <p:strVal val="hidden"/>
                                      </p:to>
                                    </p:set>
                                  </p:childTnLst>
                                </p:cTn>
                              </p:par>
                            </p:childTnLst>
                          </p:cTn>
                        </p:par>
                      </p:childTnLst>
                    </p:cTn>
                  </p:par>
                </p:childTnLst>
              </p:cTn>
              <p:nextCondLst>
                <p:cond evt="onClick" delay="0">
                  <p:tgtEl>
                    <p:spTgt spid="2058"/>
                  </p:tgtEl>
                </p:cond>
              </p:nextCondLst>
            </p:seq>
            <p:seq concurrent="1" nextAc="seek">
              <p:cTn id="47" restart="whenNotActive" fill="hold" evtFilter="cancelBubble" nodeType="interactiveSeq">
                <p:stCondLst>
                  <p:cond evt="onClick" delay="0">
                    <p:tgtEl>
                      <p:spTgt spid="52"/>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nodeType="afterEffect">
                                  <p:stCondLst>
                                    <p:cond delay="0"/>
                                  </p:stCondLst>
                                  <p:childTnLst>
                                    <p:animEffect transition="out" filter="fade">
                                      <p:cBhvr>
                                        <p:cTn id="51" dur="500"/>
                                        <p:tgtEl>
                                          <p:spTgt spid="52"/>
                                        </p:tgtEl>
                                      </p:cBhvr>
                                    </p:animEffect>
                                    <p:set>
                                      <p:cBhvr>
                                        <p:cTn id="52"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53" restart="whenNotActive" fill="hold" evtFilter="cancelBubble" nodeType="interactiveSeq">
                <p:stCondLst>
                  <p:cond evt="onClick" delay="0">
                    <p:tgtEl>
                      <p:spTgt spid="2060"/>
                    </p:tgtEl>
                  </p:cond>
                </p:stCondLst>
                <p:endSync evt="end" delay="0">
                  <p:rtn val="all"/>
                </p:endSync>
                <p:childTnLst>
                  <p:par>
                    <p:cTn id="54" fill="hold">
                      <p:stCondLst>
                        <p:cond delay="0"/>
                      </p:stCondLst>
                      <p:childTnLst>
                        <p:par>
                          <p:cTn id="55" fill="hold">
                            <p:stCondLst>
                              <p:cond delay="0"/>
                            </p:stCondLst>
                            <p:childTnLst>
                              <p:par>
                                <p:cTn id="56" presetID="10" presetClass="exit" presetSubtype="0" fill="hold" nodeType="afterEffect">
                                  <p:stCondLst>
                                    <p:cond delay="0"/>
                                  </p:stCondLst>
                                  <p:childTnLst>
                                    <p:animEffect transition="out" filter="fade">
                                      <p:cBhvr>
                                        <p:cTn id="57" dur="500"/>
                                        <p:tgtEl>
                                          <p:spTgt spid="2060"/>
                                        </p:tgtEl>
                                      </p:cBhvr>
                                    </p:animEffect>
                                    <p:set>
                                      <p:cBhvr>
                                        <p:cTn id="58" dur="1" fill="hold">
                                          <p:stCondLst>
                                            <p:cond delay="499"/>
                                          </p:stCondLst>
                                        </p:cTn>
                                        <p:tgtEl>
                                          <p:spTgt spid="2060"/>
                                        </p:tgtEl>
                                        <p:attrNameLst>
                                          <p:attrName>style.visibility</p:attrName>
                                        </p:attrNameLst>
                                      </p:cBhvr>
                                      <p:to>
                                        <p:strVal val="hidden"/>
                                      </p:to>
                                    </p:set>
                                  </p:childTnLst>
                                </p:cTn>
                              </p:par>
                            </p:childTnLst>
                          </p:cTn>
                        </p:par>
                      </p:childTnLst>
                    </p:cTn>
                  </p:par>
                </p:childTnLst>
              </p:cTn>
              <p:nextCondLst>
                <p:cond evt="onClick" delay="0">
                  <p:tgtEl>
                    <p:spTgt spid="2060"/>
                  </p:tgtEl>
                </p:cond>
              </p:nextCondLst>
            </p:seq>
            <p:seq concurrent="1" nextAc="seek">
              <p:cTn id="59" restart="whenNotActive" fill="hold" evtFilter="cancelBubble" nodeType="interactiveSeq">
                <p:stCondLst>
                  <p:cond evt="onClick" delay="0">
                    <p:tgtEl>
                      <p:spTgt spid="54"/>
                    </p:tgtEl>
                  </p:cond>
                </p:stCondLst>
                <p:endSync evt="end" delay="0">
                  <p:rtn val="all"/>
                </p:endSync>
                <p:childTnLst>
                  <p:par>
                    <p:cTn id="60" fill="hold">
                      <p:stCondLst>
                        <p:cond delay="0"/>
                      </p:stCondLst>
                      <p:childTnLst>
                        <p:par>
                          <p:cTn id="61" fill="hold">
                            <p:stCondLst>
                              <p:cond delay="0"/>
                            </p:stCondLst>
                            <p:childTnLst>
                              <p:par>
                                <p:cTn id="62" presetID="10" presetClass="exit" presetSubtype="0" fill="hold" nodeType="afterEffect">
                                  <p:stCondLst>
                                    <p:cond delay="0"/>
                                  </p:stCondLst>
                                  <p:childTnLst>
                                    <p:animEffect transition="out" filter="fade">
                                      <p:cBhvr>
                                        <p:cTn id="63" dur="500"/>
                                        <p:tgtEl>
                                          <p:spTgt spid="54"/>
                                        </p:tgtEl>
                                      </p:cBhvr>
                                    </p:animEffect>
                                    <p:set>
                                      <p:cBhvr>
                                        <p:cTn id="64"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65" restart="whenNotActive" fill="hold" evtFilter="cancelBubble" nodeType="interactiveSeq">
                <p:stCondLst>
                  <p:cond evt="onClick" delay="0">
                    <p:tgtEl>
                      <p:spTgt spid="2062"/>
                    </p:tgtEl>
                  </p:cond>
                </p:stCondLst>
                <p:endSync evt="end" delay="0">
                  <p:rtn val="all"/>
                </p:endSync>
                <p:childTnLst>
                  <p:par>
                    <p:cTn id="66" fill="hold">
                      <p:stCondLst>
                        <p:cond delay="0"/>
                      </p:stCondLst>
                      <p:childTnLst>
                        <p:par>
                          <p:cTn id="67" fill="hold">
                            <p:stCondLst>
                              <p:cond delay="0"/>
                            </p:stCondLst>
                            <p:childTnLst>
                              <p:par>
                                <p:cTn id="68" presetID="10" presetClass="exit" presetSubtype="0" fill="hold" nodeType="afterEffect">
                                  <p:stCondLst>
                                    <p:cond delay="0"/>
                                  </p:stCondLst>
                                  <p:childTnLst>
                                    <p:animEffect transition="out" filter="fade">
                                      <p:cBhvr>
                                        <p:cTn id="69" dur="500"/>
                                        <p:tgtEl>
                                          <p:spTgt spid="2062"/>
                                        </p:tgtEl>
                                      </p:cBhvr>
                                    </p:animEffect>
                                    <p:set>
                                      <p:cBhvr>
                                        <p:cTn id="70" dur="1" fill="hold">
                                          <p:stCondLst>
                                            <p:cond delay="499"/>
                                          </p:stCondLst>
                                        </p:cTn>
                                        <p:tgtEl>
                                          <p:spTgt spid="2062"/>
                                        </p:tgtEl>
                                        <p:attrNameLst>
                                          <p:attrName>style.visibility</p:attrName>
                                        </p:attrNameLst>
                                      </p:cBhvr>
                                      <p:to>
                                        <p:strVal val="hidden"/>
                                      </p:to>
                                    </p:set>
                                  </p:childTnLst>
                                </p:cTn>
                              </p:par>
                            </p:childTnLst>
                          </p:cTn>
                        </p:par>
                      </p:childTnLst>
                    </p:cTn>
                  </p:par>
                </p:childTnLst>
              </p:cTn>
              <p:nextCondLst>
                <p:cond evt="onClick" delay="0">
                  <p:tgtEl>
                    <p:spTgt spid="2062"/>
                  </p:tgtEl>
                </p:cond>
              </p:nextCondLst>
            </p:seq>
            <p:seq concurrent="1" nextAc="seek">
              <p:cTn id="71" restart="whenNotActive" fill="hold" evtFilter="cancelBubble" nodeType="interactiveSeq">
                <p:stCondLst>
                  <p:cond evt="onClick" delay="0">
                    <p:tgtEl>
                      <p:spTgt spid="55"/>
                    </p:tgtEl>
                  </p:cond>
                </p:stCondLst>
                <p:endSync evt="end" delay="0">
                  <p:rtn val="all"/>
                </p:endSync>
                <p:childTnLst>
                  <p:par>
                    <p:cTn id="72" fill="hold">
                      <p:stCondLst>
                        <p:cond delay="0"/>
                      </p:stCondLst>
                      <p:childTnLst>
                        <p:par>
                          <p:cTn id="73" fill="hold">
                            <p:stCondLst>
                              <p:cond delay="0"/>
                            </p:stCondLst>
                            <p:childTnLst>
                              <p:par>
                                <p:cTn id="74" presetID="10" presetClass="exit" presetSubtype="0" fill="hold" nodeType="afterEffect">
                                  <p:stCondLst>
                                    <p:cond delay="0"/>
                                  </p:stCondLst>
                                  <p:childTnLst>
                                    <p:animEffect transition="out" filter="fade">
                                      <p:cBhvr>
                                        <p:cTn id="75" dur="500"/>
                                        <p:tgtEl>
                                          <p:spTgt spid="55"/>
                                        </p:tgtEl>
                                      </p:cBhvr>
                                    </p:animEffect>
                                    <p:set>
                                      <p:cBhvr>
                                        <p:cTn id="76"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77" restart="whenNotActive" fill="hold" evtFilter="cancelBubble" nodeType="interactiveSeq">
                <p:stCondLst>
                  <p:cond evt="onClick" delay="0">
                    <p:tgtEl>
                      <p:spTgt spid="2064"/>
                    </p:tgtEl>
                  </p:cond>
                </p:stCondLst>
                <p:endSync evt="end" delay="0">
                  <p:rtn val="all"/>
                </p:endSync>
                <p:childTnLst>
                  <p:par>
                    <p:cTn id="78" fill="hold">
                      <p:stCondLst>
                        <p:cond delay="0"/>
                      </p:stCondLst>
                      <p:childTnLst>
                        <p:par>
                          <p:cTn id="79" fill="hold">
                            <p:stCondLst>
                              <p:cond delay="0"/>
                            </p:stCondLst>
                            <p:childTnLst>
                              <p:par>
                                <p:cTn id="80" presetID="10" presetClass="exit" presetSubtype="0" fill="hold" nodeType="afterEffect">
                                  <p:stCondLst>
                                    <p:cond delay="0"/>
                                  </p:stCondLst>
                                  <p:childTnLst>
                                    <p:animEffect transition="out" filter="fade">
                                      <p:cBhvr>
                                        <p:cTn id="81" dur="500"/>
                                        <p:tgtEl>
                                          <p:spTgt spid="2064"/>
                                        </p:tgtEl>
                                      </p:cBhvr>
                                    </p:animEffect>
                                    <p:set>
                                      <p:cBhvr>
                                        <p:cTn id="82" dur="1" fill="hold">
                                          <p:stCondLst>
                                            <p:cond delay="499"/>
                                          </p:stCondLst>
                                        </p:cTn>
                                        <p:tgtEl>
                                          <p:spTgt spid="2064"/>
                                        </p:tgtEl>
                                        <p:attrNameLst>
                                          <p:attrName>style.visibility</p:attrName>
                                        </p:attrNameLst>
                                      </p:cBhvr>
                                      <p:to>
                                        <p:strVal val="hidden"/>
                                      </p:to>
                                    </p:set>
                                  </p:childTnLst>
                                </p:cTn>
                              </p:par>
                            </p:childTnLst>
                          </p:cTn>
                        </p:par>
                      </p:childTnLst>
                    </p:cTn>
                  </p:par>
                </p:childTnLst>
              </p:cTn>
              <p:nextCondLst>
                <p:cond evt="onClick" delay="0">
                  <p:tgtEl>
                    <p:spTgt spid="2064"/>
                  </p:tgtEl>
                </p:cond>
              </p:nextCondLst>
            </p:seq>
            <p:seq concurrent="1" nextAc="seek">
              <p:cTn id="83" restart="whenNotActive" fill="hold" evtFilter="cancelBubble" nodeType="interactiveSeq">
                <p:stCondLst>
                  <p:cond evt="onClick" delay="0">
                    <p:tgtEl>
                      <p:spTgt spid="2066"/>
                    </p:tgtEl>
                  </p:cond>
                </p:stCondLst>
                <p:endSync evt="end" delay="0">
                  <p:rtn val="all"/>
                </p:endSync>
                <p:childTnLst>
                  <p:par>
                    <p:cTn id="84" fill="hold">
                      <p:stCondLst>
                        <p:cond delay="0"/>
                      </p:stCondLst>
                      <p:childTnLst>
                        <p:par>
                          <p:cTn id="85" fill="hold">
                            <p:stCondLst>
                              <p:cond delay="0"/>
                            </p:stCondLst>
                            <p:childTnLst>
                              <p:par>
                                <p:cTn id="86" presetID="10" presetClass="exit" presetSubtype="0" fill="hold" nodeType="afterEffect">
                                  <p:stCondLst>
                                    <p:cond delay="0"/>
                                  </p:stCondLst>
                                  <p:childTnLst>
                                    <p:animEffect transition="out" filter="fade">
                                      <p:cBhvr>
                                        <p:cTn id="87" dur="500"/>
                                        <p:tgtEl>
                                          <p:spTgt spid="2066"/>
                                        </p:tgtEl>
                                      </p:cBhvr>
                                    </p:animEffect>
                                    <p:set>
                                      <p:cBhvr>
                                        <p:cTn id="88" dur="1" fill="hold">
                                          <p:stCondLst>
                                            <p:cond delay="499"/>
                                          </p:stCondLst>
                                        </p:cTn>
                                        <p:tgtEl>
                                          <p:spTgt spid="2066"/>
                                        </p:tgtEl>
                                        <p:attrNameLst>
                                          <p:attrName>style.visibility</p:attrName>
                                        </p:attrNameLst>
                                      </p:cBhvr>
                                      <p:to>
                                        <p:strVal val="hidden"/>
                                      </p:to>
                                    </p:set>
                                  </p:childTnLst>
                                </p:cTn>
                              </p:par>
                            </p:childTnLst>
                          </p:cTn>
                        </p:par>
                      </p:childTnLst>
                    </p:cTn>
                  </p:par>
                </p:childTnLst>
              </p:cTn>
              <p:nextCondLst>
                <p:cond evt="onClick" delay="0">
                  <p:tgtEl>
                    <p:spTgt spid="2066"/>
                  </p:tgtEl>
                </p:cond>
              </p:nextCondLst>
            </p:seq>
            <p:seq concurrent="1" nextAc="seek">
              <p:cTn id="89" restart="whenNotActive" fill="hold" evtFilter="cancelBubble" nodeType="interactiveSeq">
                <p:stCondLst>
                  <p:cond evt="onClick" delay="0">
                    <p:tgtEl>
                      <p:spTgt spid="2068"/>
                    </p:tgtEl>
                  </p:cond>
                </p:stCondLst>
                <p:endSync evt="end" delay="0">
                  <p:rtn val="all"/>
                </p:endSync>
                <p:childTnLst>
                  <p:par>
                    <p:cTn id="90" fill="hold">
                      <p:stCondLst>
                        <p:cond delay="0"/>
                      </p:stCondLst>
                      <p:childTnLst>
                        <p:par>
                          <p:cTn id="91" fill="hold">
                            <p:stCondLst>
                              <p:cond delay="0"/>
                            </p:stCondLst>
                            <p:childTnLst>
                              <p:par>
                                <p:cTn id="92" presetID="10" presetClass="exit" presetSubtype="0" fill="hold" nodeType="afterEffect">
                                  <p:stCondLst>
                                    <p:cond delay="0"/>
                                  </p:stCondLst>
                                  <p:childTnLst>
                                    <p:animEffect transition="out" filter="fade">
                                      <p:cBhvr>
                                        <p:cTn id="93" dur="500"/>
                                        <p:tgtEl>
                                          <p:spTgt spid="2068"/>
                                        </p:tgtEl>
                                      </p:cBhvr>
                                    </p:animEffect>
                                    <p:set>
                                      <p:cBhvr>
                                        <p:cTn id="94" dur="1" fill="hold">
                                          <p:stCondLst>
                                            <p:cond delay="499"/>
                                          </p:stCondLst>
                                        </p:cTn>
                                        <p:tgtEl>
                                          <p:spTgt spid="2068"/>
                                        </p:tgtEl>
                                        <p:attrNameLst>
                                          <p:attrName>style.visibility</p:attrName>
                                        </p:attrNameLst>
                                      </p:cBhvr>
                                      <p:to>
                                        <p:strVal val="hidden"/>
                                      </p:to>
                                    </p:set>
                                  </p:childTnLst>
                                </p:cTn>
                              </p:par>
                            </p:childTnLst>
                          </p:cTn>
                        </p:par>
                      </p:childTnLst>
                    </p:cTn>
                  </p:par>
                </p:childTnLst>
              </p:cTn>
              <p:nextCondLst>
                <p:cond evt="onClick" delay="0">
                  <p:tgtEl>
                    <p:spTgt spid="2068"/>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10362</TotalTime>
  <Words>447</Words>
  <Application>Microsoft Office PowerPoint</Application>
  <PresentationFormat>Custom</PresentationFormat>
  <Paragraphs>44</Paragraphs>
  <Slides>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1135</cp:revision>
  <dcterms:created xsi:type="dcterms:W3CDTF">2008-09-09T22:52:10Z</dcterms:created>
  <dcterms:modified xsi:type="dcterms:W3CDTF">2022-10-06T08:44:14Z</dcterms:modified>
</cp:coreProperties>
</file>