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27" r:id="rId4"/>
    <p:sldId id="454" r:id="rId5"/>
    <p:sldId id="455" r:id="rId6"/>
    <p:sldId id="456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05540-AF95-4038-9C6F-FE1425176D00}" v="13" dt="2022-08-10T23:07:37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3E3097E2-0E39-4F34-AB63-97B2F934E3E4}"/>
    <pc:docChg chg="custSel modSld">
      <pc:chgData name="Trang Ha" userId="270efafb50020bd6" providerId="LiveId" clId="{3E3097E2-0E39-4F34-AB63-97B2F934E3E4}" dt="2022-08-08T22:29:11.217" v="33" actId="1076"/>
      <pc:docMkLst>
        <pc:docMk/>
      </pc:docMkLst>
      <pc:sldChg chg="modSp mod">
        <pc:chgData name="Trang Ha" userId="270efafb50020bd6" providerId="LiveId" clId="{3E3097E2-0E39-4F34-AB63-97B2F934E3E4}" dt="2022-08-08T22:22:03.487" v="24" actId="20577"/>
        <pc:sldMkLst>
          <pc:docMk/>
          <pc:sldMk cId="0" sldId="327"/>
        </pc:sldMkLst>
        <pc:spChg chg="mod">
          <ac:chgData name="Trang Ha" userId="270efafb50020bd6" providerId="LiveId" clId="{3E3097E2-0E39-4F34-AB63-97B2F934E3E4}" dt="2022-08-08T22:22:03.487" v="24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">
        <pc:chgData name="Trang Ha" userId="270efafb50020bd6" providerId="LiveId" clId="{3E3097E2-0E39-4F34-AB63-97B2F934E3E4}" dt="2022-08-08T22:29:11.217" v="33" actId="1076"/>
        <pc:sldMkLst>
          <pc:docMk/>
          <pc:sldMk cId="0" sldId="407"/>
        </pc:sldMkLst>
        <pc:picChg chg="del">
          <ac:chgData name="Trang Ha" userId="270efafb50020bd6" providerId="LiveId" clId="{3E3097E2-0E39-4F34-AB63-97B2F934E3E4}" dt="2022-08-08T22:28:51.700" v="30" actId="478"/>
          <ac:picMkLst>
            <pc:docMk/>
            <pc:sldMk cId="0" sldId="407"/>
            <ac:picMk id="2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4.623" v="27" actId="478"/>
          <ac:picMkLst>
            <pc:docMk/>
            <pc:sldMk cId="0" sldId="407"/>
            <ac:picMk id="32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9.471" v="29" actId="478"/>
          <ac:picMkLst>
            <pc:docMk/>
            <pc:sldMk cId="0" sldId="407"/>
            <ac:picMk id="34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2.671" v="26" actId="478"/>
          <ac:picMkLst>
            <pc:docMk/>
            <pc:sldMk cId="0" sldId="407"/>
            <ac:picMk id="39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7.306" v="28" actId="478"/>
          <ac:picMkLst>
            <pc:docMk/>
            <pc:sldMk cId="0" sldId="407"/>
            <ac:picMk id="40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39.313" v="25" actId="478"/>
          <ac:picMkLst>
            <pc:docMk/>
            <pc:sldMk cId="0" sldId="407"/>
            <ac:picMk id="41" creationId="{00000000-0000-0000-0000-000000000000}"/>
          </ac:picMkLst>
        </pc:picChg>
        <pc:picChg chg="add mod">
          <ac:chgData name="Trang Ha" userId="270efafb50020bd6" providerId="LiveId" clId="{3E3097E2-0E39-4F34-AB63-97B2F934E3E4}" dt="2022-08-08T22:29:11.217" v="33" actId="1076"/>
          <ac:picMkLst>
            <pc:docMk/>
            <pc:sldMk cId="0" sldId="407"/>
            <ac:picMk id="1026" creationId="{6F46D658-6B71-E80A-E838-DCF181CCFB31}"/>
          </ac:picMkLst>
        </pc:picChg>
      </pc:sldChg>
    </pc:docChg>
  </pc:docChgLst>
  <pc:docChgLst>
    <pc:chgData name="T H" userId="270efafb50020bd6" providerId="LiveId" clId="{73E05540-AF95-4038-9C6F-FE1425176D00}"/>
    <pc:docChg chg="modSld">
      <pc:chgData name="T H" userId="270efafb50020bd6" providerId="LiveId" clId="{73E05540-AF95-4038-9C6F-FE1425176D00}" dt="2022-08-10T23:07:37.535" v="7" actId="14100"/>
      <pc:docMkLst>
        <pc:docMk/>
      </pc:docMkLst>
      <pc:sldChg chg="modSp mod">
        <pc:chgData name="T H" userId="270efafb50020bd6" providerId="LiveId" clId="{73E05540-AF95-4038-9C6F-FE1425176D00}" dt="2022-08-10T23:07:37.535" v="7" actId="14100"/>
        <pc:sldMkLst>
          <pc:docMk/>
          <pc:sldMk cId="0" sldId="407"/>
        </pc:sldMkLst>
        <pc:picChg chg="mod">
          <ac:chgData name="T H" userId="270efafb50020bd6" providerId="LiveId" clId="{73E05540-AF95-4038-9C6F-FE1425176D00}" dt="2022-08-10T23:07:28.291" v="6" actId="14100"/>
          <ac:picMkLst>
            <pc:docMk/>
            <pc:sldMk cId="0" sldId="407"/>
            <ac:picMk id="2" creationId="{18DE7DAB-A489-7780-AA61-1BE47066BB47}"/>
          </ac:picMkLst>
        </pc:picChg>
        <pc:picChg chg="mod">
          <ac:chgData name="T H" userId="270efafb50020bd6" providerId="LiveId" clId="{73E05540-AF95-4038-9C6F-FE1425176D00}" dt="2022-08-10T23:07:37.535" v="7" actId="14100"/>
          <ac:picMkLst>
            <pc:docMk/>
            <pc:sldMk cId="0" sldId="407"/>
            <ac:picMk id="1026" creationId="{6F46D658-6B71-E80A-E838-DCF181CCFB31}"/>
          </ac:picMkLst>
        </pc:picChg>
      </pc:sldChg>
    </pc:docChg>
  </pc:docChgLst>
  <pc:docChgLst>
    <pc:chgData name="Trang Ha" userId="270efafb50020bd6" providerId="LiveId" clId="{73E05540-AF95-4038-9C6F-FE1425176D00}"/>
    <pc:docChg chg="modSld">
      <pc:chgData name="Trang Ha" userId="270efafb50020bd6" providerId="LiveId" clId="{73E05540-AF95-4038-9C6F-FE1425176D00}" dt="2022-08-09T09:39:15.477" v="21" actId="14100"/>
      <pc:docMkLst>
        <pc:docMk/>
      </pc:docMkLst>
      <pc:sldChg chg="addSp modSp mod">
        <pc:chgData name="Trang Ha" userId="270efafb50020bd6" providerId="LiveId" clId="{73E05540-AF95-4038-9C6F-FE1425176D00}" dt="2022-08-09T09:39:15.477" v="21" actId="14100"/>
        <pc:sldMkLst>
          <pc:docMk/>
          <pc:sldMk cId="0" sldId="407"/>
        </pc:sldMkLst>
        <pc:picChg chg="add mod">
          <ac:chgData name="Trang Ha" userId="270efafb50020bd6" providerId="LiveId" clId="{73E05540-AF95-4038-9C6F-FE1425176D00}" dt="2022-08-09T09:39:15.477" v="21" actId="14100"/>
          <ac:picMkLst>
            <pc:docMk/>
            <pc:sldMk cId="0" sldId="407"/>
            <ac:picMk id="2" creationId="{18DE7DAB-A489-7780-AA61-1BE47066BB47}"/>
          </ac:picMkLst>
        </pc:picChg>
        <pc:picChg chg="mod">
          <ac:chgData name="Trang Ha" userId="270efafb50020bd6" providerId="LiveId" clId="{73E05540-AF95-4038-9C6F-FE1425176D00}" dt="2022-08-09T09:39:08.356" v="20" actId="14100"/>
          <ac:picMkLst>
            <pc:docMk/>
            <pc:sldMk cId="0" sldId="407"/>
            <ac:picMk id="1026" creationId="{6F46D658-6B71-E80A-E838-DCF181CCFB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TẠO: CHUYỆN CỦA EM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882111" y="70144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pano tuyên truyền 6 bước rửa tay cho trẻ em mầm non">
            <a:extLst>
              <a:ext uri="{FF2B5EF4-FFF2-40B4-BE49-F238E27FC236}">
                <a16:creationId xmlns:a16="http://schemas.microsoft.com/office/drawing/2014/main" id="{6F46D658-6B71-E80A-E838-DCF181CC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609601"/>
            <a:ext cx="5867400" cy="63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E7DAB-A489-7780-AA61-1BE47066B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119" y="533400"/>
            <a:ext cx="6019800" cy="695250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hiểu cách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7569" b="14222"/>
          <a:stretch/>
        </p:blipFill>
        <p:spPr bwMode="auto">
          <a:xfrm>
            <a:off x="3109119" y="2743200"/>
            <a:ext cx="10896600" cy="62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Tự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3692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8609" b="14222"/>
          <a:stretch/>
        </p:blipFill>
        <p:spPr bwMode="auto">
          <a:xfrm>
            <a:off x="7452519" y="2597348"/>
            <a:ext cx="861942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1219" y="3876764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tự giới thiệu về mình trước lớp theo mẫu bên.</a:t>
            </a:r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8001000" cy="677108"/>
            <a:chOff x="1508918" y="1888664"/>
            <a:chExt cx="712816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12816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08918" y="2706469"/>
            <a:ext cx="142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viết một đoạn văn tự giới thiệu về mình.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7" y="3588605"/>
            <a:ext cx="13701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các bạn! Mình tên là Mai Thu Trang, năm nay mình bảy tuổi.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 đang học lớp 3A trường tiểu học Quang Trung.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mình ở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 cách trường không xa lắm. Mình thích học tất cả các môn. Ngoài giờ học mình còn thường chơi nhảy dây, cầu lông. Mình rất vinh dự khi được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tại lớp 3A vì ở đây mình có nhiều bạn bè. Mình rất yêu quý các bạn trong lớp.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Rất mong các bạn giúp đỡ mình trong năm học này.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7" y="1905000"/>
            <a:ext cx="9677402" cy="677108"/>
            <a:chOff x="1508918" y="1888664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Cách trang trí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947319" y="2819400"/>
            <a:ext cx="8674916" cy="5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9997</TotalTime>
  <Words>296</Words>
  <Application>Microsoft Office PowerPoint</Application>
  <PresentationFormat>Custom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1149</cp:revision>
  <dcterms:created xsi:type="dcterms:W3CDTF">2008-09-09T22:52:10Z</dcterms:created>
  <dcterms:modified xsi:type="dcterms:W3CDTF">2022-10-21T05:05:01Z</dcterms:modified>
</cp:coreProperties>
</file>