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3" r:id="rId3"/>
    <p:sldId id="274" r:id="rId4"/>
    <p:sldId id="275" r:id="rId5"/>
    <p:sldId id="269" r:id="rId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1620" autoAdjust="0"/>
  </p:normalViewPr>
  <p:slideViewPr>
    <p:cSldViewPr>
      <p:cViewPr varScale="1">
        <p:scale>
          <a:sx n="88" d="100"/>
          <a:sy n="88" d="100"/>
        </p:scale>
        <p:origin x="312" y="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: BẢNG CHIA 8 (T2)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79" y="623077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229492" y="716756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Bài: BẢNG CHIA 8 (T2)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04119" y="1600200"/>
            <a:ext cx="230223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Luyện tập: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0" t="30444" r="68009" b="59189"/>
          <a:stretch/>
        </p:blipFill>
        <p:spPr bwMode="auto">
          <a:xfrm>
            <a:off x="1091408" y="2240280"/>
            <a:ext cx="2093752" cy="105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0" t="40811" r="22370" b="40667"/>
          <a:stretch/>
        </p:blipFill>
        <p:spPr bwMode="auto">
          <a:xfrm>
            <a:off x="1204118" y="3322320"/>
            <a:ext cx="13710267" cy="307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16732" y="5020270"/>
            <a:ext cx="56938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smtClean="0"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500519" y="5020270"/>
            <a:ext cx="56938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smtClean="0">
                <a:latin typeface="Arial" pitchFamily="34" charset="0"/>
                <a:cs typeface="Arial" pitchFamily="34" charset="0"/>
              </a:rPr>
              <a:t>8</a:t>
            </a:r>
            <a:endParaRPr lang="en-US" sz="5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988532" y="5020270"/>
            <a:ext cx="56938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smtClean="0">
                <a:latin typeface="Arial" pitchFamily="34" charset="0"/>
                <a:cs typeface="Arial" pitchFamily="34" charset="0"/>
              </a:rPr>
              <a:t>9</a:t>
            </a:r>
            <a:endParaRPr lang="en-US" sz="5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319919" y="5020270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smtClean="0">
                <a:latin typeface="Arial" pitchFamily="34" charset="0"/>
                <a:cs typeface="Arial" pitchFamily="34" charset="0"/>
              </a:rPr>
              <a:t>10</a:t>
            </a:r>
            <a:endParaRPr lang="en-US" sz="5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204119" y="1600200"/>
            <a:ext cx="230223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Luyện tập: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8" t="29687" r="38031" b="62959"/>
          <a:stretch/>
        </p:blipFill>
        <p:spPr bwMode="auto">
          <a:xfrm>
            <a:off x="1189038" y="2133600"/>
            <a:ext cx="7391715" cy="73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1" t="38113" r="26995" b="8667"/>
          <a:stretch/>
        </p:blipFill>
        <p:spPr bwMode="auto">
          <a:xfrm>
            <a:off x="4472303" y="2819400"/>
            <a:ext cx="8216900" cy="611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32759" y="8163560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24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42503" y="8163560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10615" y="8178451"/>
            <a:ext cx="29848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: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27547" y="8163560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8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Bài: BẢNG CHIA 8 (T2)</a:t>
            </a:r>
          </a:p>
        </p:txBody>
      </p:sp>
    </p:spTree>
    <p:extLst>
      <p:ext uri="{BB962C8B-B14F-4D97-AF65-F5344CB8AC3E}">
        <p14:creationId xmlns:p14="http://schemas.microsoft.com/office/powerpoint/2010/main" val="33998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204119" y="1600200"/>
            <a:ext cx="223458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Vận dụng: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9" t="47470" r="20374" b="14019"/>
          <a:stretch/>
        </p:blipFill>
        <p:spPr bwMode="auto">
          <a:xfrm>
            <a:off x="10197396" y="3922113"/>
            <a:ext cx="585240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39142" y="2138809"/>
            <a:ext cx="14512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5. Để lau các cửa kính của một toà nhà người ta phải làm trong 40 giờ mới xong. Nếu thay bằng một rô-bốt lau cửa kính thì thời gian giảm đi 8 lần. Hỏi Rô-bốt hoàn thành việc lau cửa kính trong bao nhiêu giờ?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99430" y="38494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sz="3600" b="1" u="sng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88660" y="4495800"/>
            <a:ext cx="71265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Lau bằng người: hết 40 giờ</a:t>
            </a:r>
          </a:p>
          <a:p>
            <a:pPr algn="just"/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Lau bằng rô-bốt: giảm 8 lần.</a:t>
            </a:r>
          </a:p>
          <a:p>
            <a:pPr algn="just"/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Rô-bốt hoàn thành: …..giờ?</a:t>
            </a:r>
            <a:endParaRPr lang="en-US" sz="3600" b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3649" y="6436713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b="1" u="sng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8119" y="7086600"/>
            <a:ext cx="11277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Rô-bốt hoàn thành việc lau cửa kính trong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giờ là:</a:t>
            </a:r>
          </a:p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 : 8 = 5 (giờ)</a:t>
            </a:r>
          </a:p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Đáp số: 5 giờ</a:t>
            </a:r>
            <a:endParaRPr lang="en-US" sz="3600" b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Bài: BẢNG CHIA 8 (T2)</a:t>
            </a:r>
          </a:p>
        </p:txBody>
      </p:sp>
    </p:spTree>
    <p:extLst>
      <p:ext uri="{BB962C8B-B14F-4D97-AF65-F5344CB8AC3E}">
        <p14:creationId xmlns:p14="http://schemas.microsoft.com/office/powerpoint/2010/main" val="19008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220</Words>
  <Application>Microsoft Office PowerPoint</Application>
  <PresentationFormat>Custom</PresentationFormat>
  <Paragraphs>37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211</cp:revision>
  <dcterms:created xsi:type="dcterms:W3CDTF">2022-07-10T01:37:20Z</dcterms:created>
  <dcterms:modified xsi:type="dcterms:W3CDTF">2022-10-31T02:15:24Z</dcterms:modified>
</cp:coreProperties>
</file>