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3" r:id="rId4"/>
    <p:sldId id="274" r:id="rId5"/>
    <p:sldId id="275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620" autoAdjust="0"/>
  </p:normalViewPr>
  <p:slideViewPr>
    <p:cSldViewPr>
      <p:cViewPr varScale="1">
        <p:scale>
          <a:sx n="88" d="100"/>
          <a:sy n="88" d="100"/>
        </p:scale>
        <p:origin x="312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hyperlink" Target="Cau%20hoi/Cau%204.pptx" TargetMode="External"/><Relationship Id="rId12" Type="http://schemas.openxmlformats.org/officeDocument/2006/relationships/hyperlink" Target="Cau%20hoi/Cau%207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Cau%20hoi/Cau%201.pptx" TargetMode="External"/><Relationship Id="rId11" Type="http://schemas.openxmlformats.org/officeDocument/2006/relationships/hyperlink" Target="Cau%20hoi/Cau%206.pptx" TargetMode="External"/><Relationship Id="rId5" Type="http://schemas.openxmlformats.org/officeDocument/2006/relationships/image" Target="../media/image9.png"/><Relationship Id="rId10" Type="http://schemas.openxmlformats.org/officeDocument/2006/relationships/hyperlink" Target="Cau%20hoi/Cau%205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7" y="74941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21481" y="1276142"/>
            <a:ext cx="6934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4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12384315" y="3176837"/>
            <a:ext cx="3582" cy="1534417"/>
          </a:xfrm>
          <a:prstGeom prst="straightConnector1">
            <a:avLst/>
          </a:prstGeom>
          <a:ln w="1905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hlinkClick r:id="rId6" action="ppaction://hlinkpres?slideindex=1&amp;slidetitle="/>
          </p:cNvPr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Rectangle 73">
            <a:hlinkClick r:id="rId7" action="ppaction://hlinkpres?slideindex=1&amp;slidetitle="/>
          </p:cNvPr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Rectangle 74">
            <a:hlinkClick r:id="rId8" action="ppaction://hlinkpres?slideindex=1&amp;slidetitle="/>
          </p:cNvPr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Rectangle 75">
            <a:hlinkClick r:id="rId9" action="ppaction://hlinkpres?slideindex=1&amp;slidetitle="/>
          </p:cNvPr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Rectangle 76">
            <a:hlinkClick r:id="rId10" action="ppaction://hlinkpres?slideindex=1&amp;slidetitle="/>
          </p:cNvPr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Rectangle 77">
            <a:hlinkClick r:id="rId11" action="ppaction://hlinkpres?slideindex=1&amp;slidetitle="/>
          </p:cNvPr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Rectangle 78">
            <a:hlinkClick r:id="rId12" action="ppaction://hlinkpres?slideindex=1&amp;slidetitle="/>
          </p:cNvPr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955689" y="4729958"/>
            <a:ext cx="4888232" cy="3499642"/>
            <a:chOff x="9955689" y="4729958"/>
            <a:chExt cx="4888232" cy="3499642"/>
          </a:xfrm>
        </p:grpSpPr>
        <p:sp>
          <p:nvSpPr>
            <p:cNvPr id="81" name="Plaque 80"/>
            <p:cNvSpPr/>
            <p:nvPr/>
          </p:nvSpPr>
          <p:spPr>
            <a:xfrm>
              <a:off x="10144919" y="7086600"/>
              <a:ext cx="4495800" cy="990600"/>
            </a:xfrm>
            <a:prstGeom prst="plaque">
              <a:avLst/>
            </a:prstGeom>
            <a:blipFill>
              <a:blip r:embed="rId13"/>
              <a:tile tx="0" ty="0" sx="100000" sy="100000" flip="none" algn="tl"/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BẮT ĐẦU QUAY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955689" y="4729958"/>
              <a:ext cx="4888232" cy="3499642"/>
              <a:chOff x="9955689" y="4745198"/>
              <a:chExt cx="4888232" cy="3499642"/>
            </a:xfrm>
          </p:grpSpPr>
          <p:cxnSp>
            <p:nvCxnSpPr>
              <p:cNvPr id="84" name="Straight Connector 83"/>
              <p:cNvCxnSpPr>
                <a:endCxn id="69" idx="2"/>
              </p:cNvCxnSpPr>
              <p:nvPr/>
            </p:nvCxnSpPr>
            <p:spPr>
              <a:xfrm flipH="1">
                <a:off x="12387897" y="4745198"/>
                <a:ext cx="4922" cy="977954"/>
              </a:xfrm>
              <a:prstGeom prst="line">
                <a:avLst/>
              </a:prstGeom>
              <a:ln w="101600">
                <a:solidFill>
                  <a:srgbClr val="0000C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9955689" y="8244840"/>
                <a:ext cx="4888232" cy="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1795857" y="5633794"/>
                <a:ext cx="0" cy="1239446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992229" y="5618554"/>
                <a:ext cx="0" cy="121059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1747438" y="5664752"/>
                <a:ext cx="1244791" cy="4528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0005219" y="6781800"/>
                <a:ext cx="0" cy="146304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4790579" y="6819930"/>
                <a:ext cx="0" cy="142491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9955689" y="6823740"/>
                <a:ext cx="1840168" cy="914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12938919" y="6804690"/>
              <a:ext cx="1905000" cy="0"/>
            </a:xfrm>
            <a:prstGeom prst="line">
              <a:avLst/>
            </a:prstGeom>
            <a:ln w="1016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93" name="Group 9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28772" r="15325" b="17018"/>
          <a:stretch/>
        </p:blipFill>
        <p:spPr bwMode="auto">
          <a:xfrm>
            <a:off x="1204119" y="2286000"/>
            <a:ext cx="13868400" cy="61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9649" r="36353" b="61861"/>
          <a:stretch/>
        </p:blipFill>
        <p:spPr bwMode="auto">
          <a:xfrm>
            <a:off x="1217113" y="2286000"/>
            <a:ext cx="7192962" cy="7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38139" r="17468" b="24386"/>
          <a:stretch/>
        </p:blipFill>
        <p:spPr bwMode="auto">
          <a:xfrm>
            <a:off x="1494153" y="3276598"/>
            <a:ext cx="14173200" cy="49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41046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7119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63183" y="382604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95919" y="521165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71023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78719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95919" y="662940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71023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78719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142" y="2138809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 khi chế biến 81 kg nhãn tươi thành long nhãn, cô Yên thu được số ki-lô-gam long nhãn đã giảm đi 9 lần so với số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ki-lô-gam nhân tươi. Hỏi cô Yên đã thu được bao nhiêu ki-lô-gam long nhãn?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9430" y="384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659" y="4570274"/>
            <a:ext cx="786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Chế biến 81 kg nhãn tươi.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Số long nhãn: giảm 9 lần.</a:t>
            </a:r>
          </a:p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số ki-lô-gam long nhãn: ….kg?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 đã thu được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ki-lô-gam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 nhãn là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9 = 9 (kg)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Đáp số: 9 ki-lô-gam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8 (T2)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45329" r="22745" b="9482"/>
          <a:stretch/>
        </p:blipFill>
        <p:spPr bwMode="auto">
          <a:xfrm>
            <a:off x="10035959" y="3893135"/>
            <a:ext cx="5692701" cy="26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251</Words>
  <Application>Microsoft Office PowerPoint</Application>
  <PresentationFormat>Custom</PresentationFormat>
  <Paragraphs>56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227</cp:revision>
  <dcterms:created xsi:type="dcterms:W3CDTF">2022-07-10T01:37:20Z</dcterms:created>
  <dcterms:modified xsi:type="dcterms:W3CDTF">2022-10-31T02:11:56Z</dcterms:modified>
</cp:coreProperties>
</file>