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  <p:sldMasterId id="2147483690" r:id="rId2"/>
    <p:sldMasterId id="2147483702" r:id="rId3"/>
  </p:sldMasterIdLst>
  <p:notesMasterIdLst>
    <p:notesMasterId r:id="rId26"/>
  </p:notesMasterIdLst>
  <p:sldIdLst>
    <p:sldId id="379" r:id="rId4"/>
    <p:sldId id="377" r:id="rId5"/>
    <p:sldId id="355" r:id="rId6"/>
    <p:sldId id="356" r:id="rId7"/>
    <p:sldId id="375" r:id="rId8"/>
    <p:sldId id="358" r:id="rId9"/>
    <p:sldId id="342" r:id="rId10"/>
    <p:sldId id="257" r:id="rId11"/>
    <p:sldId id="354" r:id="rId12"/>
    <p:sldId id="361" r:id="rId13"/>
    <p:sldId id="362" r:id="rId14"/>
    <p:sldId id="363" r:id="rId15"/>
    <p:sldId id="374" r:id="rId16"/>
    <p:sldId id="366" r:id="rId17"/>
    <p:sldId id="367" r:id="rId18"/>
    <p:sldId id="368" r:id="rId19"/>
    <p:sldId id="369" r:id="rId20"/>
    <p:sldId id="370" r:id="rId21"/>
    <p:sldId id="378" r:id="rId22"/>
    <p:sldId id="261" r:id="rId23"/>
    <p:sldId id="371" r:id="rId24"/>
    <p:sldId id="373" r:id="rId25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27"/>
      <p: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Nunito" panose="020B0604020202020204" charset="0"/>
      <p:regular r:id="rId33"/>
      <p:bold r:id="rId34"/>
      <p:italic r:id="rId35"/>
      <p:boldItalic r:id="rId36"/>
    </p:embeddedFont>
    <p:embeddedFont>
      <p:font typeface="HP001" panose="020B0604020202020204" charset="0"/>
      <p:regular r:id="rId37"/>
      <p:bold r:id="rId38"/>
    </p:embeddedFont>
    <p:embeddedFont>
      <p:font typeface="Permanent Marker" panose="020B0604020202020204" charset="0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716" userDrawn="1">
          <p15:clr>
            <a:srgbClr val="EA4335"/>
          </p15:clr>
        </p15:guide>
        <p15:guide id="2" pos="539">
          <p15:clr>
            <a:srgbClr val="9AA0A6"/>
          </p15:clr>
        </p15:guide>
        <p15:guide id="3" pos="5221">
          <p15:clr>
            <a:srgbClr val="9AA0A6"/>
          </p15:clr>
        </p15:guide>
        <p15:guide id="4" orient="horz" pos="679">
          <p15:clr>
            <a:srgbClr val="9AA0A6"/>
          </p15:clr>
        </p15:guide>
        <p15:guide id="5" orient="horz" pos="1332" userDrawn="1">
          <p15:clr>
            <a:srgbClr val="9AA0A6"/>
          </p15:clr>
        </p15:guide>
        <p15:guide id="6" orient="horz" pos="1764" userDrawn="1">
          <p15:clr>
            <a:srgbClr val="9AA0A6"/>
          </p15:clr>
        </p15:guide>
        <p15:guide id="7" orient="horz" pos="2041">
          <p15:clr>
            <a:srgbClr val="9AA0A6"/>
          </p15:clr>
        </p15:guide>
        <p15:guide id="8" orient="horz" pos="103">
          <p15:clr>
            <a:srgbClr val="9AA0A6"/>
          </p15:clr>
        </p15:guide>
        <p15:guide id="9" orient="horz" pos="2820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3399"/>
    <a:srgbClr val="7FBF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90AC66-BD0E-425D-999A-4C01167B39E1}">
  <a:tblStyle styleId="{1190AC66-BD0E-425D-999A-4C01167B39E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3492" autoAdjust="0"/>
  </p:normalViewPr>
  <p:slideViewPr>
    <p:cSldViewPr snapToGrid="0">
      <p:cViewPr varScale="1">
        <p:scale>
          <a:sx n="87" d="100"/>
          <a:sy n="87" d="100"/>
        </p:scale>
        <p:origin x="96" y="894"/>
      </p:cViewPr>
      <p:guideLst>
        <p:guide orient="horz" pos="1716"/>
        <p:guide pos="539"/>
        <p:guide pos="5221"/>
        <p:guide orient="horz" pos="679"/>
        <p:guide orient="horz" pos="1332"/>
        <p:guide orient="horz" pos="1764"/>
        <p:guide orient="horz" pos="2041"/>
        <p:guide orient="horz" pos="103"/>
        <p:guide orient="horz" pos="28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8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g90ad29a59c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0" name="Google Shape;1510;g90ad29a59c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7978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g90ad29a59c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0" name="Google Shape;1510;g90ad29a59c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7575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g90ad29a59c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0" name="Google Shape;1510;g90ad29a59c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9064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g90ad29a59c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0" name="Google Shape;1510;g90ad29a59c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6376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g90ad29a59c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4" name="Google Shape;1264;g90ad29a59c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g90ad29a59c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4" name="Google Shape;1264;g90ad29a59c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4758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g90f56ec055_4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0" name="Google Shape;1370;g90f56ec055_4_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4922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g90ad29a59c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0" name="Google Shape;1510;g90ad29a59c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3712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g90ad29a59c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0" name="Google Shape;1510;g90ad29a59c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0999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g90ad29a59c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0" name="Google Shape;1510;g90ad29a59c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2886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9109fd0a28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9109fd0a28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0262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g90f56ec055_4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0" name="Google Shape;1240;g90f56ec055_4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Google Shape;1662;g90ad29a59c_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3" name="Google Shape;1663;g90ad29a59c_1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5557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Google Shape;1662;g90ad29a59c_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3" name="Google Shape;1663;g90ad29a59c_1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9696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g90ad29a59c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0" name="Google Shape;1510;g90ad29a59c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9380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50000" y="1187200"/>
            <a:ext cx="48957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49995" y="3239800"/>
            <a:ext cx="2705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455645" y="546704"/>
            <a:ext cx="1115223" cy="505646"/>
            <a:chOff x="-889965" y="517131"/>
            <a:chExt cx="2215821" cy="1003863"/>
          </a:xfrm>
        </p:grpSpPr>
        <p:sp>
          <p:nvSpPr>
            <p:cNvPr id="13" name="Google Shape;13;p2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8363614" y="437751"/>
            <a:ext cx="1600229" cy="723488"/>
            <a:chOff x="10729875" y="529734"/>
            <a:chExt cx="3232134" cy="1460117"/>
          </a:xfrm>
        </p:grpSpPr>
        <p:sp>
          <p:nvSpPr>
            <p:cNvPr id="16" name="Google Shape;16;p2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8" name="Google Shape;18;p2"/>
          <p:cNvGrpSpPr/>
          <p:nvPr/>
        </p:nvGrpSpPr>
        <p:grpSpPr>
          <a:xfrm rot="232330">
            <a:off x="3690849" y="4604514"/>
            <a:ext cx="1675164" cy="757484"/>
            <a:chOff x="4007644" y="6063185"/>
            <a:chExt cx="3232140" cy="1460121"/>
          </a:xfrm>
        </p:grpSpPr>
        <p:sp>
          <p:nvSpPr>
            <p:cNvPr id="19" name="Google Shape;19;p2"/>
            <p:cNvSpPr/>
            <p:nvPr/>
          </p:nvSpPr>
          <p:spPr>
            <a:xfrm>
              <a:off x="4007644" y="6086418"/>
              <a:ext cx="3216761" cy="1436888"/>
            </a:xfrm>
            <a:custGeom>
              <a:avLst/>
              <a:gdLst/>
              <a:ahLst/>
              <a:cxnLst/>
              <a:rect l="l" t="t" r="r" b="b"/>
              <a:pathLst>
                <a:path w="3216761" h="1436888" extrusionOk="0">
                  <a:moveTo>
                    <a:pt x="2965968" y="553084"/>
                  </a:moveTo>
                  <a:cubicBezTo>
                    <a:pt x="2860431" y="494485"/>
                    <a:pt x="2733749" y="494643"/>
                    <a:pt x="2622084" y="536564"/>
                  </a:cubicBezTo>
                  <a:cubicBezTo>
                    <a:pt x="2592260" y="285040"/>
                    <a:pt x="2442633" y="48238"/>
                    <a:pt x="2152374" y="77078"/>
                  </a:cubicBezTo>
                  <a:cubicBezTo>
                    <a:pt x="1976426" y="94540"/>
                    <a:pt x="1827720" y="188467"/>
                    <a:pt x="1719738" y="319722"/>
                  </a:cubicBezTo>
                  <a:cubicBezTo>
                    <a:pt x="1698794" y="274933"/>
                    <a:pt x="1672388" y="232568"/>
                    <a:pt x="1637347" y="194204"/>
                  </a:cubicBezTo>
                  <a:cubicBezTo>
                    <a:pt x="1484090" y="26331"/>
                    <a:pt x="1245679" y="0"/>
                    <a:pt x="1040235" y="79036"/>
                  </a:cubicBezTo>
                  <a:cubicBezTo>
                    <a:pt x="734896" y="196521"/>
                    <a:pt x="575786" y="503576"/>
                    <a:pt x="593153" y="806767"/>
                  </a:cubicBezTo>
                  <a:cubicBezTo>
                    <a:pt x="494707" y="747892"/>
                    <a:pt x="376629" y="743278"/>
                    <a:pt x="259757" y="808354"/>
                  </a:cubicBezTo>
                  <a:cubicBezTo>
                    <a:pt x="106362" y="893773"/>
                    <a:pt x="0" y="1104137"/>
                    <a:pt x="119993" y="1260273"/>
                  </a:cubicBezTo>
                  <a:cubicBezTo>
                    <a:pt x="255714" y="1436888"/>
                    <a:pt x="562874" y="1378256"/>
                    <a:pt x="753395" y="1380648"/>
                  </a:cubicBezTo>
                  <a:cubicBezTo>
                    <a:pt x="1069212" y="1384606"/>
                    <a:pt x="1385305" y="1374732"/>
                    <a:pt x="1700688" y="1358222"/>
                  </a:cubicBezTo>
                  <a:cubicBezTo>
                    <a:pt x="2004758" y="1342294"/>
                    <a:pt x="2308944" y="1320080"/>
                    <a:pt x="2611702" y="1287388"/>
                  </a:cubicBezTo>
                  <a:cubicBezTo>
                    <a:pt x="2805334" y="1266475"/>
                    <a:pt x="3029087" y="1229582"/>
                    <a:pt x="3127205" y="1038013"/>
                  </a:cubicBezTo>
                  <a:cubicBezTo>
                    <a:pt x="3216761" y="863166"/>
                    <a:pt x="3134211" y="646493"/>
                    <a:pt x="2965968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049587" y="6063185"/>
              <a:ext cx="3190197" cy="1427204"/>
            </a:xfrm>
            <a:custGeom>
              <a:avLst/>
              <a:gdLst/>
              <a:ahLst/>
              <a:cxnLst/>
              <a:rect l="l" t="t" r="r" b="b"/>
              <a:pathLst>
                <a:path w="3190197" h="1427204" extrusionOk="0">
                  <a:moveTo>
                    <a:pt x="452299" y="1427204"/>
                  </a:moveTo>
                  <a:cubicBezTo>
                    <a:pt x="304302" y="142720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89" y="817721"/>
                  </a:cubicBezTo>
                  <a:cubicBezTo>
                    <a:pt x="318452" y="757385"/>
                    <a:pt x="432498" y="752337"/>
                    <a:pt x="534236" y="802671"/>
                  </a:cubicBezTo>
                  <a:cubicBezTo>
                    <a:pt x="526870" y="481933"/>
                    <a:pt x="708395" y="196797"/>
                    <a:pt x="992600" y="87450"/>
                  </a:cubicBezTo>
                  <a:cubicBezTo>
                    <a:pt x="1219909" y="0"/>
                    <a:pt x="1461134" y="46820"/>
                    <a:pt x="1607132" y="206734"/>
                  </a:cubicBezTo>
                  <a:cubicBezTo>
                    <a:pt x="1635855" y="238188"/>
                    <a:pt x="1660270" y="273526"/>
                    <a:pt x="1681352" y="314240"/>
                  </a:cubicBezTo>
                  <a:cubicBezTo>
                    <a:pt x="1797483" y="181747"/>
                    <a:pt x="1948423" y="100446"/>
                    <a:pt x="2108866" y="84518"/>
                  </a:cubicBezTo>
                  <a:cubicBezTo>
                    <a:pt x="2414513" y="54123"/>
                    <a:pt x="2559642" y="305625"/>
                    <a:pt x="2593318" y="538321"/>
                  </a:cubicBezTo>
                  <a:cubicBezTo>
                    <a:pt x="2711100" y="499353"/>
                    <a:pt x="2833433" y="507862"/>
                    <a:pt x="2931731" y="562440"/>
                  </a:cubicBezTo>
                  <a:cubicBezTo>
                    <a:pt x="3114992" y="664188"/>
                    <a:pt x="3190197" y="891190"/>
                    <a:pt x="3099392" y="1068482"/>
                  </a:cubicBezTo>
                  <a:cubicBezTo>
                    <a:pt x="2998882" y="1264718"/>
                    <a:pt x="2774187" y="1304512"/>
                    <a:pt x="2571464" y="1326409"/>
                  </a:cubicBezTo>
                  <a:cubicBezTo>
                    <a:pt x="2291365" y="1356656"/>
                    <a:pt x="1993085" y="1379844"/>
                    <a:pt x="1659572" y="1397306"/>
                  </a:cubicBezTo>
                  <a:cubicBezTo>
                    <a:pt x="1298522" y="1416208"/>
                    <a:pt x="997172" y="1423341"/>
                    <a:pt x="711252" y="1419764"/>
                  </a:cubicBezTo>
                  <a:cubicBezTo>
                    <a:pt x="674200" y="1419256"/>
                    <a:pt x="632481" y="1421172"/>
                    <a:pt x="588295" y="1423161"/>
                  </a:cubicBezTo>
                  <a:cubicBezTo>
                    <a:pt x="544787" y="1425130"/>
                    <a:pt x="498739" y="1427204"/>
                    <a:pt x="452299" y="1427204"/>
                  </a:cubicBezTo>
                  <a:close/>
                  <a:moveTo>
                    <a:pt x="389508" y="800269"/>
                  </a:moveTo>
                  <a:cubicBezTo>
                    <a:pt x="335174" y="800269"/>
                    <a:pt x="279632" y="815339"/>
                    <a:pt x="225541" y="845460"/>
                  </a:cubicBezTo>
                  <a:cubicBezTo>
                    <a:pt x="136747" y="894905"/>
                    <a:pt x="66939" y="987001"/>
                    <a:pt x="47709" y="1080082"/>
                  </a:cubicBezTo>
                  <a:cubicBezTo>
                    <a:pt x="33019" y="1151180"/>
                    <a:pt x="47868" y="1218173"/>
                    <a:pt x="90635" y="1273831"/>
                  </a:cubicBezTo>
                  <a:cubicBezTo>
                    <a:pt x="194595" y="1409117"/>
                    <a:pt x="412104" y="1399317"/>
                    <a:pt x="586856" y="1391443"/>
                  </a:cubicBezTo>
                  <a:cubicBezTo>
                    <a:pt x="631507" y="1389432"/>
                    <a:pt x="673639" y="1387517"/>
                    <a:pt x="711655" y="1388014"/>
                  </a:cubicBezTo>
                  <a:cubicBezTo>
                    <a:pt x="996886" y="1391591"/>
                    <a:pt x="1297558" y="1384469"/>
                    <a:pt x="1657910" y="1365599"/>
                  </a:cubicBezTo>
                  <a:cubicBezTo>
                    <a:pt x="1990830" y="1348168"/>
                    <a:pt x="2288539" y="1325022"/>
                    <a:pt x="2568056" y="1294839"/>
                  </a:cubicBezTo>
                  <a:cubicBezTo>
                    <a:pt x="2762535" y="1273841"/>
                    <a:pt x="2977832" y="1236175"/>
                    <a:pt x="3071135" y="1054015"/>
                  </a:cubicBezTo>
                  <a:cubicBezTo>
                    <a:pt x="3154224" y="891783"/>
                    <a:pt x="3084777" y="683725"/>
                    <a:pt x="2916322" y="590200"/>
                  </a:cubicBezTo>
                  <a:cubicBezTo>
                    <a:pt x="2820945" y="537241"/>
                    <a:pt x="2700443" y="531579"/>
                    <a:pt x="2585719" y="574664"/>
                  </a:cubicBezTo>
                  <a:cubicBezTo>
                    <a:pt x="2581147" y="576378"/>
                    <a:pt x="2576057" y="575902"/>
                    <a:pt x="2571887" y="573362"/>
                  </a:cubicBezTo>
                  <a:cubicBezTo>
                    <a:pt x="2567717" y="570822"/>
                    <a:pt x="2564955" y="566515"/>
                    <a:pt x="2564373" y="561678"/>
                  </a:cubicBezTo>
                  <a:cubicBezTo>
                    <a:pt x="2537862" y="338042"/>
                    <a:pt x="2403527" y="87100"/>
                    <a:pt x="2111999" y="116109"/>
                  </a:cubicBezTo>
                  <a:cubicBezTo>
                    <a:pt x="1952582" y="131931"/>
                    <a:pt x="1802743" y="216079"/>
                    <a:pt x="1690052" y="353038"/>
                  </a:cubicBezTo>
                  <a:cubicBezTo>
                    <a:pt x="1686602" y="357240"/>
                    <a:pt x="1681268" y="359357"/>
                    <a:pt x="1675807" y="358700"/>
                  </a:cubicBezTo>
                  <a:cubicBezTo>
                    <a:pt x="1670399" y="358023"/>
                    <a:pt x="1665721" y="354615"/>
                    <a:pt x="1663414" y="349673"/>
                  </a:cubicBezTo>
                  <a:cubicBezTo>
                    <a:pt x="1641347" y="302482"/>
                    <a:pt x="1615260" y="262720"/>
                    <a:pt x="1583679" y="228134"/>
                  </a:cubicBezTo>
                  <a:cubicBezTo>
                    <a:pt x="1446561" y="77956"/>
                    <a:pt x="1219020" y="34353"/>
                    <a:pt x="1003998" y="117083"/>
                  </a:cubicBezTo>
                  <a:cubicBezTo>
                    <a:pt x="724418" y="224652"/>
                    <a:pt x="548819" y="510783"/>
                    <a:pt x="567065" y="829098"/>
                  </a:cubicBezTo>
                  <a:cubicBezTo>
                    <a:pt x="567404" y="834961"/>
                    <a:pt x="564462" y="840538"/>
                    <a:pt x="559434" y="843586"/>
                  </a:cubicBezTo>
                  <a:cubicBezTo>
                    <a:pt x="554407" y="846634"/>
                    <a:pt x="548110" y="846656"/>
                    <a:pt x="543062" y="843629"/>
                  </a:cubicBezTo>
                  <a:cubicBezTo>
                    <a:pt x="494728" y="814726"/>
                    <a:pt x="442700" y="800269"/>
                    <a:pt x="38950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3589050" y="-189001"/>
            <a:ext cx="1734479" cy="757403"/>
            <a:chOff x="3958470" y="-822023"/>
            <a:chExt cx="4407824" cy="1923319"/>
          </a:xfrm>
        </p:grpSpPr>
        <p:sp>
          <p:nvSpPr>
            <p:cNvPr id="22" name="Google Shape;22;p2"/>
            <p:cNvSpPr/>
            <p:nvPr/>
          </p:nvSpPr>
          <p:spPr>
            <a:xfrm>
              <a:off x="3972730" y="-822023"/>
              <a:ext cx="4393564" cy="1923319"/>
            </a:xfrm>
            <a:custGeom>
              <a:avLst/>
              <a:gdLst/>
              <a:ahLst/>
              <a:cxnLst/>
              <a:rect l="l" t="t" r="r" b="b"/>
              <a:pathLst>
                <a:path w="4393564" h="1923319" extrusionOk="0">
                  <a:moveTo>
                    <a:pt x="330782" y="1107884"/>
                  </a:moveTo>
                  <a:cubicBezTo>
                    <a:pt x="472545" y="1191535"/>
                    <a:pt x="645244" y="1195853"/>
                    <a:pt x="798956" y="1142693"/>
                  </a:cubicBezTo>
                  <a:cubicBezTo>
                    <a:pt x="830622" y="1486619"/>
                    <a:pt x="1026128" y="1814766"/>
                    <a:pt x="1422833" y="1785842"/>
                  </a:cubicBezTo>
                  <a:cubicBezTo>
                    <a:pt x="1663287" y="1768316"/>
                    <a:pt x="1869344" y="1645602"/>
                    <a:pt x="2021247" y="1470543"/>
                  </a:cubicBezTo>
                  <a:cubicBezTo>
                    <a:pt x="2048192" y="1532339"/>
                    <a:pt x="2082672" y="1591034"/>
                    <a:pt x="2129070" y="1644586"/>
                  </a:cubicBezTo>
                  <a:cubicBezTo>
                    <a:pt x="2331973" y="1878901"/>
                    <a:pt x="2656035" y="1923319"/>
                    <a:pt x="2938906" y="1822926"/>
                  </a:cubicBezTo>
                  <a:cubicBezTo>
                    <a:pt x="3359340" y="1673690"/>
                    <a:pt x="3587210" y="1260813"/>
                    <a:pt x="3574361" y="846888"/>
                  </a:cubicBezTo>
                  <a:cubicBezTo>
                    <a:pt x="3706463" y="930666"/>
                    <a:pt x="3867255" y="941186"/>
                    <a:pt x="4028905" y="856646"/>
                  </a:cubicBezTo>
                  <a:cubicBezTo>
                    <a:pt x="4241059" y="745691"/>
                    <a:pt x="4393564" y="462735"/>
                    <a:pt x="4235576" y="245607"/>
                  </a:cubicBezTo>
                  <a:cubicBezTo>
                    <a:pt x="4056877" y="0"/>
                    <a:pt x="3636083" y="68939"/>
                    <a:pt x="3376453" y="58875"/>
                  </a:cubicBezTo>
                  <a:cubicBezTo>
                    <a:pt x="2946082" y="42174"/>
                    <a:pt x="2514843" y="44354"/>
                    <a:pt x="2084334" y="55583"/>
                  </a:cubicBezTo>
                  <a:cubicBezTo>
                    <a:pt x="1669266" y="66420"/>
                    <a:pt x="1253828" y="85830"/>
                    <a:pt x="839946" y="119570"/>
                  </a:cubicBezTo>
                  <a:cubicBezTo>
                    <a:pt x="575257" y="141160"/>
                    <a:pt x="268922" y="183451"/>
                    <a:pt x="128322" y="441092"/>
                  </a:cubicBezTo>
                  <a:cubicBezTo>
                    <a:pt x="0" y="676222"/>
                    <a:pt x="104764" y="974534"/>
                    <a:pt x="330782" y="11078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958470" y="-795161"/>
              <a:ext cx="4345580" cy="1886997"/>
            </a:xfrm>
            <a:custGeom>
              <a:avLst/>
              <a:gdLst/>
              <a:ahLst/>
              <a:cxnLst/>
              <a:rect l="l" t="t" r="r" b="b"/>
              <a:pathLst>
                <a:path w="4345580" h="1886997" extrusionOk="0">
                  <a:moveTo>
                    <a:pt x="2035503" y="1427808"/>
                  </a:moveTo>
                  <a:cubicBezTo>
                    <a:pt x="2036296" y="1427808"/>
                    <a:pt x="2037101" y="1427871"/>
                    <a:pt x="2037905" y="1427987"/>
                  </a:cubicBezTo>
                  <a:cubicBezTo>
                    <a:pt x="2043281" y="1428813"/>
                    <a:pt x="2047874" y="1432337"/>
                    <a:pt x="2050055" y="1437333"/>
                  </a:cubicBezTo>
                  <a:cubicBezTo>
                    <a:pt x="2078704" y="1503023"/>
                    <a:pt x="2113131" y="1558628"/>
                    <a:pt x="2155327" y="1607333"/>
                  </a:cubicBezTo>
                  <a:cubicBezTo>
                    <a:pt x="2338440" y="1818788"/>
                    <a:pt x="2649537" y="1886997"/>
                    <a:pt x="2947849" y="1781100"/>
                  </a:cubicBezTo>
                  <a:cubicBezTo>
                    <a:pt x="3335189" y="1643612"/>
                    <a:pt x="3586321" y="1257585"/>
                    <a:pt x="3572753" y="820515"/>
                  </a:cubicBezTo>
                  <a:cubicBezTo>
                    <a:pt x="3572573" y="814641"/>
                    <a:pt x="3575653" y="809148"/>
                    <a:pt x="3580764" y="806238"/>
                  </a:cubicBezTo>
                  <a:cubicBezTo>
                    <a:pt x="3585866" y="803327"/>
                    <a:pt x="3592173" y="803476"/>
                    <a:pt x="3597126" y="806619"/>
                  </a:cubicBezTo>
                  <a:cubicBezTo>
                    <a:pt x="3730053" y="890926"/>
                    <a:pt x="3885840" y="894143"/>
                    <a:pt x="4035805" y="815720"/>
                  </a:cubicBezTo>
                  <a:cubicBezTo>
                    <a:pt x="4160033" y="750739"/>
                    <a:pt x="4259632" y="626205"/>
                    <a:pt x="4289541" y="498443"/>
                  </a:cubicBezTo>
                  <a:cubicBezTo>
                    <a:pt x="4312496" y="400367"/>
                    <a:pt x="4294335" y="306874"/>
                    <a:pt x="4237005" y="228081"/>
                  </a:cubicBezTo>
                  <a:cubicBezTo>
                    <a:pt x="4098342" y="37517"/>
                    <a:pt x="3799839" y="43116"/>
                    <a:pt x="3559989" y="47646"/>
                  </a:cubicBezTo>
                  <a:cubicBezTo>
                    <a:pt x="3499125" y="48789"/>
                    <a:pt x="3441647" y="49868"/>
                    <a:pt x="3390095" y="47868"/>
                  </a:cubicBezTo>
                  <a:cubicBezTo>
                    <a:pt x="3001401" y="32797"/>
                    <a:pt x="2591149" y="31749"/>
                    <a:pt x="2099013" y="44587"/>
                  </a:cubicBezTo>
                  <a:cubicBezTo>
                    <a:pt x="1644417" y="56462"/>
                    <a:pt x="1237657" y="77374"/>
                    <a:pt x="855503" y="108532"/>
                  </a:cubicBezTo>
                  <a:cubicBezTo>
                    <a:pt x="588136" y="130333"/>
                    <a:pt x="291591" y="174328"/>
                    <a:pt x="156516" y="421830"/>
                  </a:cubicBezTo>
                  <a:cubicBezTo>
                    <a:pt x="35983" y="642694"/>
                    <a:pt x="124174" y="932275"/>
                    <a:pt x="353112" y="1067350"/>
                  </a:cubicBezTo>
                  <a:cubicBezTo>
                    <a:pt x="482674" y="1143804"/>
                    <a:pt x="648483" y="1155996"/>
                    <a:pt x="808037" y="1100825"/>
                  </a:cubicBezTo>
                  <a:cubicBezTo>
                    <a:pt x="812641" y="1099237"/>
                    <a:pt x="817721" y="1099841"/>
                    <a:pt x="821827" y="1102486"/>
                  </a:cubicBezTo>
                  <a:cubicBezTo>
                    <a:pt x="825923" y="1105132"/>
                    <a:pt x="828579" y="1109514"/>
                    <a:pt x="829024" y="1114372"/>
                  </a:cubicBezTo>
                  <a:cubicBezTo>
                    <a:pt x="857419" y="1422770"/>
                    <a:pt x="1033377" y="1772496"/>
                    <a:pt x="1435936" y="1743138"/>
                  </a:cubicBezTo>
                  <a:cubicBezTo>
                    <a:pt x="1655339" y="1727157"/>
                    <a:pt x="1864000" y="1617112"/>
                    <a:pt x="2023512" y="1433279"/>
                  </a:cubicBezTo>
                  <a:cubicBezTo>
                    <a:pt x="2026549" y="1429776"/>
                    <a:pt x="2030941" y="1427808"/>
                    <a:pt x="2035503" y="1427808"/>
                  </a:cubicBezTo>
                  <a:close/>
                  <a:moveTo>
                    <a:pt x="2666290" y="1862497"/>
                  </a:moveTo>
                  <a:cubicBezTo>
                    <a:pt x="2615131" y="1862497"/>
                    <a:pt x="2564542" y="1857681"/>
                    <a:pt x="2515203" y="1847987"/>
                  </a:cubicBezTo>
                  <a:cubicBezTo>
                    <a:pt x="2362686" y="1818026"/>
                    <a:pt x="2229940" y="1741995"/>
                    <a:pt x="2131324" y="1628118"/>
                  </a:cubicBezTo>
                  <a:cubicBezTo>
                    <a:pt x="2091922" y="1582631"/>
                    <a:pt x="2059008" y="1531535"/>
                    <a:pt x="2031142" y="1472490"/>
                  </a:cubicBezTo>
                  <a:cubicBezTo>
                    <a:pt x="1868286" y="1651634"/>
                    <a:pt x="1658619" y="1758748"/>
                    <a:pt x="1438243" y="1774814"/>
                  </a:cubicBezTo>
                  <a:cubicBezTo>
                    <a:pt x="1421256" y="1776052"/>
                    <a:pt x="1404588" y="1776655"/>
                    <a:pt x="1388363" y="1776655"/>
                  </a:cubicBezTo>
                  <a:cubicBezTo>
                    <a:pt x="1006422" y="1776698"/>
                    <a:pt x="833352" y="1441820"/>
                    <a:pt x="799433" y="1137083"/>
                  </a:cubicBezTo>
                  <a:cubicBezTo>
                    <a:pt x="636926" y="1187979"/>
                    <a:pt x="469402" y="1172834"/>
                    <a:pt x="336973" y="1094697"/>
                  </a:cubicBezTo>
                  <a:cubicBezTo>
                    <a:pt x="93450" y="951018"/>
                    <a:pt x="0" y="642344"/>
                    <a:pt x="128650" y="406622"/>
                  </a:cubicBezTo>
                  <a:cubicBezTo>
                    <a:pt x="271293" y="145235"/>
                    <a:pt x="577299" y="99366"/>
                    <a:pt x="852921" y="76887"/>
                  </a:cubicBezTo>
                  <a:cubicBezTo>
                    <a:pt x="1235667" y="45677"/>
                    <a:pt x="1642998" y="24743"/>
                    <a:pt x="2098188" y="12848"/>
                  </a:cubicBezTo>
                  <a:cubicBezTo>
                    <a:pt x="2591022" y="0"/>
                    <a:pt x="3001930" y="1047"/>
                    <a:pt x="3391323" y="16150"/>
                  </a:cubicBezTo>
                  <a:cubicBezTo>
                    <a:pt x="3441975" y="18108"/>
                    <a:pt x="3499008" y="17039"/>
                    <a:pt x="3559397" y="15906"/>
                  </a:cubicBezTo>
                  <a:cubicBezTo>
                    <a:pt x="3806581" y="11271"/>
                    <a:pt x="4114281" y="5460"/>
                    <a:pt x="4262670" y="209401"/>
                  </a:cubicBezTo>
                  <a:cubicBezTo>
                    <a:pt x="4325598" y="295888"/>
                    <a:pt x="4345580" y="398346"/>
                    <a:pt x="4320455" y="505682"/>
                  </a:cubicBezTo>
                  <a:cubicBezTo>
                    <a:pt x="4288535" y="642048"/>
                    <a:pt x="4182575" y="774784"/>
                    <a:pt x="4050527" y="843851"/>
                  </a:cubicBezTo>
                  <a:cubicBezTo>
                    <a:pt x="3899291" y="922940"/>
                    <a:pt x="3742224" y="924200"/>
                    <a:pt x="3605021" y="848211"/>
                  </a:cubicBezTo>
                  <a:cubicBezTo>
                    <a:pt x="3607392" y="1287282"/>
                    <a:pt x="3350365" y="1671923"/>
                    <a:pt x="2958475" y="1811019"/>
                  </a:cubicBezTo>
                  <a:cubicBezTo>
                    <a:pt x="2862146" y="1845204"/>
                    <a:pt x="2763202" y="1862497"/>
                    <a:pt x="2666290" y="18624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8010464" y="4375270"/>
            <a:ext cx="872758" cy="465223"/>
            <a:chOff x="10016652" y="5493898"/>
            <a:chExt cx="1715664" cy="913814"/>
          </a:xfrm>
        </p:grpSpPr>
        <p:sp>
          <p:nvSpPr>
            <p:cNvPr id="25" name="Google Shape;25;p2"/>
            <p:cNvSpPr/>
            <p:nvPr/>
          </p:nvSpPr>
          <p:spPr>
            <a:xfrm>
              <a:off x="10016652" y="5512214"/>
              <a:ext cx="1715664" cy="895498"/>
            </a:xfrm>
            <a:custGeom>
              <a:avLst/>
              <a:gdLst/>
              <a:ahLst/>
              <a:cxnLst/>
              <a:rect l="l" t="t" r="r" b="b"/>
              <a:pathLst>
                <a:path w="1715664" h="895498" extrusionOk="0">
                  <a:moveTo>
                    <a:pt x="1660228" y="459888"/>
                  </a:moveTo>
                  <a:cubicBezTo>
                    <a:pt x="1611206" y="325225"/>
                    <a:pt x="1454499" y="245194"/>
                    <a:pt x="1316937" y="247840"/>
                  </a:cubicBezTo>
                  <a:cubicBezTo>
                    <a:pt x="1291156" y="248337"/>
                    <a:pt x="1266655" y="251777"/>
                    <a:pt x="1243181" y="257280"/>
                  </a:cubicBezTo>
                  <a:cubicBezTo>
                    <a:pt x="1234069" y="238209"/>
                    <a:pt x="1223242" y="219688"/>
                    <a:pt x="1210436" y="202067"/>
                  </a:cubicBezTo>
                  <a:cubicBezTo>
                    <a:pt x="1109387" y="62991"/>
                    <a:pt x="909425" y="0"/>
                    <a:pt x="743690" y="29400"/>
                  </a:cubicBezTo>
                  <a:cubicBezTo>
                    <a:pt x="528658" y="67542"/>
                    <a:pt x="438964" y="257153"/>
                    <a:pt x="463920" y="423629"/>
                  </a:cubicBezTo>
                  <a:cubicBezTo>
                    <a:pt x="318261" y="390958"/>
                    <a:pt x="105399" y="458988"/>
                    <a:pt x="53996" y="597122"/>
                  </a:cubicBezTo>
                  <a:cubicBezTo>
                    <a:pt x="0" y="742177"/>
                    <a:pt x="159130" y="840665"/>
                    <a:pt x="279495" y="862202"/>
                  </a:cubicBezTo>
                  <a:cubicBezTo>
                    <a:pt x="465603" y="895498"/>
                    <a:pt x="674221" y="842740"/>
                    <a:pt x="859938" y="821922"/>
                  </a:cubicBezTo>
                  <a:cubicBezTo>
                    <a:pt x="1054618" y="800099"/>
                    <a:pt x="1261194" y="795877"/>
                    <a:pt x="1452446" y="753480"/>
                  </a:cubicBezTo>
                  <a:cubicBezTo>
                    <a:pt x="1588822" y="723254"/>
                    <a:pt x="1715664" y="612171"/>
                    <a:pt x="1660228" y="4598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0036854" y="5493898"/>
              <a:ext cx="1676939" cy="907171"/>
            </a:xfrm>
            <a:custGeom>
              <a:avLst/>
              <a:gdLst/>
              <a:ahLst/>
              <a:cxnLst/>
              <a:rect l="l" t="t" r="r" b="b"/>
              <a:pathLst>
                <a:path w="1676939" h="907171" extrusionOk="0">
                  <a:moveTo>
                    <a:pt x="390620" y="907171"/>
                  </a:moveTo>
                  <a:cubicBezTo>
                    <a:pt x="345207" y="907171"/>
                    <a:pt x="300344" y="903996"/>
                    <a:pt x="256497" y="896143"/>
                  </a:cubicBezTo>
                  <a:cubicBezTo>
                    <a:pt x="175355" y="881633"/>
                    <a:pt x="73681" y="832315"/>
                    <a:pt x="29474" y="754866"/>
                  </a:cubicBezTo>
                  <a:cubicBezTo>
                    <a:pt x="3555" y="709464"/>
                    <a:pt x="0" y="660696"/>
                    <a:pt x="18912" y="609896"/>
                  </a:cubicBezTo>
                  <a:cubicBezTo>
                    <a:pt x="70474" y="471360"/>
                    <a:pt x="273473" y="398917"/>
                    <a:pt x="425386" y="422349"/>
                  </a:cubicBezTo>
                  <a:cubicBezTo>
                    <a:pt x="417946" y="339957"/>
                    <a:pt x="437472" y="255735"/>
                    <a:pt x="480197" y="188224"/>
                  </a:cubicBezTo>
                  <a:cubicBezTo>
                    <a:pt x="533103" y="104605"/>
                    <a:pt x="616278" y="50609"/>
                    <a:pt x="720714" y="32088"/>
                  </a:cubicBezTo>
                  <a:cubicBezTo>
                    <a:pt x="901583" y="0"/>
                    <a:pt x="1104423" y="75258"/>
                    <a:pt x="1203081" y="211052"/>
                  </a:cubicBezTo>
                  <a:cubicBezTo>
                    <a:pt x="1213590" y="225520"/>
                    <a:pt x="1223189" y="241088"/>
                    <a:pt x="1231677" y="257460"/>
                  </a:cubicBezTo>
                  <a:cubicBezTo>
                    <a:pt x="1253511" y="253058"/>
                    <a:pt x="1274804" y="250708"/>
                    <a:pt x="1296426" y="250295"/>
                  </a:cubicBezTo>
                  <a:cubicBezTo>
                    <a:pt x="1430041" y="247681"/>
                    <a:pt x="1601078" y="324823"/>
                    <a:pt x="1654947" y="472778"/>
                  </a:cubicBezTo>
                  <a:cubicBezTo>
                    <a:pt x="1676939" y="533177"/>
                    <a:pt x="1673330" y="592867"/>
                    <a:pt x="1644533" y="645371"/>
                  </a:cubicBezTo>
                  <a:cubicBezTo>
                    <a:pt x="1607121" y="713549"/>
                    <a:pt x="1529048" y="766603"/>
                    <a:pt x="1435682" y="787294"/>
                  </a:cubicBezTo>
                  <a:cubicBezTo>
                    <a:pt x="1304639" y="816345"/>
                    <a:pt x="1165478" y="827690"/>
                    <a:pt x="1030901" y="838676"/>
                  </a:cubicBezTo>
                  <a:cubicBezTo>
                    <a:pt x="968332" y="843777"/>
                    <a:pt x="903636" y="849047"/>
                    <a:pt x="841501" y="856022"/>
                  </a:cubicBezTo>
                  <a:cubicBezTo>
                    <a:pt x="794215" y="861313"/>
                    <a:pt x="746315" y="868574"/>
                    <a:pt x="695600" y="876247"/>
                  </a:cubicBezTo>
                  <a:cubicBezTo>
                    <a:pt x="594613" y="891529"/>
                    <a:pt x="491257" y="907171"/>
                    <a:pt x="390620" y="907171"/>
                  </a:cubicBezTo>
                  <a:close/>
                  <a:moveTo>
                    <a:pt x="367506" y="449855"/>
                  </a:moveTo>
                  <a:cubicBezTo>
                    <a:pt x="238611" y="449855"/>
                    <a:pt x="88624" y="513609"/>
                    <a:pt x="48672" y="620966"/>
                  </a:cubicBezTo>
                  <a:cubicBezTo>
                    <a:pt x="33199" y="662537"/>
                    <a:pt x="36015" y="702288"/>
                    <a:pt x="57044" y="739129"/>
                  </a:cubicBezTo>
                  <a:cubicBezTo>
                    <a:pt x="96170" y="807667"/>
                    <a:pt x="188224" y="851683"/>
                    <a:pt x="262096" y="864891"/>
                  </a:cubicBezTo>
                  <a:cubicBezTo>
                    <a:pt x="397922" y="889179"/>
                    <a:pt x="546830" y="866647"/>
                    <a:pt x="690848" y="844856"/>
                  </a:cubicBezTo>
                  <a:cubicBezTo>
                    <a:pt x="741881" y="837131"/>
                    <a:pt x="790077" y="829839"/>
                    <a:pt x="837967" y="824462"/>
                  </a:cubicBezTo>
                  <a:cubicBezTo>
                    <a:pt x="900578" y="817446"/>
                    <a:pt x="965517" y="812143"/>
                    <a:pt x="1028318" y="807032"/>
                  </a:cubicBezTo>
                  <a:cubicBezTo>
                    <a:pt x="1161838" y="796131"/>
                    <a:pt x="1299887" y="784870"/>
                    <a:pt x="1428802" y="756306"/>
                  </a:cubicBezTo>
                  <a:cubicBezTo>
                    <a:pt x="1512125" y="737838"/>
                    <a:pt x="1584113" y="689482"/>
                    <a:pt x="1616688" y="630099"/>
                  </a:cubicBezTo>
                  <a:cubicBezTo>
                    <a:pt x="1641316" y="585215"/>
                    <a:pt x="1644152" y="535929"/>
                    <a:pt x="1625113" y="483637"/>
                  </a:cubicBezTo>
                  <a:cubicBezTo>
                    <a:pt x="1576281" y="349525"/>
                    <a:pt x="1419627" y="279717"/>
                    <a:pt x="1297040" y="282035"/>
                  </a:cubicBezTo>
                  <a:cubicBezTo>
                    <a:pt x="1273630" y="282490"/>
                    <a:pt x="1250590" y="285432"/>
                    <a:pt x="1226608" y="291062"/>
                  </a:cubicBezTo>
                  <a:cubicBezTo>
                    <a:pt x="1219369" y="292756"/>
                    <a:pt x="1211876" y="289178"/>
                    <a:pt x="1208658" y="282447"/>
                  </a:cubicBezTo>
                  <a:cubicBezTo>
                    <a:pt x="1199684" y="263662"/>
                    <a:pt x="1189164" y="245914"/>
                    <a:pt x="1177395" y="229711"/>
                  </a:cubicBezTo>
                  <a:cubicBezTo>
                    <a:pt x="1085500" y="103240"/>
                    <a:pt x="895752" y="33263"/>
                    <a:pt x="726260" y="63351"/>
                  </a:cubicBezTo>
                  <a:cubicBezTo>
                    <a:pt x="569796" y="91111"/>
                    <a:pt x="427894" y="229256"/>
                    <a:pt x="459422" y="439599"/>
                  </a:cubicBezTo>
                  <a:cubicBezTo>
                    <a:pt x="460195" y="444775"/>
                    <a:pt x="458364" y="450003"/>
                    <a:pt x="454532" y="453569"/>
                  </a:cubicBezTo>
                  <a:cubicBezTo>
                    <a:pt x="450691" y="457125"/>
                    <a:pt x="445346" y="458596"/>
                    <a:pt x="440245" y="457432"/>
                  </a:cubicBezTo>
                  <a:cubicBezTo>
                    <a:pt x="417491" y="452331"/>
                    <a:pt x="392906" y="449855"/>
                    <a:pt x="367506" y="4498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231457" y="4190262"/>
            <a:ext cx="586630" cy="358564"/>
            <a:chOff x="464700" y="5522538"/>
            <a:chExt cx="1162335" cy="709887"/>
          </a:xfrm>
        </p:grpSpPr>
        <p:sp>
          <p:nvSpPr>
            <p:cNvPr id="28" name="Google Shape;28;p2"/>
            <p:cNvSpPr/>
            <p:nvPr/>
          </p:nvSpPr>
          <p:spPr>
            <a:xfrm>
              <a:off x="464700" y="5522538"/>
              <a:ext cx="1155752" cy="709887"/>
            </a:xfrm>
            <a:custGeom>
              <a:avLst/>
              <a:gdLst/>
              <a:ahLst/>
              <a:cxnLst/>
              <a:rect l="l" t="t" r="r" b="b"/>
              <a:pathLst>
                <a:path w="1155752" h="709887" extrusionOk="0">
                  <a:moveTo>
                    <a:pt x="1027599" y="227531"/>
                  </a:moveTo>
                  <a:cubicBezTo>
                    <a:pt x="956500" y="189409"/>
                    <a:pt x="901361" y="201527"/>
                    <a:pt x="855440" y="235563"/>
                  </a:cubicBezTo>
                  <a:cubicBezTo>
                    <a:pt x="831363" y="190023"/>
                    <a:pt x="798216" y="148568"/>
                    <a:pt x="755184" y="113178"/>
                  </a:cubicBezTo>
                  <a:cubicBezTo>
                    <a:pt x="639032" y="17716"/>
                    <a:pt x="468344" y="0"/>
                    <a:pt x="369739" y="127666"/>
                  </a:cubicBezTo>
                  <a:cubicBezTo>
                    <a:pt x="341841" y="163798"/>
                    <a:pt x="320791" y="210989"/>
                    <a:pt x="308355" y="261746"/>
                  </a:cubicBezTo>
                  <a:cubicBezTo>
                    <a:pt x="295772" y="259503"/>
                    <a:pt x="281664" y="258794"/>
                    <a:pt x="265228" y="260212"/>
                  </a:cubicBezTo>
                  <a:cubicBezTo>
                    <a:pt x="138398" y="271166"/>
                    <a:pt x="0" y="437112"/>
                    <a:pt x="53488" y="565636"/>
                  </a:cubicBezTo>
                  <a:cubicBezTo>
                    <a:pt x="70442" y="606382"/>
                    <a:pt x="104404" y="630311"/>
                    <a:pt x="146367" y="643540"/>
                  </a:cubicBezTo>
                  <a:cubicBezTo>
                    <a:pt x="155119" y="654833"/>
                    <a:pt x="168984" y="663066"/>
                    <a:pt x="189304" y="665247"/>
                  </a:cubicBezTo>
                  <a:cubicBezTo>
                    <a:pt x="368458" y="684508"/>
                    <a:pt x="550925" y="683101"/>
                    <a:pt x="730906" y="680338"/>
                  </a:cubicBezTo>
                  <a:cubicBezTo>
                    <a:pt x="860033" y="678359"/>
                    <a:pt x="1022265" y="709887"/>
                    <a:pt x="1090675" y="573987"/>
                  </a:cubicBezTo>
                  <a:cubicBezTo>
                    <a:pt x="1147434" y="461274"/>
                    <a:pt x="1155752" y="296248"/>
                    <a:pt x="1027599" y="2275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79845" y="5535888"/>
              <a:ext cx="1147190" cy="686699"/>
            </a:xfrm>
            <a:custGeom>
              <a:avLst/>
              <a:gdLst/>
              <a:ahLst/>
              <a:cxnLst/>
              <a:rect l="l" t="t" r="r" b="b"/>
              <a:pathLst>
                <a:path w="1147190" h="686699" extrusionOk="0">
                  <a:moveTo>
                    <a:pt x="728471" y="651023"/>
                  </a:moveTo>
                  <a:cubicBezTo>
                    <a:pt x="746199" y="651023"/>
                    <a:pt x="764497" y="651499"/>
                    <a:pt x="782309" y="651975"/>
                  </a:cubicBezTo>
                  <a:cubicBezTo>
                    <a:pt x="893646" y="654938"/>
                    <a:pt x="1008771" y="657955"/>
                    <a:pt x="1061360" y="553508"/>
                  </a:cubicBezTo>
                  <a:cubicBezTo>
                    <a:pt x="1147190" y="383021"/>
                    <a:pt x="1074652" y="265546"/>
                    <a:pt x="1004950" y="228166"/>
                  </a:cubicBezTo>
                  <a:cubicBezTo>
                    <a:pt x="947144" y="197178"/>
                    <a:pt x="897815" y="199347"/>
                    <a:pt x="849746" y="234960"/>
                  </a:cubicBezTo>
                  <a:cubicBezTo>
                    <a:pt x="846031" y="237722"/>
                    <a:pt x="841290" y="238717"/>
                    <a:pt x="836781" y="237691"/>
                  </a:cubicBezTo>
                  <a:cubicBezTo>
                    <a:pt x="832262" y="236664"/>
                    <a:pt x="828420" y="233722"/>
                    <a:pt x="826261" y="229637"/>
                  </a:cubicBezTo>
                  <a:cubicBezTo>
                    <a:pt x="802449" y="184605"/>
                    <a:pt x="770043" y="145055"/>
                    <a:pt x="729953" y="112098"/>
                  </a:cubicBezTo>
                  <a:cubicBezTo>
                    <a:pt x="665733" y="59308"/>
                    <a:pt x="584570" y="32617"/>
                    <a:pt x="512857" y="40735"/>
                  </a:cubicBezTo>
                  <a:cubicBezTo>
                    <a:pt x="454532" y="47328"/>
                    <a:pt x="404145" y="76136"/>
                    <a:pt x="367156" y="124026"/>
                  </a:cubicBezTo>
                  <a:cubicBezTo>
                    <a:pt x="341164" y="157681"/>
                    <a:pt x="320928" y="201993"/>
                    <a:pt x="308631" y="252169"/>
                  </a:cubicBezTo>
                  <a:cubicBezTo>
                    <a:pt x="306641" y="260307"/>
                    <a:pt x="298672" y="265504"/>
                    <a:pt x="290427" y="264022"/>
                  </a:cubicBezTo>
                  <a:cubicBezTo>
                    <a:pt x="278447" y="261884"/>
                    <a:pt x="265694" y="261440"/>
                    <a:pt x="251449" y="262678"/>
                  </a:cubicBezTo>
                  <a:cubicBezTo>
                    <a:pt x="187367" y="268213"/>
                    <a:pt x="116406" y="317965"/>
                    <a:pt x="74855" y="386471"/>
                  </a:cubicBezTo>
                  <a:cubicBezTo>
                    <a:pt x="41073" y="442171"/>
                    <a:pt x="33305" y="498887"/>
                    <a:pt x="52990" y="546195"/>
                  </a:cubicBezTo>
                  <a:cubicBezTo>
                    <a:pt x="66759" y="579257"/>
                    <a:pt x="93916" y="601789"/>
                    <a:pt x="135995" y="615050"/>
                  </a:cubicBezTo>
                  <a:cubicBezTo>
                    <a:pt x="139086" y="616013"/>
                    <a:pt x="141795" y="617907"/>
                    <a:pt x="143774" y="620469"/>
                  </a:cubicBezTo>
                  <a:cubicBezTo>
                    <a:pt x="150621" y="629306"/>
                    <a:pt x="161406" y="634566"/>
                    <a:pt x="175852" y="636111"/>
                  </a:cubicBezTo>
                  <a:cubicBezTo>
                    <a:pt x="350964" y="654938"/>
                    <a:pt x="531050" y="653965"/>
                    <a:pt x="715517" y="651118"/>
                  </a:cubicBezTo>
                  <a:cubicBezTo>
                    <a:pt x="719793" y="651054"/>
                    <a:pt x="724111" y="651023"/>
                    <a:pt x="728471" y="651023"/>
                  </a:cubicBezTo>
                  <a:close/>
                  <a:moveTo>
                    <a:pt x="837310" y="684699"/>
                  </a:moveTo>
                  <a:cubicBezTo>
                    <a:pt x="818536" y="684699"/>
                    <a:pt x="799814" y="684201"/>
                    <a:pt x="781473" y="683715"/>
                  </a:cubicBezTo>
                  <a:cubicBezTo>
                    <a:pt x="758602" y="683111"/>
                    <a:pt x="737012" y="682529"/>
                    <a:pt x="716004" y="682868"/>
                  </a:cubicBezTo>
                  <a:cubicBezTo>
                    <a:pt x="530510" y="685715"/>
                    <a:pt x="349355" y="686699"/>
                    <a:pt x="172465" y="667681"/>
                  </a:cubicBezTo>
                  <a:cubicBezTo>
                    <a:pt x="151447" y="665427"/>
                    <a:pt x="134111" y="657235"/>
                    <a:pt x="122004" y="643879"/>
                  </a:cubicBezTo>
                  <a:cubicBezTo>
                    <a:pt x="73585" y="627570"/>
                    <a:pt x="40512" y="598826"/>
                    <a:pt x="23685" y="558397"/>
                  </a:cubicBezTo>
                  <a:cubicBezTo>
                    <a:pt x="0" y="501501"/>
                    <a:pt x="8540" y="434593"/>
                    <a:pt x="47709" y="370003"/>
                  </a:cubicBezTo>
                  <a:cubicBezTo>
                    <a:pt x="94255" y="293253"/>
                    <a:pt x="175037" y="237405"/>
                    <a:pt x="248718" y="231044"/>
                  </a:cubicBezTo>
                  <a:cubicBezTo>
                    <a:pt x="260233" y="230049"/>
                    <a:pt x="271039" y="229986"/>
                    <a:pt x="281389" y="230864"/>
                  </a:cubicBezTo>
                  <a:cubicBezTo>
                    <a:pt x="294968" y="182012"/>
                    <a:pt x="315785" y="138599"/>
                    <a:pt x="342032" y="104616"/>
                  </a:cubicBezTo>
                  <a:cubicBezTo>
                    <a:pt x="384397" y="49773"/>
                    <a:pt x="442235" y="16774"/>
                    <a:pt x="509291" y="9186"/>
                  </a:cubicBezTo>
                  <a:cubicBezTo>
                    <a:pt x="590602" y="0"/>
                    <a:pt x="678338" y="28574"/>
                    <a:pt x="750114" y="87566"/>
                  </a:cubicBezTo>
                  <a:cubicBezTo>
                    <a:pt x="788839" y="119401"/>
                    <a:pt x="820938" y="156940"/>
                    <a:pt x="845735" y="199347"/>
                  </a:cubicBezTo>
                  <a:cubicBezTo>
                    <a:pt x="899689" y="166020"/>
                    <a:pt x="956860" y="166359"/>
                    <a:pt x="1019958" y="200194"/>
                  </a:cubicBezTo>
                  <a:cubicBezTo>
                    <a:pt x="1083161" y="234082"/>
                    <a:pt x="1120912" y="292523"/>
                    <a:pt x="1129125" y="369220"/>
                  </a:cubicBezTo>
                  <a:cubicBezTo>
                    <a:pt x="1135877" y="432265"/>
                    <a:pt x="1121505" y="504634"/>
                    <a:pt x="1089712" y="567785"/>
                  </a:cubicBezTo>
                  <a:cubicBezTo>
                    <a:pt x="1037854" y="670792"/>
                    <a:pt x="936878" y="684688"/>
                    <a:pt x="837310" y="684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6263447" y="334486"/>
            <a:ext cx="293153" cy="337976"/>
            <a:chOff x="4505050" y="4336350"/>
            <a:chExt cx="69000" cy="79550"/>
          </a:xfrm>
        </p:grpSpPr>
        <p:sp>
          <p:nvSpPr>
            <p:cNvPr id="31" name="Google Shape;31;p2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45;p2"/>
          <p:cNvGrpSpPr/>
          <p:nvPr/>
        </p:nvGrpSpPr>
        <p:grpSpPr>
          <a:xfrm>
            <a:off x="8424010" y="3503654"/>
            <a:ext cx="249392" cy="264900"/>
            <a:chOff x="3861700" y="5390125"/>
            <a:chExt cx="35600" cy="37825"/>
          </a:xfrm>
        </p:grpSpPr>
        <p:sp>
          <p:nvSpPr>
            <p:cNvPr id="46" name="Google Shape;46;p2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-4077480">
            <a:off x="1397550" y="4568263"/>
            <a:ext cx="165057" cy="349024"/>
            <a:chOff x="3422400" y="4860725"/>
            <a:chExt cx="24475" cy="51750"/>
          </a:xfrm>
        </p:grpSpPr>
        <p:sp>
          <p:nvSpPr>
            <p:cNvPr id="53" name="Google Shape;53;p2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10800000">
            <a:off x="1423410" y="407554"/>
            <a:ext cx="249392" cy="264900"/>
            <a:chOff x="3861700" y="5390125"/>
            <a:chExt cx="35600" cy="37825"/>
          </a:xfrm>
        </p:grpSpPr>
        <p:sp>
          <p:nvSpPr>
            <p:cNvPr id="57" name="Google Shape;57;p2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-6349521">
            <a:off x="5891879" y="4574144"/>
            <a:ext cx="293149" cy="337971"/>
            <a:chOff x="4505050" y="4336350"/>
            <a:chExt cx="69000" cy="79550"/>
          </a:xfrm>
        </p:grpSpPr>
        <p:sp>
          <p:nvSpPr>
            <p:cNvPr id="64" name="Google Shape;64;p2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s 2">
  <p:cSld name="CUSTOM_22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090" name="Google Shape;1090;p38"/>
          <p:cNvSpPr txBox="1">
            <a:spLocks noGrp="1"/>
          </p:cNvSpPr>
          <p:nvPr>
            <p:ph type="title"/>
          </p:nvPr>
        </p:nvSpPr>
        <p:spPr>
          <a:xfrm>
            <a:off x="720000" y="675345"/>
            <a:ext cx="77040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1" name="Google Shape;1091;p38"/>
          <p:cNvSpPr txBox="1">
            <a:spLocks noGrp="1"/>
          </p:cNvSpPr>
          <p:nvPr>
            <p:ph type="subTitle" idx="1"/>
          </p:nvPr>
        </p:nvSpPr>
        <p:spPr>
          <a:xfrm>
            <a:off x="1877275" y="1598147"/>
            <a:ext cx="1721400" cy="5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2" name="Google Shape;1092;p38"/>
          <p:cNvSpPr txBox="1">
            <a:spLocks noGrp="1"/>
          </p:cNvSpPr>
          <p:nvPr>
            <p:ph type="body" idx="2"/>
          </p:nvPr>
        </p:nvSpPr>
        <p:spPr>
          <a:xfrm>
            <a:off x="1529475" y="2413470"/>
            <a:ext cx="2417100" cy="1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914400" lvl="1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093" name="Google Shape;1093;p38"/>
          <p:cNvSpPr txBox="1">
            <a:spLocks noGrp="1"/>
          </p:cNvSpPr>
          <p:nvPr>
            <p:ph type="subTitle" idx="3"/>
          </p:nvPr>
        </p:nvSpPr>
        <p:spPr>
          <a:xfrm>
            <a:off x="5545354" y="1598147"/>
            <a:ext cx="1721400" cy="5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38"/>
          <p:cNvSpPr txBox="1">
            <a:spLocks noGrp="1"/>
          </p:cNvSpPr>
          <p:nvPr>
            <p:ph type="body" idx="4"/>
          </p:nvPr>
        </p:nvSpPr>
        <p:spPr>
          <a:xfrm>
            <a:off x="5197575" y="2413470"/>
            <a:ext cx="2417100" cy="1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1095" name="Google Shape;1095;p38"/>
          <p:cNvGrpSpPr/>
          <p:nvPr/>
        </p:nvGrpSpPr>
        <p:grpSpPr>
          <a:xfrm>
            <a:off x="8327397" y="560266"/>
            <a:ext cx="254056" cy="241758"/>
            <a:chOff x="2768914" y="655181"/>
            <a:chExt cx="338380" cy="321743"/>
          </a:xfrm>
        </p:grpSpPr>
        <p:sp>
          <p:nvSpPr>
            <p:cNvPr id="1096" name="Google Shape;1096;p3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098" name="Google Shape;1098;p38"/>
          <p:cNvGrpSpPr/>
          <p:nvPr/>
        </p:nvGrpSpPr>
        <p:grpSpPr>
          <a:xfrm>
            <a:off x="507082" y="640684"/>
            <a:ext cx="254056" cy="241758"/>
            <a:chOff x="2768914" y="655181"/>
            <a:chExt cx="338380" cy="321743"/>
          </a:xfrm>
        </p:grpSpPr>
        <p:sp>
          <p:nvSpPr>
            <p:cNvPr id="1099" name="Google Shape;1099;p3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101" name="Google Shape;1101;p38"/>
          <p:cNvGrpSpPr/>
          <p:nvPr/>
        </p:nvGrpSpPr>
        <p:grpSpPr>
          <a:xfrm>
            <a:off x="-354177" y="1559053"/>
            <a:ext cx="1115223" cy="505646"/>
            <a:chOff x="-889965" y="517131"/>
            <a:chExt cx="2215821" cy="1003863"/>
          </a:xfrm>
        </p:grpSpPr>
        <p:sp>
          <p:nvSpPr>
            <p:cNvPr id="1102" name="Google Shape;1102;p38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104" name="Google Shape;1104;p38"/>
          <p:cNvGrpSpPr/>
          <p:nvPr/>
        </p:nvGrpSpPr>
        <p:grpSpPr>
          <a:xfrm>
            <a:off x="8373825" y="1450101"/>
            <a:ext cx="1600229" cy="723488"/>
            <a:chOff x="10729875" y="529734"/>
            <a:chExt cx="3232134" cy="1460117"/>
          </a:xfrm>
        </p:grpSpPr>
        <p:sp>
          <p:nvSpPr>
            <p:cNvPr id="1105" name="Google Shape;1105;p3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107" name="Google Shape;1107;p38"/>
          <p:cNvGrpSpPr/>
          <p:nvPr/>
        </p:nvGrpSpPr>
        <p:grpSpPr>
          <a:xfrm>
            <a:off x="3598675" y="4498276"/>
            <a:ext cx="1600229" cy="723488"/>
            <a:chOff x="10729875" y="529734"/>
            <a:chExt cx="3232134" cy="1460117"/>
          </a:xfrm>
        </p:grpSpPr>
        <p:sp>
          <p:nvSpPr>
            <p:cNvPr id="1108" name="Google Shape;1108;p3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1E1A7-BE2A-4821-8BD1-246388A1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A4416-CAFA-4893-A486-5942232A5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9F51B-A2F2-482D-9C06-A092524D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563D0-A6AD-47AD-BF54-151C9EB5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A4C79-2347-4B61-AC85-31D06AB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2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B6A4-6B21-43B1-BEC1-3154310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20D95-5629-4D8C-BAAF-9C808BC4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F2A3B-F856-46AF-94E2-4D9A6207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90A9B-2595-499B-A0D8-015AEB7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8A7F1-8976-494B-AF2C-A110BC1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44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18C9-42EB-4190-AF3F-B1CA323C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CB7CF-63CF-41EB-8063-D363E1D0B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A4C4E-EACE-42A6-8D5F-EE4A117A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A4612-D2C0-4707-8C7A-6377D897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AA644-A205-4BDE-BEC2-0F0B129B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75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8286E-2FC8-474D-9605-C724463B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E7086-50CB-4FDB-8059-6EBDA117B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87264-D1FA-40C4-8D2F-1E422BD9B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37009-E083-4E6D-8B1F-1D7B5BA4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7C21B-6526-4860-A19F-17AC4F5D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21CA5-3FDC-4143-87D4-D130F08B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68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C685-EFF1-498C-9766-A2437108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56CF2-235F-4889-9ACE-A55CCAFE1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73D81-1446-48F4-BE86-1AB02C72D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C5920-D0CD-4A65-A44B-519785950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939DF-0A36-4D0A-9FE2-389AA2C88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82C1C1-98A9-4164-98F9-5F3CFFBD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A244E-3674-471E-944C-2EA16748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CBB536-390B-4FB0-856D-8C718454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40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72E28-AB03-471A-B91A-A50E133A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8A5676-A4BE-45B3-B9B8-61CF14A5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9EDE9-B984-4C49-B666-5223BBA9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1E185-B971-4F2E-B2D9-C86B0DB0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35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704910-9590-4BC3-BB88-5C62276C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27E7A-16D0-4841-A2F9-2BC249F3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2985B-4DB1-4323-9E57-FAA7D82E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36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9D84-29D6-417F-81F2-20BBB5B6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0E798-AE75-466C-858F-2BE3F524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07AA0-5EF6-4F80-AFB0-9DC09B09F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87F80-ECA2-4385-AC5B-BA85DBD6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B74E1-5124-4579-8F9C-6F625194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EBF02-625D-48A4-9A48-C10170B2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95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5FCC-6926-4633-A72C-7319DFC7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5A419E-1C5B-4A4C-9806-2540F7244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D372A-0E41-4E8C-9CFF-FA8B0D17A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70A92-E8EB-4772-8E24-FA577A65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457D-0CA3-4938-B534-82A4C88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B34EF-44E3-4BEF-BCBF-BD257F3C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70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6"/>
          <p:cNvGrpSpPr/>
          <p:nvPr/>
        </p:nvGrpSpPr>
        <p:grpSpPr>
          <a:xfrm>
            <a:off x="685168" y="439893"/>
            <a:ext cx="254056" cy="241758"/>
            <a:chOff x="2768914" y="655181"/>
            <a:chExt cx="338380" cy="321743"/>
          </a:xfrm>
        </p:grpSpPr>
        <p:sp>
          <p:nvSpPr>
            <p:cNvPr id="186" name="Google Shape;186;p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88" name="Google Shape;188;p6"/>
          <p:cNvGrpSpPr/>
          <p:nvPr/>
        </p:nvGrpSpPr>
        <p:grpSpPr>
          <a:xfrm>
            <a:off x="8407881" y="1498397"/>
            <a:ext cx="254056" cy="241758"/>
            <a:chOff x="2768914" y="655181"/>
            <a:chExt cx="338380" cy="321743"/>
          </a:xfrm>
        </p:grpSpPr>
        <p:sp>
          <p:nvSpPr>
            <p:cNvPr id="189" name="Google Shape;189;p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91" name="Google Shape;191;p6"/>
          <p:cNvGrpSpPr/>
          <p:nvPr/>
        </p:nvGrpSpPr>
        <p:grpSpPr>
          <a:xfrm>
            <a:off x="7105180" y="4506462"/>
            <a:ext cx="254056" cy="241758"/>
            <a:chOff x="2768914" y="655181"/>
            <a:chExt cx="338380" cy="321743"/>
          </a:xfrm>
        </p:grpSpPr>
        <p:sp>
          <p:nvSpPr>
            <p:cNvPr id="192" name="Google Shape;192;p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94" name="Google Shape;194;p6"/>
          <p:cNvGrpSpPr/>
          <p:nvPr/>
        </p:nvGrpSpPr>
        <p:grpSpPr>
          <a:xfrm>
            <a:off x="-333024" y="1109120"/>
            <a:ext cx="1115223" cy="505646"/>
            <a:chOff x="-889965" y="517131"/>
            <a:chExt cx="2215821" cy="1003863"/>
          </a:xfrm>
        </p:grpSpPr>
        <p:sp>
          <p:nvSpPr>
            <p:cNvPr id="195" name="Google Shape;195;p6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97" name="Google Shape;197;p6"/>
          <p:cNvGrpSpPr/>
          <p:nvPr/>
        </p:nvGrpSpPr>
        <p:grpSpPr>
          <a:xfrm>
            <a:off x="8016227" y="385548"/>
            <a:ext cx="1600229" cy="723488"/>
            <a:chOff x="10729875" y="529734"/>
            <a:chExt cx="3232134" cy="1460117"/>
          </a:xfrm>
        </p:grpSpPr>
        <p:sp>
          <p:nvSpPr>
            <p:cNvPr id="198" name="Google Shape;198;p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00" name="Google Shape;200;p6"/>
          <p:cNvGrpSpPr/>
          <p:nvPr/>
        </p:nvGrpSpPr>
        <p:grpSpPr>
          <a:xfrm>
            <a:off x="4440140" y="4629201"/>
            <a:ext cx="1600229" cy="723488"/>
            <a:chOff x="10729875" y="529734"/>
            <a:chExt cx="3232134" cy="1460117"/>
          </a:xfrm>
        </p:grpSpPr>
        <p:sp>
          <p:nvSpPr>
            <p:cNvPr id="201" name="Google Shape;201;p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sp>
        <p:nvSpPr>
          <p:cNvPr id="203" name="Google Shape;203;p6"/>
          <p:cNvSpPr txBox="1">
            <a:spLocks noGrp="1"/>
          </p:cNvSpPr>
          <p:nvPr>
            <p:ph type="title"/>
          </p:nvPr>
        </p:nvSpPr>
        <p:spPr>
          <a:xfrm>
            <a:off x="720000" y="532800"/>
            <a:ext cx="77040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7945B-4394-405E-9CD0-93E3B0C4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60DC9-EA05-465D-A8C7-6032F8FBE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B7ABC-73FC-4185-9238-2377C477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2FF99-8EC3-423D-B8B9-100DD7E6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971E0-E9CC-44ED-8D84-2EBC525A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84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A0DD7F-B25C-4A41-AF41-DCBE3153C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2D5DC-F4B9-491F-B696-ED598291C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AE70A-32DE-4FD3-BF12-0372F98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44A2A-8EE7-41E5-91CF-1166C5C1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8FD15-11B8-45D1-A628-3957418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45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999E76EC-AF6B-467D-ADC5-C77B7B3624DA}" type="slidenum">
              <a:rPr lang="en-US" altLang="vi-VN" kern="1200" smtClean="0"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vi-VN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636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B55E85C3-96DF-48CA-9957-447189390F98}" type="slidenum">
              <a:rPr lang="en-US" altLang="vi-VN" kern="1200" smtClean="0"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vi-VN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700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1DCA4E28-ABBC-47C6-80F9-370D7909A941}" type="slidenum">
              <a:rPr lang="en-US" altLang="vi-VN" kern="1200" smtClean="0"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vi-VN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1924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43F99F72-0EE7-484D-8414-8F25CCA68A8D}" type="slidenum">
              <a:rPr lang="en-US" altLang="vi-VN" kern="1200" smtClean="0"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vi-VN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370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4D3B5224-1FED-4575-94B0-5A9B11FB1A7D}" type="slidenum">
              <a:rPr lang="en-US" altLang="vi-VN" kern="1200" smtClean="0"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vi-VN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7909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7F342652-ADFF-4140-9A7F-16A2393E2761}" type="slidenum">
              <a:rPr lang="en-US" altLang="vi-VN" kern="1200" smtClean="0"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vi-VN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203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42BC8FAB-EDBB-4187-8828-B58396620ECB}" type="slidenum">
              <a:rPr lang="en-US" altLang="vi-VN" kern="1200" smtClean="0"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vi-VN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6584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61332F46-62D9-47AB-B4D7-44BA4AB166E1}" type="slidenum">
              <a:rPr lang="en-US" altLang="vi-VN" kern="1200" smtClean="0"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vi-VN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184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"/>
          <p:cNvSpPr txBox="1">
            <a:spLocks noGrp="1"/>
          </p:cNvSpPr>
          <p:nvPr>
            <p:ph type="body" idx="1"/>
          </p:nvPr>
        </p:nvSpPr>
        <p:spPr>
          <a:xfrm>
            <a:off x="855250" y="3061133"/>
            <a:ext cx="30000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</a:defRPr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221" name="Google Shape;221;p8"/>
          <p:cNvSpPr txBox="1">
            <a:spLocks noGrp="1"/>
          </p:cNvSpPr>
          <p:nvPr>
            <p:ph type="title"/>
          </p:nvPr>
        </p:nvSpPr>
        <p:spPr>
          <a:xfrm>
            <a:off x="855250" y="2123627"/>
            <a:ext cx="3206100" cy="8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sz="47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22" name="Google Shape;222;p8"/>
          <p:cNvGrpSpPr/>
          <p:nvPr/>
        </p:nvGrpSpPr>
        <p:grpSpPr>
          <a:xfrm>
            <a:off x="470613" y="480807"/>
            <a:ext cx="254056" cy="241758"/>
            <a:chOff x="2768914" y="655181"/>
            <a:chExt cx="338380" cy="321743"/>
          </a:xfrm>
        </p:grpSpPr>
        <p:sp>
          <p:nvSpPr>
            <p:cNvPr id="223" name="Google Shape;223;p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25" name="Google Shape;225;p8"/>
          <p:cNvGrpSpPr/>
          <p:nvPr/>
        </p:nvGrpSpPr>
        <p:grpSpPr>
          <a:xfrm>
            <a:off x="8337983" y="920521"/>
            <a:ext cx="254056" cy="241758"/>
            <a:chOff x="2768914" y="655181"/>
            <a:chExt cx="338380" cy="321743"/>
          </a:xfrm>
        </p:grpSpPr>
        <p:sp>
          <p:nvSpPr>
            <p:cNvPr id="226" name="Google Shape;226;p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28" name="Google Shape;228;p8"/>
          <p:cNvGrpSpPr/>
          <p:nvPr/>
        </p:nvGrpSpPr>
        <p:grpSpPr>
          <a:xfrm>
            <a:off x="5385157" y="4601757"/>
            <a:ext cx="254056" cy="241758"/>
            <a:chOff x="2768914" y="655181"/>
            <a:chExt cx="338380" cy="321743"/>
          </a:xfrm>
        </p:grpSpPr>
        <p:sp>
          <p:nvSpPr>
            <p:cNvPr id="229" name="Google Shape;229;p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31" name="Google Shape;231;p8"/>
          <p:cNvGrpSpPr/>
          <p:nvPr/>
        </p:nvGrpSpPr>
        <p:grpSpPr>
          <a:xfrm>
            <a:off x="3365629" y="138773"/>
            <a:ext cx="1115223" cy="505646"/>
            <a:chOff x="-889965" y="517131"/>
            <a:chExt cx="2215821" cy="1003863"/>
          </a:xfrm>
        </p:grpSpPr>
        <p:sp>
          <p:nvSpPr>
            <p:cNvPr id="232" name="Google Shape;232;p8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34" name="Google Shape;234;p8"/>
          <p:cNvGrpSpPr/>
          <p:nvPr/>
        </p:nvGrpSpPr>
        <p:grpSpPr>
          <a:xfrm>
            <a:off x="8220571" y="4078092"/>
            <a:ext cx="1600229" cy="723488"/>
            <a:chOff x="10729875" y="529734"/>
            <a:chExt cx="3232134" cy="1460117"/>
          </a:xfrm>
        </p:grpSpPr>
        <p:sp>
          <p:nvSpPr>
            <p:cNvPr id="235" name="Google Shape;235;p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4B5FEADF-B90C-4D5B-BB64-5593AEBA6B5F}" type="slidenum">
              <a:rPr lang="en-US" altLang="vi-VN" kern="1200" smtClean="0"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vi-VN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0801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E8437F74-BB6A-4031-9DB5-20DFC70F490F}" type="slidenum">
              <a:rPr lang="en-US" altLang="vi-VN" kern="1200" smtClean="0"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vi-VN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0297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5CD2985E-A3BC-4C0C-9ACF-2EB063F4286F}" type="slidenum">
              <a:rPr lang="en-US" altLang="vi-VN" kern="1200" smtClean="0"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vi-VN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07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"/>
          <p:cNvSpPr txBox="1">
            <a:spLocks noGrp="1"/>
          </p:cNvSpPr>
          <p:nvPr>
            <p:ph type="title"/>
          </p:nvPr>
        </p:nvSpPr>
        <p:spPr>
          <a:xfrm>
            <a:off x="720000" y="530352"/>
            <a:ext cx="77040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39" name="Google Shape;239;p9"/>
          <p:cNvGrpSpPr/>
          <p:nvPr/>
        </p:nvGrpSpPr>
        <p:grpSpPr>
          <a:xfrm>
            <a:off x="715236" y="1174022"/>
            <a:ext cx="254056" cy="241758"/>
            <a:chOff x="2768914" y="655181"/>
            <a:chExt cx="338380" cy="321743"/>
          </a:xfrm>
        </p:grpSpPr>
        <p:sp>
          <p:nvSpPr>
            <p:cNvPr id="240" name="Google Shape;240;p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42" name="Google Shape;242;p9"/>
          <p:cNvGrpSpPr/>
          <p:nvPr/>
        </p:nvGrpSpPr>
        <p:grpSpPr>
          <a:xfrm>
            <a:off x="8432788" y="1415782"/>
            <a:ext cx="254056" cy="241758"/>
            <a:chOff x="2768914" y="655181"/>
            <a:chExt cx="338380" cy="321743"/>
          </a:xfrm>
        </p:grpSpPr>
        <p:sp>
          <p:nvSpPr>
            <p:cNvPr id="243" name="Google Shape;243;p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45" name="Google Shape;245;p9"/>
          <p:cNvGrpSpPr/>
          <p:nvPr/>
        </p:nvGrpSpPr>
        <p:grpSpPr>
          <a:xfrm>
            <a:off x="-455645" y="546704"/>
            <a:ext cx="1115223" cy="505646"/>
            <a:chOff x="-889965" y="517131"/>
            <a:chExt cx="2215821" cy="1003863"/>
          </a:xfrm>
        </p:grpSpPr>
        <p:sp>
          <p:nvSpPr>
            <p:cNvPr id="246" name="Google Shape;246;p9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48" name="Google Shape;248;p9"/>
          <p:cNvGrpSpPr/>
          <p:nvPr/>
        </p:nvGrpSpPr>
        <p:grpSpPr>
          <a:xfrm>
            <a:off x="8292083" y="3403193"/>
            <a:ext cx="1600229" cy="723488"/>
            <a:chOff x="10729875" y="529734"/>
            <a:chExt cx="3232134" cy="1460117"/>
          </a:xfrm>
        </p:grpSpPr>
        <p:sp>
          <p:nvSpPr>
            <p:cNvPr id="249" name="Google Shape;249;p9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sp>
        <p:nvSpPr>
          <p:cNvPr id="251" name="Google Shape;251;p9"/>
          <p:cNvSpPr txBox="1">
            <a:spLocks noGrp="1"/>
          </p:cNvSpPr>
          <p:nvPr>
            <p:ph type="body" idx="1"/>
          </p:nvPr>
        </p:nvSpPr>
        <p:spPr>
          <a:xfrm>
            <a:off x="2298350" y="2045363"/>
            <a:ext cx="4673100" cy="12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252" name="Google Shape;252;p9"/>
          <p:cNvGrpSpPr/>
          <p:nvPr/>
        </p:nvGrpSpPr>
        <p:grpSpPr>
          <a:xfrm>
            <a:off x="4425422" y="4430449"/>
            <a:ext cx="293153" cy="337976"/>
            <a:chOff x="4505050" y="4336350"/>
            <a:chExt cx="69000" cy="79550"/>
          </a:xfrm>
        </p:grpSpPr>
        <p:sp>
          <p:nvSpPr>
            <p:cNvPr id="253" name="Google Shape;253;p9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" name="Google Shape;267;p9"/>
          <p:cNvGrpSpPr/>
          <p:nvPr/>
        </p:nvGrpSpPr>
        <p:grpSpPr>
          <a:xfrm>
            <a:off x="7319210" y="731054"/>
            <a:ext cx="249392" cy="264900"/>
            <a:chOff x="3861700" y="5390125"/>
            <a:chExt cx="35600" cy="37825"/>
          </a:xfrm>
        </p:grpSpPr>
        <p:sp>
          <p:nvSpPr>
            <p:cNvPr id="268" name="Google Shape;268;p9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276" name="Google Shape;276;p10"/>
          <p:cNvSpPr txBox="1">
            <a:spLocks noGrp="1"/>
          </p:cNvSpPr>
          <p:nvPr>
            <p:ph type="title"/>
          </p:nvPr>
        </p:nvSpPr>
        <p:spPr>
          <a:xfrm>
            <a:off x="855242" y="1414514"/>
            <a:ext cx="3207900" cy="13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10"/>
          <p:cNvSpPr txBox="1">
            <a:spLocks noGrp="1"/>
          </p:cNvSpPr>
          <p:nvPr>
            <p:ph type="body" idx="1"/>
          </p:nvPr>
        </p:nvSpPr>
        <p:spPr>
          <a:xfrm>
            <a:off x="855242" y="2900086"/>
            <a:ext cx="3207900" cy="8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278" name="Google Shape;278;p10"/>
          <p:cNvGrpSpPr/>
          <p:nvPr/>
        </p:nvGrpSpPr>
        <p:grpSpPr>
          <a:xfrm>
            <a:off x="241943" y="4490269"/>
            <a:ext cx="254056" cy="241758"/>
            <a:chOff x="2768914" y="655181"/>
            <a:chExt cx="338380" cy="321743"/>
          </a:xfrm>
        </p:grpSpPr>
        <p:sp>
          <p:nvSpPr>
            <p:cNvPr id="279" name="Google Shape;279;p1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81" name="Google Shape;281;p10"/>
          <p:cNvGrpSpPr/>
          <p:nvPr/>
        </p:nvGrpSpPr>
        <p:grpSpPr>
          <a:xfrm>
            <a:off x="8432788" y="455053"/>
            <a:ext cx="254056" cy="241758"/>
            <a:chOff x="2768914" y="655181"/>
            <a:chExt cx="338380" cy="321743"/>
          </a:xfrm>
        </p:grpSpPr>
        <p:sp>
          <p:nvSpPr>
            <p:cNvPr id="282" name="Google Shape;282;p1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83" name="Google Shape;283;p1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84" name="Google Shape;284;p10"/>
          <p:cNvGrpSpPr/>
          <p:nvPr/>
        </p:nvGrpSpPr>
        <p:grpSpPr>
          <a:xfrm>
            <a:off x="167617" y="191108"/>
            <a:ext cx="1115223" cy="505646"/>
            <a:chOff x="-889965" y="517131"/>
            <a:chExt cx="2215821" cy="1003863"/>
          </a:xfrm>
        </p:grpSpPr>
        <p:sp>
          <p:nvSpPr>
            <p:cNvPr id="285" name="Google Shape;285;p10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87" name="Google Shape;287;p10"/>
          <p:cNvGrpSpPr/>
          <p:nvPr/>
        </p:nvGrpSpPr>
        <p:grpSpPr>
          <a:xfrm>
            <a:off x="8057089" y="3679273"/>
            <a:ext cx="1600229" cy="723488"/>
            <a:chOff x="10729875" y="529734"/>
            <a:chExt cx="3232134" cy="1460117"/>
          </a:xfrm>
        </p:grpSpPr>
        <p:sp>
          <p:nvSpPr>
            <p:cNvPr id="288" name="Google Shape;288;p10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89" name="Google Shape;289;p10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90" name="Google Shape;290;p10"/>
          <p:cNvGrpSpPr/>
          <p:nvPr/>
        </p:nvGrpSpPr>
        <p:grpSpPr>
          <a:xfrm>
            <a:off x="3648660" y="1128404"/>
            <a:ext cx="249392" cy="264900"/>
            <a:chOff x="3861700" y="5390125"/>
            <a:chExt cx="35600" cy="37825"/>
          </a:xfrm>
        </p:grpSpPr>
        <p:sp>
          <p:nvSpPr>
            <p:cNvPr id="291" name="Google Shape;291;p10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0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0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0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0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1"/>
          <p:cNvSpPr txBox="1">
            <a:spLocks noGrp="1"/>
          </p:cNvSpPr>
          <p:nvPr>
            <p:ph type="title" hasCustomPrompt="1"/>
          </p:nvPr>
        </p:nvSpPr>
        <p:spPr>
          <a:xfrm>
            <a:off x="855300" y="1758459"/>
            <a:ext cx="7433400" cy="12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sp>
        <p:nvSpPr>
          <p:cNvPr id="299" name="Google Shape;299;p11"/>
          <p:cNvSpPr txBox="1">
            <a:spLocks noGrp="1"/>
          </p:cNvSpPr>
          <p:nvPr>
            <p:ph type="body" idx="1"/>
          </p:nvPr>
        </p:nvSpPr>
        <p:spPr>
          <a:xfrm>
            <a:off x="1749900" y="2898663"/>
            <a:ext cx="5644200" cy="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300" name="Google Shape;300;p11"/>
          <p:cNvGrpSpPr/>
          <p:nvPr/>
        </p:nvGrpSpPr>
        <p:grpSpPr>
          <a:xfrm>
            <a:off x="4262244" y="810590"/>
            <a:ext cx="254056" cy="241758"/>
            <a:chOff x="2768914" y="655181"/>
            <a:chExt cx="338380" cy="321743"/>
          </a:xfrm>
        </p:grpSpPr>
        <p:sp>
          <p:nvSpPr>
            <p:cNvPr id="301" name="Google Shape;301;p1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303" name="Google Shape;303;p11"/>
          <p:cNvGrpSpPr/>
          <p:nvPr/>
        </p:nvGrpSpPr>
        <p:grpSpPr>
          <a:xfrm>
            <a:off x="-455645" y="546704"/>
            <a:ext cx="1115223" cy="505646"/>
            <a:chOff x="-889965" y="517131"/>
            <a:chExt cx="2215821" cy="1003863"/>
          </a:xfrm>
        </p:grpSpPr>
        <p:sp>
          <p:nvSpPr>
            <p:cNvPr id="304" name="Google Shape;304;p11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306" name="Google Shape;306;p11"/>
          <p:cNvGrpSpPr/>
          <p:nvPr/>
        </p:nvGrpSpPr>
        <p:grpSpPr>
          <a:xfrm>
            <a:off x="8363614" y="437751"/>
            <a:ext cx="1600229" cy="723488"/>
            <a:chOff x="10729875" y="529734"/>
            <a:chExt cx="3232134" cy="1460117"/>
          </a:xfrm>
        </p:grpSpPr>
        <p:sp>
          <p:nvSpPr>
            <p:cNvPr id="307" name="Google Shape;307;p11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308" name="Google Shape;308;p11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309" name="Google Shape;309;p11"/>
          <p:cNvGrpSpPr/>
          <p:nvPr/>
        </p:nvGrpSpPr>
        <p:grpSpPr>
          <a:xfrm>
            <a:off x="659669" y="4490269"/>
            <a:ext cx="254056" cy="241758"/>
            <a:chOff x="2768914" y="655181"/>
            <a:chExt cx="338380" cy="321743"/>
          </a:xfrm>
        </p:grpSpPr>
        <p:sp>
          <p:nvSpPr>
            <p:cNvPr id="310" name="Google Shape;310;p1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312" name="Google Shape;312;p11"/>
          <p:cNvGrpSpPr/>
          <p:nvPr/>
        </p:nvGrpSpPr>
        <p:grpSpPr>
          <a:xfrm>
            <a:off x="8364101" y="4180339"/>
            <a:ext cx="254056" cy="241758"/>
            <a:chOff x="2768914" y="655181"/>
            <a:chExt cx="338380" cy="321743"/>
          </a:xfrm>
        </p:grpSpPr>
        <p:sp>
          <p:nvSpPr>
            <p:cNvPr id="313" name="Google Shape;313;p1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315" name="Google Shape;315;p11"/>
          <p:cNvGrpSpPr/>
          <p:nvPr/>
        </p:nvGrpSpPr>
        <p:grpSpPr>
          <a:xfrm>
            <a:off x="8130847" y="2309886"/>
            <a:ext cx="293153" cy="337976"/>
            <a:chOff x="4505050" y="4336350"/>
            <a:chExt cx="69000" cy="79550"/>
          </a:xfrm>
        </p:grpSpPr>
        <p:sp>
          <p:nvSpPr>
            <p:cNvPr id="316" name="Google Shape;316;p11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1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1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1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1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1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1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1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1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1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1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1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" name="Google Shape;330;p11"/>
          <p:cNvGrpSpPr/>
          <p:nvPr/>
        </p:nvGrpSpPr>
        <p:grpSpPr>
          <a:xfrm>
            <a:off x="4264585" y="4030004"/>
            <a:ext cx="249392" cy="264900"/>
            <a:chOff x="3861700" y="5390125"/>
            <a:chExt cx="35600" cy="37825"/>
          </a:xfrm>
        </p:grpSpPr>
        <p:sp>
          <p:nvSpPr>
            <p:cNvPr id="331" name="Google Shape;331;p11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1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1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1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1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1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" name="Google Shape;337;p11"/>
          <p:cNvGrpSpPr/>
          <p:nvPr/>
        </p:nvGrpSpPr>
        <p:grpSpPr>
          <a:xfrm>
            <a:off x="848083" y="2397235"/>
            <a:ext cx="165057" cy="349023"/>
            <a:chOff x="3422400" y="4860725"/>
            <a:chExt cx="24475" cy="51750"/>
          </a:xfrm>
        </p:grpSpPr>
        <p:sp>
          <p:nvSpPr>
            <p:cNvPr id="338" name="Google Shape;338;p11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1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1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CUSTOM_1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5"/>
          <p:cNvSpPr txBox="1">
            <a:spLocks noGrp="1"/>
          </p:cNvSpPr>
          <p:nvPr>
            <p:ph type="title"/>
          </p:nvPr>
        </p:nvSpPr>
        <p:spPr>
          <a:xfrm>
            <a:off x="855250" y="1407586"/>
            <a:ext cx="3910200" cy="147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66" name="Google Shape;366;p15"/>
          <p:cNvSpPr txBox="1">
            <a:spLocks noGrp="1"/>
          </p:cNvSpPr>
          <p:nvPr>
            <p:ph type="body" idx="1"/>
          </p:nvPr>
        </p:nvSpPr>
        <p:spPr>
          <a:xfrm>
            <a:off x="855250" y="3065009"/>
            <a:ext cx="3298800" cy="8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</a:defRPr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367" name="Google Shape;367;p15"/>
          <p:cNvGrpSpPr/>
          <p:nvPr/>
        </p:nvGrpSpPr>
        <p:grpSpPr>
          <a:xfrm>
            <a:off x="-668209" y="245600"/>
            <a:ext cx="10954752" cy="4661641"/>
            <a:chOff x="-889997" y="326856"/>
            <a:chExt cx="14590772" cy="6203941"/>
          </a:xfrm>
        </p:grpSpPr>
        <p:grpSp>
          <p:nvGrpSpPr>
            <p:cNvPr id="368" name="Google Shape;368;p15"/>
            <p:cNvGrpSpPr/>
            <p:nvPr/>
          </p:nvGrpSpPr>
          <p:grpSpPr>
            <a:xfrm>
              <a:off x="10478147" y="326862"/>
              <a:ext cx="338389" cy="325831"/>
              <a:chOff x="9151278" y="648615"/>
              <a:chExt cx="571796" cy="550576"/>
            </a:xfrm>
          </p:grpSpPr>
          <p:sp>
            <p:nvSpPr>
              <p:cNvPr id="369" name="Google Shape;369;p15"/>
              <p:cNvSpPr/>
              <p:nvPr/>
            </p:nvSpPr>
            <p:spPr>
              <a:xfrm>
                <a:off x="9162613" y="648615"/>
                <a:ext cx="549349" cy="550576"/>
              </a:xfrm>
              <a:custGeom>
                <a:avLst/>
                <a:gdLst/>
                <a:ahLst/>
                <a:cxnLst/>
                <a:rect l="l" t="t" r="r" b="b"/>
                <a:pathLst>
                  <a:path w="549349" h="550576" extrusionOk="0">
                    <a:moveTo>
                      <a:pt x="346942" y="526668"/>
                    </a:moveTo>
                    <a:cubicBezTo>
                      <a:pt x="307731" y="504158"/>
                      <a:pt x="274468" y="476620"/>
                      <a:pt x="242739" y="447886"/>
                    </a:cubicBezTo>
                    <a:cubicBezTo>
                      <a:pt x="212365" y="463338"/>
                      <a:pt x="181789" y="478525"/>
                      <a:pt x="150886" y="493204"/>
                    </a:cubicBezTo>
                    <a:cubicBezTo>
                      <a:pt x="101822" y="516530"/>
                      <a:pt x="55700" y="487129"/>
                      <a:pt x="67468" y="446193"/>
                    </a:cubicBezTo>
                    <a:cubicBezTo>
                      <a:pt x="79374" y="404748"/>
                      <a:pt x="92487" y="363473"/>
                      <a:pt x="106563" y="322325"/>
                    </a:cubicBezTo>
                    <a:cubicBezTo>
                      <a:pt x="75787" y="294057"/>
                      <a:pt x="45032" y="265779"/>
                      <a:pt x="14255" y="237500"/>
                    </a:cubicBezTo>
                    <a:cubicBezTo>
                      <a:pt x="2423" y="226620"/>
                      <a:pt x="0" y="211984"/>
                      <a:pt x="3894" y="197876"/>
                    </a:cubicBezTo>
                    <a:cubicBezTo>
                      <a:pt x="3100" y="181218"/>
                      <a:pt x="15282" y="162866"/>
                      <a:pt x="37697" y="158093"/>
                    </a:cubicBezTo>
                    <a:cubicBezTo>
                      <a:pt x="52355" y="150706"/>
                      <a:pt x="69871" y="148992"/>
                      <a:pt x="87238" y="157257"/>
                    </a:cubicBezTo>
                    <a:cubicBezTo>
                      <a:pt x="114278" y="157691"/>
                      <a:pt x="141234" y="158453"/>
                      <a:pt x="168042" y="159744"/>
                    </a:cubicBezTo>
                    <a:cubicBezTo>
                      <a:pt x="182869" y="124057"/>
                      <a:pt x="198437" y="88466"/>
                      <a:pt x="214926" y="53001"/>
                    </a:cubicBezTo>
                    <a:cubicBezTo>
                      <a:pt x="235606" y="8508"/>
                      <a:pt x="316282" y="0"/>
                      <a:pt x="328951" y="45465"/>
                    </a:cubicBezTo>
                    <a:cubicBezTo>
                      <a:pt x="341079" y="88942"/>
                      <a:pt x="353197" y="132418"/>
                      <a:pt x="365326" y="175894"/>
                    </a:cubicBezTo>
                    <a:cubicBezTo>
                      <a:pt x="412898" y="181123"/>
                      <a:pt x="460269" y="187049"/>
                      <a:pt x="507417" y="193473"/>
                    </a:cubicBezTo>
                    <a:cubicBezTo>
                      <a:pt x="531579" y="196765"/>
                      <a:pt x="549349" y="215381"/>
                      <a:pt x="547295" y="235532"/>
                    </a:cubicBezTo>
                    <a:cubicBezTo>
                      <a:pt x="541887" y="288776"/>
                      <a:pt x="468873" y="323585"/>
                      <a:pt x="414940" y="353843"/>
                    </a:cubicBezTo>
                    <a:cubicBezTo>
                      <a:pt x="426137" y="394017"/>
                      <a:pt x="437345" y="434191"/>
                      <a:pt x="448542" y="474366"/>
                    </a:cubicBezTo>
                    <a:cubicBezTo>
                      <a:pt x="461877" y="522181"/>
                      <a:pt x="388577" y="550576"/>
                      <a:pt x="346942" y="526668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370" name="Google Shape;370;p15"/>
              <p:cNvSpPr/>
              <p:nvPr/>
            </p:nvSpPr>
            <p:spPr>
              <a:xfrm>
                <a:off x="9151278" y="651093"/>
                <a:ext cx="571796" cy="543295"/>
              </a:xfrm>
              <a:custGeom>
                <a:avLst/>
                <a:gdLst/>
                <a:ahLst/>
                <a:cxnLst/>
                <a:rect l="l" t="t" r="r" b="b"/>
                <a:pathLst>
                  <a:path w="571796" h="543295" extrusionOk="0">
                    <a:moveTo>
                      <a:pt x="393414" y="543295"/>
                    </a:moveTo>
                    <a:cubicBezTo>
                      <a:pt x="378862" y="543295"/>
                      <a:pt x="364648" y="540046"/>
                      <a:pt x="353007" y="533368"/>
                    </a:cubicBezTo>
                    <a:cubicBezTo>
                      <a:pt x="313287" y="510561"/>
                      <a:pt x="280024" y="482906"/>
                      <a:pt x="252391" y="458131"/>
                    </a:cubicBezTo>
                    <a:cubicBezTo>
                      <a:pt x="221212" y="473932"/>
                      <a:pt x="193145" y="487764"/>
                      <a:pt x="166761" y="500295"/>
                    </a:cubicBezTo>
                    <a:cubicBezTo>
                      <a:pt x="137212" y="514328"/>
                      <a:pt x="104870" y="512169"/>
                      <a:pt x="84359" y="494781"/>
                    </a:cubicBezTo>
                    <a:cubicBezTo>
                      <a:pt x="68632" y="481435"/>
                      <a:pt x="62748" y="461253"/>
                      <a:pt x="68632" y="440795"/>
                    </a:cubicBezTo>
                    <a:cubicBezTo>
                      <a:pt x="79480" y="403013"/>
                      <a:pt x="91937" y="363410"/>
                      <a:pt x="105653" y="322971"/>
                    </a:cubicBezTo>
                    <a:lnTo>
                      <a:pt x="18436" y="242813"/>
                    </a:lnTo>
                    <a:cubicBezTo>
                      <a:pt x="4984" y="230452"/>
                      <a:pt x="0" y="212799"/>
                      <a:pt x="4614" y="194172"/>
                    </a:cubicBezTo>
                    <a:cubicBezTo>
                      <a:pt x="4487" y="174402"/>
                      <a:pt x="18213" y="151987"/>
                      <a:pt x="45487" y="145573"/>
                    </a:cubicBezTo>
                    <a:cubicBezTo>
                      <a:pt x="63478" y="136905"/>
                      <a:pt x="83026" y="136450"/>
                      <a:pt x="100954" y="144229"/>
                    </a:cubicBezTo>
                    <a:cubicBezTo>
                      <a:pt x="126798" y="144663"/>
                      <a:pt x="150293" y="145362"/>
                      <a:pt x="172455" y="146356"/>
                    </a:cubicBezTo>
                    <a:cubicBezTo>
                      <a:pt x="186901" y="111823"/>
                      <a:pt x="201760" y="78115"/>
                      <a:pt x="216661" y="46069"/>
                    </a:cubicBezTo>
                    <a:cubicBezTo>
                      <a:pt x="231478" y="14192"/>
                      <a:pt x="269493" y="0"/>
                      <a:pt x="299508" y="2444"/>
                    </a:cubicBezTo>
                    <a:cubicBezTo>
                      <a:pt x="325437" y="4561"/>
                      <a:pt x="344498" y="18658"/>
                      <a:pt x="350488" y="40153"/>
                    </a:cubicBezTo>
                    <a:lnTo>
                      <a:pt x="384936" y="163681"/>
                    </a:lnTo>
                    <a:cubicBezTo>
                      <a:pt x="428307" y="168518"/>
                      <a:pt x="472641" y="174032"/>
                      <a:pt x="520181" y="180509"/>
                    </a:cubicBezTo>
                    <a:cubicBezTo>
                      <a:pt x="550280" y="184605"/>
                      <a:pt x="571796" y="208163"/>
                      <a:pt x="569161" y="234124"/>
                    </a:cubicBezTo>
                    <a:cubicBezTo>
                      <a:pt x="563721" y="287750"/>
                      <a:pt x="501967" y="321733"/>
                      <a:pt x="447484" y="351715"/>
                    </a:cubicBezTo>
                    <a:cubicBezTo>
                      <a:pt x="444531" y="353345"/>
                      <a:pt x="441600" y="354954"/>
                      <a:pt x="438710" y="356552"/>
                    </a:cubicBezTo>
                    <a:lnTo>
                      <a:pt x="470079" y="469042"/>
                    </a:lnTo>
                    <a:cubicBezTo>
                      <a:pt x="475943" y="490092"/>
                      <a:pt x="468587" y="510508"/>
                      <a:pt x="449897" y="525049"/>
                    </a:cubicBezTo>
                    <a:cubicBezTo>
                      <a:pt x="434466" y="537030"/>
                      <a:pt x="413617" y="543295"/>
                      <a:pt x="393414" y="543295"/>
                    </a:cubicBezTo>
                    <a:close/>
                    <a:moveTo>
                      <a:pt x="255777" y="432667"/>
                    </a:moveTo>
                    <a:lnTo>
                      <a:pt x="261186" y="437557"/>
                    </a:lnTo>
                    <a:cubicBezTo>
                      <a:pt x="289009" y="462777"/>
                      <a:pt x="322939" y="491691"/>
                      <a:pt x="363548" y="515016"/>
                    </a:cubicBezTo>
                    <a:cubicBezTo>
                      <a:pt x="384090" y="526817"/>
                      <a:pt x="416993" y="523800"/>
                      <a:pt x="436901" y="508328"/>
                    </a:cubicBezTo>
                    <a:cubicBezTo>
                      <a:pt x="445209" y="501872"/>
                      <a:pt x="454173" y="490802"/>
                      <a:pt x="449685" y="474725"/>
                    </a:cubicBezTo>
                    <a:lnTo>
                      <a:pt x="413850" y="346201"/>
                    </a:lnTo>
                    <a:lnTo>
                      <a:pt x="421100" y="342137"/>
                    </a:lnTo>
                    <a:cubicBezTo>
                      <a:pt x="426338" y="339195"/>
                      <a:pt x="431757" y="336211"/>
                      <a:pt x="437282" y="333173"/>
                    </a:cubicBezTo>
                    <a:cubicBezTo>
                      <a:pt x="487203" y="305699"/>
                      <a:pt x="543782" y="274563"/>
                      <a:pt x="548100" y="231986"/>
                    </a:cubicBezTo>
                    <a:cubicBezTo>
                      <a:pt x="549560" y="217677"/>
                      <a:pt x="535749" y="203993"/>
                      <a:pt x="517323" y="201474"/>
                    </a:cubicBezTo>
                    <a:cubicBezTo>
                      <a:pt x="467359" y="194669"/>
                      <a:pt x="420973" y="188933"/>
                      <a:pt x="375507" y="183938"/>
                    </a:cubicBezTo>
                    <a:lnTo>
                      <a:pt x="368384" y="183155"/>
                    </a:lnTo>
                    <a:lnTo>
                      <a:pt x="330094" y="45836"/>
                    </a:lnTo>
                    <a:cubicBezTo>
                      <a:pt x="325215" y="28342"/>
                      <a:pt x="307763" y="24352"/>
                      <a:pt x="297783" y="23537"/>
                    </a:cubicBezTo>
                    <a:cubicBezTo>
                      <a:pt x="275727" y="21748"/>
                      <a:pt x="246475" y="32141"/>
                      <a:pt x="235860" y="54980"/>
                    </a:cubicBezTo>
                    <a:cubicBezTo>
                      <a:pt x="220090" y="88899"/>
                      <a:pt x="204374" y="124671"/>
                      <a:pt x="189145" y="161332"/>
                    </a:cubicBezTo>
                    <a:lnTo>
                      <a:pt x="186298" y="168200"/>
                    </a:lnTo>
                    <a:lnTo>
                      <a:pt x="178858" y="167841"/>
                    </a:lnTo>
                    <a:cubicBezTo>
                      <a:pt x="154135" y="166645"/>
                      <a:pt x="127814" y="165830"/>
                      <a:pt x="98403" y="165364"/>
                    </a:cubicBezTo>
                    <a:lnTo>
                      <a:pt x="96107" y="165322"/>
                    </a:lnTo>
                    <a:lnTo>
                      <a:pt x="94032" y="164337"/>
                    </a:lnTo>
                    <a:cubicBezTo>
                      <a:pt x="77533" y="156485"/>
                      <a:pt x="63055" y="160400"/>
                      <a:pt x="53805" y="165068"/>
                    </a:cubicBezTo>
                    <a:lnTo>
                      <a:pt x="51233" y="165967"/>
                    </a:lnTo>
                    <a:cubicBezTo>
                      <a:pt x="33803" y="169682"/>
                      <a:pt x="25251" y="183324"/>
                      <a:pt x="25812" y="194892"/>
                    </a:cubicBezTo>
                    <a:lnTo>
                      <a:pt x="25886" y="196585"/>
                    </a:lnTo>
                    <a:lnTo>
                      <a:pt x="25431" y="198215"/>
                    </a:lnTo>
                    <a:cubicBezTo>
                      <a:pt x="23188" y="206322"/>
                      <a:pt x="22648" y="217931"/>
                      <a:pt x="32755" y="227224"/>
                    </a:cubicBezTo>
                    <a:lnTo>
                      <a:pt x="130143" y="316727"/>
                    </a:lnTo>
                    <a:lnTo>
                      <a:pt x="127910" y="323278"/>
                    </a:lnTo>
                    <a:cubicBezTo>
                      <a:pt x="113421" y="365643"/>
                      <a:pt x="100319" y="407151"/>
                      <a:pt x="88974" y="446637"/>
                    </a:cubicBezTo>
                    <a:cubicBezTo>
                      <a:pt x="85354" y="459242"/>
                      <a:pt x="88571" y="470598"/>
                      <a:pt x="98054" y="478641"/>
                    </a:cubicBezTo>
                    <a:cubicBezTo>
                      <a:pt x="112215" y="490653"/>
                      <a:pt x="135625" y="491648"/>
                      <a:pt x="157681" y="481171"/>
                    </a:cubicBezTo>
                    <a:cubicBezTo>
                      <a:pt x="185695" y="467857"/>
                      <a:pt x="215656" y="453072"/>
                      <a:pt x="249279" y="4359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</p:grpSp>
        <p:grpSp>
          <p:nvGrpSpPr>
            <p:cNvPr id="371" name="Google Shape;371;p15"/>
            <p:cNvGrpSpPr/>
            <p:nvPr/>
          </p:nvGrpSpPr>
          <p:grpSpPr>
            <a:xfrm>
              <a:off x="1538564" y="326856"/>
              <a:ext cx="338380" cy="321743"/>
              <a:chOff x="2768914" y="655181"/>
              <a:chExt cx="338380" cy="321743"/>
            </a:xfrm>
          </p:grpSpPr>
          <p:sp>
            <p:nvSpPr>
              <p:cNvPr id="372" name="Google Shape;372;p15"/>
              <p:cNvSpPr/>
              <p:nvPr/>
            </p:nvSpPr>
            <p:spPr>
              <a:xfrm>
                <a:off x="2780120" y="658338"/>
                <a:ext cx="316060" cy="316769"/>
              </a:xfrm>
              <a:custGeom>
                <a:avLst/>
                <a:gdLst/>
                <a:ahLst/>
                <a:cxnLst/>
                <a:rect l="l" t="t" r="r" b="b"/>
                <a:pathLst>
                  <a:path w="316060" h="316769" extrusionOk="0">
                    <a:moveTo>
                      <a:pt x="199612" y="303011"/>
                    </a:moveTo>
                    <a:cubicBezTo>
                      <a:pt x="177048" y="290057"/>
                      <a:pt x="157913" y="274224"/>
                      <a:pt x="139657" y="257682"/>
                    </a:cubicBezTo>
                    <a:cubicBezTo>
                      <a:pt x="122184" y="266572"/>
                      <a:pt x="104595" y="275314"/>
                      <a:pt x="86815" y="283760"/>
                    </a:cubicBezTo>
                    <a:cubicBezTo>
                      <a:pt x="58578" y="297179"/>
                      <a:pt x="32046" y="280267"/>
                      <a:pt x="38819" y="256709"/>
                    </a:cubicBezTo>
                    <a:cubicBezTo>
                      <a:pt x="45667" y="232875"/>
                      <a:pt x="53212" y="209116"/>
                      <a:pt x="61309" y="185451"/>
                    </a:cubicBezTo>
                    <a:cubicBezTo>
                      <a:pt x="43603" y="169174"/>
                      <a:pt x="25907" y="152907"/>
                      <a:pt x="8212" y="136641"/>
                    </a:cubicBezTo>
                    <a:cubicBezTo>
                      <a:pt x="1396" y="130376"/>
                      <a:pt x="0" y="121962"/>
                      <a:pt x="2243" y="113844"/>
                    </a:cubicBezTo>
                    <a:cubicBezTo>
                      <a:pt x="1777" y="104256"/>
                      <a:pt x="8794" y="93704"/>
                      <a:pt x="21685" y="90953"/>
                    </a:cubicBezTo>
                    <a:cubicBezTo>
                      <a:pt x="30120" y="86709"/>
                      <a:pt x="40195" y="85724"/>
                      <a:pt x="50196" y="90466"/>
                    </a:cubicBezTo>
                    <a:cubicBezTo>
                      <a:pt x="65743" y="90720"/>
                      <a:pt x="81248" y="91154"/>
                      <a:pt x="96678" y="91905"/>
                    </a:cubicBezTo>
                    <a:cubicBezTo>
                      <a:pt x="105208" y="71373"/>
                      <a:pt x="114172" y="50895"/>
                      <a:pt x="123655" y="30490"/>
                    </a:cubicBezTo>
                    <a:cubicBezTo>
                      <a:pt x="135551" y="4889"/>
                      <a:pt x="181969" y="0"/>
                      <a:pt x="189261" y="26161"/>
                    </a:cubicBezTo>
                    <a:cubicBezTo>
                      <a:pt x="196236" y="51170"/>
                      <a:pt x="203210" y="76178"/>
                      <a:pt x="210184" y="101197"/>
                    </a:cubicBezTo>
                    <a:cubicBezTo>
                      <a:pt x="237553" y="104203"/>
                      <a:pt x="264805" y="107611"/>
                      <a:pt x="291941" y="111304"/>
                    </a:cubicBezTo>
                    <a:cubicBezTo>
                      <a:pt x="305837" y="113199"/>
                      <a:pt x="316060" y="123920"/>
                      <a:pt x="314885" y="135508"/>
                    </a:cubicBezTo>
                    <a:cubicBezTo>
                      <a:pt x="311774" y="166147"/>
                      <a:pt x="269758" y="186160"/>
                      <a:pt x="238728" y="203580"/>
                    </a:cubicBezTo>
                    <a:cubicBezTo>
                      <a:pt x="245184" y="226694"/>
                      <a:pt x="251629" y="249808"/>
                      <a:pt x="258063" y="272922"/>
                    </a:cubicBezTo>
                    <a:cubicBezTo>
                      <a:pt x="265736" y="300429"/>
                      <a:pt x="223562" y="316769"/>
                      <a:pt x="199612" y="303011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373" name="Google Shape;373;p15"/>
              <p:cNvSpPr/>
              <p:nvPr/>
            </p:nvSpPr>
            <p:spPr>
              <a:xfrm>
                <a:off x="2768914" y="655181"/>
                <a:ext cx="338380" cy="321743"/>
              </a:xfrm>
              <a:custGeom>
                <a:avLst/>
                <a:gdLst/>
                <a:ahLst/>
                <a:cxnLst/>
                <a:rect l="l" t="t" r="r" b="b"/>
                <a:pathLst>
                  <a:path w="338380" h="321743" extrusionOk="0">
                    <a:moveTo>
                      <a:pt x="231129" y="321743"/>
                    </a:moveTo>
                    <a:cubicBezTo>
                      <a:pt x="221995" y="321743"/>
                      <a:pt x="213031" y="319648"/>
                      <a:pt x="205549" y="315351"/>
                    </a:cubicBezTo>
                    <a:cubicBezTo>
                      <a:pt x="183440" y="302651"/>
                      <a:pt x="164803" y="287432"/>
                      <a:pt x="149193" y="273557"/>
                    </a:cubicBezTo>
                    <a:cubicBezTo>
                      <a:pt x="132217" y="282141"/>
                      <a:pt x="116903" y="289665"/>
                      <a:pt x="102563" y="296481"/>
                    </a:cubicBezTo>
                    <a:cubicBezTo>
                      <a:pt x="83957" y="305318"/>
                      <a:pt x="63457" y="303826"/>
                      <a:pt x="50302" y="292671"/>
                    </a:cubicBezTo>
                    <a:cubicBezTo>
                      <a:pt x="39877" y="283823"/>
                      <a:pt x="35962" y="270467"/>
                      <a:pt x="39856" y="256942"/>
                    </a:cubicBezTo>
                    <a:cubicBezTo>
                      <a:pt x="45846" y="236071"/>
                      <a:pt x="52704" y="214164"/>
                      <a:pt x="60272" y="191727"/>
                    </a:cubicBezTo>
                    <a:lnTo>
                      <a:pt x="12255" y="147584"/>
                    </a:lnTo>
                    <a:cubicBezTo>
                      <a:pt x="3386" y="139435"/>
                      <a:pt x="0" y="127910"/>
                      <a:pt x="2857" y="115749"/>
                    </a:cubicBezTo>
                    <a:cubicBezTo>
                      <a:pt x="3026" y="102806"/>
                      <a:pt x="11916" y="88391"/>
                      <a:pt x="29347" y="84073"/>
                    </a:cubicBezTo>
                    <a:cubicBezTo>
                      <a:pt x="40491" y="78845"/>
                      <a:pt x="52567" y="78507"/>
                      <a:pt x="63711" y="83079"/>
                    </a:cubicBezTo>
                    <a:cubicBezTo>
                      <a:pt x="77152" y="83311"/>
                      <a:pt x="89429" y="83671"/>
                      <a:pt x="100975" y="84158"/>
                    </a:cubicBezTo>
                    <a:cubicBezTo>
                      <a:pt x="108913" y="65288"/>
                      <a:pt x="117072" y="46831"/>
                      <a:pt x="125264" y="29188"/>
                    </a:cubicBezTo>
                    <a:cubicBezTo>
                      <a:pt x="134651" y="8985"/>
                      <a:pt x="158559" y="0"/>
                      <a:pt x="177366" y="1502"/>
                    </a:cubicBezTo>
                    <a:cubicBezTo>
                      <a:pt x="194246" y="2889"/>
                      <a:pt x="206692" y="12223"/>
                      <a:pt x="210661" y="26479"/>
                    </a:cubicBezTo>
                    <a:lnTo>
                      <a:pt x="229668" y="94625"/>
                    </a:lnTo>
                    <a:cubicBezTo>
                      <a:pt x="253714" y="97324"/>
                      <a:pt x="278299" y="100393"/>
                      <a:pt x="304567" y="103981"/>
                    </a:cubicBezTo>
                    <a:cubicBezTo>
                      <a:pt x="324305" y="106669"/>
                      <a:pt x="338380" y="122375"/>
                      <a:pt x="336624" y="139742"/>
                    </a:cubicBezTo>
                    <a:cubicBezTo>
                      <a:pt x="333247" y="172921"/>
                      <a:pt x="295031" y="193960"/>
                      <a:pt x="264329" y="210862"/>
                    </a:cubicBezTo>
                    <a:lnTo>
                      <a:pt x="262371" y="211941"/>
                    </a:lnTo>
                    <a:lnTo>
                      <a:pt x="279474" y="273240"/>
                    </a:lnTo>
                    <a:cubicBezTo>
                      <a:pt x="283358" y="287199"/>
                      <a:pt x="278553" y="300672"/>
                      <a:pt x="266287" y="310208"/>
                    </a:cubicBezTo>
                    <a:cubicBezTo>
                      <a:pt x="256518" y="317796"/>
                      <a:pt x="243670" y="321733"/>
                      <a:pt x="231129" y="321743"/>
                    </a:cubicBezTo>
                    <a:close/>
                    <a:moveTo>
                      <a:pt x="152569" y="248105"/>
                    </a:moveTo>
                    <a:lnTo>
                      <a:pt x="157977" y="252994"/>
                    </a:lnTo>
                    <a:cubicBezTo>
                      <a:pt x="173810" y="267345"/>
                      <a:pt x="193103" y="283802"/>
                      <a:pt x="216090" y="296989"/>
                    </a:cubicBezTo>
                    <a:cubicBezTo>
                      <a:pt x="226271" y="302852"/>
                      <a:pt x="243321" y="301243"/>
                      <a:pt x="253290" y="293496"/>
                    </a:cubicBezTo>
                    <a:cubicBezTo>
                      <a:pt x="261387" y="287210"/>
                      <a:pt x="259651" y="280966"/>
                      <a:pt x="259079" y="278923"/>
                    </a:cubicBezTo>
                    <a:lnTo>
                      <a:pt x="237511" y="201580"/>
                    </a:lnTo>
                    <a:lnTo>
                      <a:pt x="254126" y="192320"/>
                    </a:lnTo>
                    <a:cubicBezTo>
                      <a:pt x="280490" y="177799"/>
                      <a:pt x="313308" y="159734"/>
                      <a:pt x="315552" y="137604"/>
                    </a:cubicBezTo>
                    <a:cubicBezTo>
                      <a:pt x="316145" y="131847"/>
                      <a:pt x="309805" y="126058"/>
                      <a:pt x="301709" y="124946"/>
                    </a:cubicBezTo>
                    <a:cubicBezTo>
                      <a:pt x="273028" y="121041"/>
                      <a:pt x="246379" y="117750"/>
                      <a:pt x="220239" y="114882"/>
                    </a:cubicBezTo>
                    <a:lnTo>
                      <a:pt x="213116" y="114088"/>
                    </a:lnTo>
                    <a:lnTo>
                      <a:pt x="190277" y="32162"/>
                    </a:lnTo>
                    <a:cubicBezTo>
                      <a:pt x="188203" y="24722"/>
                      <a:pt x="180212" y="22976"/>
                      <a:pt x="175640" y="22605"/>
                    </a:cubicBezTo>
                    <a:cubicBezTo>
                      <a:pt x="164380" y="21706"/>
                      <a:pt x="149521" y="27220"/>
                      <a:pt x="144462" y="38110"/>
                    </a:cubicBezTo>
                    <a:cubicBezTo>
                      <a:pt x="135392" y="57615"/>
                      <a:pt x="126375" y="78147"/>
                      <a:pt x="117654" y="99123"/>
                    </a:cubicBezTo>
                    <a:lnTo>
                      <a:pt x="114807" y="105992"/>
                    </a:lnTo>
                    <a:lnTo>
                      <a:pt x="107367" y="105642"/>
                    </a:lnTo>
                    <a:cubicBezTo>
                      <a:pt x="93323" y="104954"/>
                      <a:pt x="78231" y="104489"/>
                      <a:pt x="61235" y="104214"/>
                    </a:cubicBezTo>
                    <a:lnTo>
                      <a:pt x="58938" y="104171"/>
                    </a:lnTo>
                    <a:lnTo>
                      <a:pt x="56864" y="103187"/>
                    </a:lnTo>
                    <a:cubicBezTo>
                      <a:pt x="49000" y="99462"/>
                      <a:pt x="42089" y="101335"/>
                      <a:pt x="37666" y="103557"/>
                    </a:cubicBezTo>
                    <a:lnTo>
                      <a:pt x="35094" y="104468"/>
                    </a:lnTo>
                    <a:cubicBezTo>
                      <a:pt x="27601" y="106066"/>
                      <a:pt x="23801" y="111844"/>
                      <a:pt x="24024" y="116490"/>
                    </a:cubicBezTo>
                    <a:lnTo>
                      <a:pt x="24108" y="118194"/>
                    </a:lnTo>
                    <a:lnTo>
                      <a:pt x="23653" y="119824"/>
                    </a:lnTo>
                    <a:cubicBezTo>
                      <a:pt x="22256" y="124851"/>
                      <a:pt x="23240" y="128947"/>
                      <a:pt x="26574" y="132005"/>
                    </a:cubicBezTo>
                    <a:lnTo>
                      <a:pt x="84761" y="185483"/>
                    </a:lnTo>
                    <a:lnTo>
                      <a:pt x="82528" y="192023"/>
                    </a:lnTo>
                    <a:cubicBezTo>
                      <a:pt x="74189" y="216418"/>
                      <a:pt x="66674" y="240220"/>
                      <a:pt x="60187" y="262784"/>
                    </a:cubicBezTo>
                    <a:cubicBezTo>
                      <a:pt x="58187" y="269779"/>
                      <a:pt x="61161" y="274118"/>
                      <a:pt x="63997" y="276531"/>
                    </a:cubicBezTo>
                    <a:cubicBezTo>
                      <a:pt x="69183" y="280923"/>
                      <a:pt x="79988" y="283770"/>
                      <a:pt x="93482" y="277357"/>
                    </a:cubicBezTo>
                    <a:cubicBezTo>
                      <a:pt x="109452" y="269769"/>
                      <a:pt x="126650" y="261281"/>
                      <a:pt x="146071" y="2514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</p:grpSp>
        <p:grpSp>
          <p:nvGrpSpPr>
            <p:cNvPr id="374" name="Google Shape;374;p15"/>
            <p:cNvGrpSpPr/>
            <p:nvPr/>
          </p:nvGrpSpPr>
          <p:grpSpPr>
            <a:xfrm>
              <a:off x="11288272" y="4820302"/>
              <a:ext cx="361966" cy="325846"/>
              <a:chOff x="7756333" y="5881824"/>
              <a:chExt cx="563371" cy="507153"/>
            </a:xfrm>
          </p:grpSpPr>
          <p:sp>
            <p:nvSpPr>
              <p:cNvPr id="375" name="Google Shape;375;p15"/>
              <p:cNvSpPr/>
              <p:nvPr/>
            </p:nvSpPr>
            <p:spPr>
              <a:xfrm>
                <a:off x="7756333" y="5881824"/>
                <a:ext cx="563371" cy="507153"/>
              </a:xfrm>
              <a:custGeom>
                <a:avLst/>
                <a:gdLst/>
                <a:ahLst/>
                <a:cxnLst/>
                <a:rect l="l" t="t" r="r" b="b"/>
                <a:pathLst>
                  <a:path w="563371" h="507153" extrusionOk="0">
                    <a:moveTo>
                      <a:pt x="512720" y="226642"/>
                    </a:moveTo>
                    <a:cubicBezTo>
                      <a:pt x="486155" y="214936"/>
                      <a:pt x="459962" y="202575"/>
                      <a:pt x="434075" y="189663"/>
                    </a:cubicBezTo>
                    <a:cubicBezTo>
                      <a:pt x="445537" y="160633"/>
                      <a:pt x="457538" y="131794"/>
                      <a:pt x="470153" y="103166"/>
                    </a:cubicBezTo>
                    <a:cubicBezTo>
                      <a:pt x="495247" y="46217"/>
                      <a:pt x="434763" y="0"/>
                      <a:pt x="385942" y="38195"/>
                    </a:cubicBezTo>
                    <a:cubicBezTo>
                      <a:pt x="354774" y="62568"/>
                      <a:pt x="323617" y="86931"/>
                      <a:pt x="292459" y="111294"/>
                    </a:cubicBezTo>
                    <a:cubicBezTo>
                      <a:pt x="260159" y="91651"/>
                      <a:pt x="228303" y="71194"/>
                      <a:pt x="196976" y="49731"/>
                    </a:cubicBezTo>
                    <a:cubicBezTo>
                      <a:pt x="155860" y="21579"/>
                      <a:pt x="110384" y="67902"/>
                      <a:pt x="118988" y="109685"/>
                    </a:cubicBezTo>
                    <a:cubicBezTo>
                      <a:pt x="127095" y="149076"/>
                      <a:pt x="139710" y="187060"/>
                      <a:pt x="154019" y="224483"/>
                    </a:cubicBezTo>
                    <a:cubicBezTo>
                      <a:pt x="124576" y="249798"/>
                      <a:pt x="93810" y="273896"/>
                      <a:pt x="61658" y="287305"/>
                    </a:cubicBezTo>
                    <a:cubicBezTo>
                      <a:pt x="0" y="313023"/>
                      <a:pt x="22976" y="413152"/>
                      <a:pt x="90169" y="390715"/>
                    </a:cubicBezTo>
                    <a:cubicBezTo>
                      <a:pt x="129222" y="377676"/>
                      <a:pt x="168571" y="366850"/>
                      <a:pt x="208184" y="357769"/>
                    </a:cubicBezTo>
                    <a:cubicBezTo>
                      <a:pt x="218027" y="381497"/>
                      <a:pt x="228959" y="404897"/>
                      <a:pt x="243649" y="425174"/>
                    </a:cubicBezTo>
                    <a:cubicBezTo>
                      <a:pt x="237066" y="484642"/>
                      <a:pt x="331205" y="507153"/>
                      <a:pt x="348879" y="444013"/>
                    </a:cubicBezTo>
                    <a:cubicBezTo>
                      <a:pt x="359547" y="405891"/>
                      <a:pt x="371093" y="368088"/>
                      <a:pt x="383391" y="330528"/>
                    </a:cubicBezTo>
                    <a:cubicBezTo>
                      <a:pt x="417226" y="327818"/>
                      <a:pt x="451305" y="326474"/>
                      <a:pt x="485658" y="326559"/>
                    </a:cubicBezTo>
                    <a:cubicBezTo>
                      <a:pt x="535304" y="326686"/>
                      <a:pt x="563371" y="248972"/>
                      <a:pt x="512720" y="226642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376" name="Google Shape;376;p15"/>
              <p:cNvSpPr/>
              <p:nvPr/>
            </p:nvSpPr>
            <p:spPr>
              <a:xfrm>
                <a:off x="7768047" y="5893624"/>
                <a:ext cx="539210" cy="477181"/>
              </a:xfrm>
              <a:custGeom>
                <a:avLst/>
                <a:gdLst/>
                <a:ahLst/>
                <a:cxnLst/>
                <a:rect l="l" t="t" r="r" b="b"/>
                <a:pathLst>
                  <a:path w="539210" h="477181" extrusionOk="0">
                    <a:moveTo>
                      <a:pt x="287824" y="477181"/>
                    </a:moveTo>
                    <a:cubicBezTo>
                      <a:pt x="283463" y="477181"/>
                      <a:pt x="279114" y="476747"/>
                      <a:pt x="274880" y="475921"/>
                    </a:cubicBezTo>
                    <a:cubicBezTo>
                      <a:pt x="247893" y="470693"/>
                      <a:pt x="222451" y="448320"/>
                      <a:pt x="224599" y="415374"/>
                    </a:cubicBezTo>
                    <a:cubicBezTo>
                      <a:pt x="210819" y="395795"/>
                      <a:pt x="200532" y="373898"/>
                      <a:pt x="192225" y="354255"/>
                    </a:cubicBezTo>
                    <a:cubicBezTo>
                      <a:pt x="153542" y="363304"/>
                      <a:pt x="116067" y="373866"/>
                      <a:pt x="80708" y="385677"/>
                    </a:cubicBezTo>
                    <a:cubicBezTo>
                      <a:pt x="45307" y="397478"/>
                      <a:pt x="20256" y="378290"/>
                      <a:pt x="11154" y="354012"/>
                    </a:cubicBezTo>
                    <a:cubicBezTo>
                      <a:pt x="0" y="324230"/>
                      <a:pt x="10424" y="284268"/>
                      <a:pt x="47201" y="268933"/>
                    </a:cubicBezTo>
                    <a:cubicBezTo>
                      <a:pt x="77755" y="256190"/>
                      <a:pt x="106849" y="233574"/>
                      <a:pt x="133868" y="210523"/>
                    </a:cubicBezTo>
                    <a:cubicBezTo>
                      <a:pt x="117855" y="168147"/>
                      <a:pt x="107166" y="132693"/>
                      <a:pt x="100298" y="99324"/>
                    </a:cubicBezTo>
                    <a:cubicBezTo>
                      <a:pt x="95122" y="74178"/>
                      <a:pt x="107029" y="46291"/>
                      <a:pt x="129243" y="31527"/>
                    </a:cubicBezTo>
                    <a:cubicBezTo>
                      <a:pt x="148357" y="18827"/>
                      <a:pt x="170243" y="19007"/>
                      <a:pt x="189282" y="32056"/>
                    </a:cubicBezTo>
                    <a:cubicBezTo>
                      <a:pt x="218154" y="51826"/>
                      <a:pt x="248740" y="71596"/>
                      <a:pt x="280246" y="90847"/>
                    </a:cubicBezTo>
                    <a:lnTo>
                      <a:pt x="369834" y="20785"/>
                    </a:lnTo>
                    <a:cubicBezTo>
                      <a:pt x="394895" y="1185"/>
                      <a:pt x="425830" y="0"/>
                      <a:pt x="448669" y="17769"/>
                    </a:cubicBezTo>
                    <a:cubicBezTo>
                      <a:pt x="471275" y="35358"/>
                      <a:pt x="477678" y="65373"/>
                      <a:pt x="464946" y="94244"/>
                    </a:cubicBezTo>
                    <a:cubicBezTo>
                      <a:pt x="453559" y="120089"/>
                      <a:pt x="442288" y="147034"/>
                      <a:pt x="431397" y="174402"/>
                    </a:cubicBezTo>
                    <a:cubicBezTo>
                      <a:pt x="455813" y="186467"/>
                      <a:pt x="480165" y="197876"/>
                      <a:pt x="503883" y="208322"/>
                    </a:cubicBezTo>
                    <a:cubicBezTo>
                      <a:pt x="527864" y="218905"/>
                      <a:pt x="539210" y="242220"/>
                      <a:pt x="533495" y="269176"/>
                    </a:cubicBezTo>
                    <a:cubicBezTo>
                      <a:pt x="527949" y="295391"/>
                      <a:pt x="505745" y="321881"/>
                      <a:pt x="474069" y="321881"/>
                    </a:cubicBezTo>
                    <a:cubicBezTo>
                      <a:pt x="473011" y="321913"/>
                      <a:pt x="471942" y="321881"/>
                      <a:pt x="470863" y="321881"/>
                    </a:cubicBezTo>
                    <a:cubicBezTo>
                      <a:pt x="439705" y="321881"/>
                      <a:pt x="408156" y="323087"/>
                      <a:pt x="376967" y="325469"/>
                    </a:cubicBezTo>
                    <a:cubicBezTo>
                      <a:pt x="365019" y="362161"/>
                      <a:pt x="353948" y="398695"/>
                      <a:pt x="344021" y="434128"/>
                    </a:cubicBezTo>
                    <a:cubicBezTo>
                      <a:pt x="335481" y="464661"/>
                      <a:pt x="311425" y="477181"/>
                      <a:pt x="287824" y="477181"/>
                    </a:cubicBezTo>
                    <a:close/>
                    <a:moveTo>
                      <a:pt x="200744" y="337671"/>
                    </a:moveTo>
                    <a:lnTo>
                      <a:pt x="203051" y="343228"/>
                    </a:lnTo>
                    <a:cubicBezTo>
                      <a:pt x="211740" y="364183"/>
                      <a:pt x="222652" y="388408"/>
                      <a:pt x="237701" y="409204"/>
                    </a:cubicBezTo>
                    <a:lnTo>
                      <a:pt x="239320" y="411427"/>
                    </a:lnTo>
                    <a:lnTo>
                      <a:pt x="239013" y="414168"/>
                    </a:lnTo>
                    <a:cubicBezTo>
                      <a:pt x="236018" y="441261"/>
                      <a:pt x="256910" y="457930"/>
                      <a:pt x="277600" y="461941"/>
                    </a:cubicBezTo>
                    <a:cubicBezTo>
                      <a:pt x="296788" y="465656"/>
                      <a:pt x="322103" y="459602"/>
                      <a:pt x="330305" y="430286"/>
                    </a:cubicBezTo>
                    <a:cubicBezTo>
                      <a:pt x="340677" y="393213"/>
                      <a:pt x="352329" y="354922"/>
                      <a:pt x="364902" y="316515"/>
                    </a:cubicBezTo>
                    <a:lnTo>
                      <a:pt x="366384" y="312017"/>
                    </a:lnTo>
                    <a:lnTo>
                      <a:pt x="371104" y="311636"/>
                    </a:lnTo>
                    <a:cubicBezTo>
                      <a:pt x="405225" y="308895"/>
                      <a:pt x="439779" y="307456"/>
                      <a:pt x="473963" y="307636"/>
                    </a:cubicBezTo>
                    <a:lnTo>
                      <a:pt x="474069" y="307636"/>
                    </a:lnTo>
                    <a:cubicBezTo>
                      <a:pt x="497914" y="307636"/>
                      <a:pt x="515302" y="286310"/>
                      <a:pt x="519556" y="266223"/>
                    </a:cubicBezTo>
                    <a:cubicBezTo>
                      <a:pt x="523853" y="245946"/>
                      <a:pt x="515852" y="229182"/>
                      <a:pt x="498136" y="221360"/>
                    </a:cubicBezTo>
                    <a:cubicBezTo>
                      <a:pt x="472312" y="209983"/>
                      <a:pt x="445748" y="197484"/>
                      <a:pt x="419184" y="184245"/>
                    </a:cubicBezTo>
                    <a:lnTo>
                      <a:pt x="413342" y="181334"/>
                    </a:lnTo>
                    <a:lnTo>
                      <a:pt x="415734" y="175249"/>
                    </a:lnTo>
                    <a:cubicBezTo>
                      <a:pt x="427429" y="145616"/>
                      <a:pt x="439610" y="116427"/>
                      <a:pt x="451908" y="88497"/>
                    </a:cubicBezTo>
                    <a:cubicBezTo>
                      <a:pt x="461909" y="65807"/>
                      <a:pt x="457199" y="42460"/>
                      <a:pt x="439917" y="29008"/>
                    </a:cubicBezTo>
                    <a:cubicBezTo>
                      <a:pt x="422412" y="15398"/>
                      <a:pt x="398346" y="16573"/>
                      <a:pt x="378608" y="32003"/>
                    </a:cubicBezTo>
                    <a:lnTo>
                      <a:pt x="281252" y="108140"/>
                    </a:lnTo>
                    <a:lnTo>
                      <a:pt x="277050" y="105579"/>
                    </a:lnTo>
                    <a:cubicBezTo>
                      <a:pt x="243839" y="85396"/>
                      <a:pt x="211592" y="64611"/>
                      <a:pt x="181228" y="43814"/>
                    </a:cubicBezTo>
                    <a:cubicBezTo>
                      <a:pt x="162062" y="30681"/>
                      <a:pt x="145372" y="37920"/>
                      <a:pt x="137128" y="43391"/>
                    </a:cubicBezTo>
                    <a:cubicBezTo>
                      <a:pt x="119898" y="54842"/>
                      <a:pt x="110288" y="77152"/>
                      <a:pt x="114257" y="96445"/>
                    </a:cubicBezTo>
                    <a:cubicBezTo>
                      <a:pt x="121210" y="130280"/>
                      <a:pt x="132238" y="166401"/>
                      <a:pt x="148960" y="210142"/>
                    </a:cubicBezTo>
                    <a:lnTo>
                      <a:pt x="150748" y="214820"/>
                    </a:lnTo>
                    <a:lnTo>
                      <a:pt x="146949" y="218080"/>
                    </a:lnTo>
                    <a:cubicBezTo>
                      <a:pt x="117982" y="242993"/>
                      <a:pt x="86518" y="267980"/>
                      <a:pt x="52683" y="282088"/>
                    </a:cubicBezTo>
                    <a:cubicBezTo>
                      <a:pt x="23844" y="294110"/>
                      <a:pt x="15716" y="325553"/>
                      <a:pt x="24500" y="349017"/>
                    </a:cubicBezTo>
                    <a:cubicBezTo>
                      <a:pt x="31009" y="366373"/>
                      <a:pt x="48016" y="381571"/>
                      <a:pt x="76189" y="372152"/>
                    </a:cubicBezTo>
                    <a:cubicBezTo>
                      <a:pt x="113760" y="359611"/>
                      <a:pt x="153691" y="348466"/>
                      <a:pt x="194870" y="3390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</p:grpSp>
        <p:grpSp>
          <p:nvGrpSpPr>
            <p:cNvPr id="377" name="Google Shape;377;p15"/>
            <p:cNvGrpSpPr/>
            <p:nvPr/>
          </p:nvGrpSpPr>
          <p:grpSpPr>
            <a:xfrm>
              <a:off x="-889997" y="607208"/>
              <a:ext cx="2017062" cy="913816"/>
              <a:chOff x="-889965" y="517131"/>
              <a:chExt cx="2215821" cy="1003863"/>
            </a:xfrm>
          </p:grpSpPr>
          <p:sp>
            <p:nvSpPr>
              <p:cNvPr id="378" name="Google Shape;378;p15"/>
              <p:cNvSpPr/>
              <p:nvPr/>
            </p:nvSpPr>
            <p:spPr>
              <a:xfrm>
                <a:off x="-889965" y="538448"/>
                <a:ext cx="2199618" cy="982546"/>
              </a:xfrm>
              <a:custGeom>
                <a:avLst/>
                <a:gdLst/>
                <a:ahLst/>
                <a:cxnLst/>
                <a:rect l="l" t="t" r="r" b="b"/>
                <a:pathLst>
                  <a:path w="2199618" h="982546" extrusionOk="0">
                    <a:moveTo>
                      <a:pt x="2028126" y="378205"/>
                    </a:moveTo>
                    <a:cubicBezTo>
                      <a:pt x="1955958" y="338137"/>
                      <a:pt x="1869334" y="338243"/>
                      <a:pt x="1792975" y="366913"/>
                    </a:cubicBezTo>
                    <a:cubicBezTo>
                      <a:pt x="1772581" y="194923"/>
                      <a:pt x="1670272" y="32998"/>
                      <a:pt x="1471792" y="52715"/>
                    </a:cubicBezTo>
                    <a:cubicBezTo>
                      <a:pt x="1351481" y="64664"/>
                      <a:pt x="1249796" y="128883"/>
                      <a:pt x="1175956" y="218630"/>
                    </a:cubicBezTo>
                    <a:cubicBezTo>
                      <a:pt x="1161626" y="188002"/>
                      <a:pt x="1143571" y="159046"/>
                      <a:pt x="1119610" y="132799"/>
                    </a:cubicBezTo>
                    <a:cubicBezTo>
                      <a:pt x="1014814" y="18012"/>
                      <a:pt x="851788" y="0"/>
                      <a:pt x="711316" y="54049"/>
                    </a:cubicBezTo>
                    <a:cubicBezTo>
                      <a:pt x="502517" y="134387"/>
                      <a:pt x="393721" y="344349"/>
                      <a:pt x="405595" y="551677"/>
                    </a:cubicBezTo>
                    <a:cubicBezTo>
                      <a:pt x="338275" y="511418"/>
                      <a:pt x="257534" y="508264"/>
                      <a:pt x="177609" y="552756"/>
                    </a:cubicBezTo>
                    <a:cubicBezTo>
                      <a:pt x="72728" y="611166"/>
                      <a:pt x="0" y="755014"/>
                      <a:pt x="82041" y="861779"/>
                    </a:cubicBezTo>
                    <a:cubicBezTo>
                      <a:pt x="174857" y="982546"/>
                      <a:pt x="384884" y="942456"/>
                      <a:pt x="515164" y="944096"/>
                    </a:cubicBezTo>
                    <a:cubicBezTo>
                      <a:pt x="731128" y="946806"/>
                      <a:pt x="947271" y="940043"/>
                      <a:pt x="1162928" y="928761"/>
                    </a:cubicBezTo>
                    <a:cubicBezTo>
                      <a:pt x="1370859" y="917871"/>
                      <a:pt x="1578853" y="902684"/>
                      <a:pt x="1785873" y="880321"/>
                    </a:cubicBezTo>
                    <a:cubicBezTo>
                      <a:pt x="1918282" y="866023"/>
                      <a:pt x="2071285" y="840792"/>
                      <a:pt x="2138373" y="709802"/>
                    </a:cubicBezTo>
                    <a:cubicBezTo>
                      <a:pt x="2199618" y="590243"/>
                      <a:pt x="2143177" y="442076"/>
                      <a:pt x="2028126" y="3782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379" name="Google Shape;379;p15"/>
              <p:cNvSpPr/>
              <p:nvPr/>
            </p:nvSpPr>
            <p:spPr>
              <a:xfrm>
                <a:off x="-866502" y="517131"/>
                <a:ext cx="2192358" cy="986377"/>
              </a:xfrm>
              <a:custGeom>
                <a:avLst/>
                <a:gdLst/>
                <a:ahLst/>
                <a:cxnLst/>
                <a:rect l="l" t="t" r="r" b="b"/>
                <a:pathLst>
                  <a:path w="2192358" h="986377" extrusionOk="0">
                    <a:moveTo>
                      <a:pt x="314356" y="986377"/>
                    </a:moveTo>
                    <a:cubicBezTo>
                      <a:pt x="212015" y="986377"/>
                      <a:pt x="106669" y="971719"/>
                      <a:pt x="45995" y="892767"/>
                    </a:cubicBezTo>
                    <a:cubicBezTo>
                      <a:pt x="11863" y="848359"/>
                      <a:pt x="0" y="795051"/>
                      <a:pt x="11662" y="738589"/>
                    </a:cubicBezTo>
                    <a:cubicBezTo>
                      <a:pt x="26542" y="666559"/>
                      <a:pt x="78179" y="598212"/>
                      <a:pt x="146430" y="560207"/>
                    </a:cubicBezTo>
                    <a:cubicBezTo>
                      <a:pt x="219445" y="519546"/>
                      <a:pt x="296195" y="514910"/>
                      <a:pt x="365368" y="546301"/>
                    </a:cubicBezTo>
                    <a:cubicBezTo>
                      <a:pt x="363495" y="328178"/>
                      <a:pt x="488219" y="135170"/>
                      <a:pt x="682148" y="60547"/>
                    </a:cubicBezTo>
                    <a:cubicBezTo>
                      <a:pt x="839533" y="0"/>
                      <a:pt x="1006644" y="32522"/>
                      <a:pt x="1107873" y="143414"/>
                    </a:cubicBezTo>
                    <a:cubicBezTo>
                      <a:pt x="1126288" y="163575"/>
                      <a:pt x="1142142" y="186023"/>
                      <a:pt x="1155975" y="211571"/>
                    </a:cubicBezTo>
                    <a:cubicBezTo>
                      <a:pt x="1235551" y="123232"/>
                      <a:pt x="1337987" y="69035"/>
                      <a:pt x="1446752" y="58229"/>
                    </a:cubicBezTo>
                    <a:cubicBezTo>
                      <a:pt x="1543166" y="48651"/>
                      <a:pt x="1626414" y="79935"/>
                      <a:pt x="1687565" y="148685"/>
                    </a:cubicBezTo>
                    <a:cubicBezTo>
                      <a:pt x="1735751" y="202861"/>
                      <a:pt x="1769162" y="279802"/>
                      <a:pt x="1782635" y="366945"/>
                    </a:cubicBezTo>
                    <a:cubicBezTo>
                      <a:pt x="1862751" y="341979"/>
                      <a:pt x="1945512" y="348519"/>
                      <a:pt x="2012367" y="385646"/>
                    </a:cubicBezTo>
                    <a:cubicBezTo>
                      <a:pt x="2140024" y="456512"/>
                      <a:pt x="2192358" y="614732"/>
                      <a:pt x="2129038" y="738346"/>
                    </a:cubicBezTo>
                    <a:cubicBezTo>
                      <a:pt x="2059177" y="874765"/>
                      <a:pt x="1904047" y="902313"/>
                      <a:pt x="1764125" y="917426"/>
                    </a:cubicBezTo>
                    <a:cubicBezTo>
                      <a:pt x="1572545" y="938106"/>
                      <a:pt x="1368488" y="953971"/>
                      <a:pt x="1140290" y="965930"/>
                    </a:cubicBezTo>
                    <a:cubicBezTo>
                      <a:pt x="893317" y="978852"/>
                      <a:pt x="687154" y="983741"/>
                      <a:pt x="491500" y="981286"/>
                    </a:cubicBezTo>
                    <a:cubicBezTo>
                      <a:pt x="466322" y="980947"/>
                      <a:pt x="437864" y="982249"/>
                      <a:pt x="407722" y="983614"/>
                    </a:cubicBezTo>
                    <a:cubicBezTo>
                      <a:pt x="377856" y="984959"/>
                      <a:pt x="346244" y="986377"/>
                      <a:pt x="314356" y="986377"/>
                    </a:cubicBezTo>
                    <a:close/>
                    <a:moveTo>
                      <a:pt x="271547" y="557709"/>
                    </a:moveTo>
                    <a:cubicBezTo>
                      <a:pt x="235225" y="557709"/>
                      <a:pt x="198077" y="567795"/>
                      <a:pt x="161872" y="587946"/>
                    </a:cubicBezTo>
                    <a:cubicBezTo>
                      <a:pt x="102383" y="621072"/>
                      <a:pt x="55625" y="682730"/>
                      <a:pt x="42756" y="745013"/>
                    </a:cubicBezTo>
                    <a:cubicBezTo>
                      <a:pt x="33009" y="792151"/>
                      <a:pt x="42841" y="836559"/>
                      <a:pt x="71172" y="873421"/>
                    </a:cubicBezTo>
                    <a:cubicBezTo>
                      <a:pt x="140673" y="963866"/>
                      <a:pt x="287961" y="957230"/>
                      <a:pt x="406294" y="951896"/>
                    </a:cubicBezTo>
                    <a:cubicBezTo>
                      <a:pt x="436890" y="950510"/>
                      <a:pt x="465783" y="949240"/>
                      <a:pt x="491902" y="949536"/>
                    </a:cubicBezTo>
                    <a:cubicBezTo>
                      <a:pt x="686879" y="952013"/>
                      <a:pt x="892354" y="947113"/>
                      <a:pt x="1138629" y="934222"/>
                    </a:cubicBezTo>
                    <a:cubicBezTo>
                      <a:pt x="1366234" y="922305"/>
                      <a:pt x="1569719" y="906483"/>
                      <a:pt x="1760706" y="885856"/>
                    </a:cubicBezTo>
                    <a:cubicBezTo>
                      <a:pt x="1892395" y="871643"/>
                      <a:pt x="2038127" y="846222"/>
                      <a:pt x="2100791" y="723878"/>
                    </a:cubicBezTo>
                    <a:cubicBezTo>
                      <a:pt x="2156375" y="615336"/>
                      <a:pt x="2109808" y="476048"/>
                      <a:pt x="1996958" y="413406"/>
                    </a:cubicBezTo>
                    <a:cubicBezTo>
                      <a:pt x="1933035" y="377909"/>
                      <a:pt x="1852157" y="374152"/>
                      <a:pt x="1775100" y="403087"/>
                    </a:cubicBezTo>
                    <a:cubicBezTo>
                      <a:pt x="1770517" y="404801"/>
                      <a:pt x="1765426" y="404325"/>
                      <a:pt x="1761257" y="401785"/>
                    </a:cubicBezTo>
                    <a:cubicBezTo>
                      <a:pt x="1757087" y="399245"/>
                      <a:pt x="1754325" y="394938"/>
                      <a:pt x="1753753" y="390101"/>
                    </a:cubicBezTo>
                    <a:cubicBezTo>
                      <a:pt x="1735888" y="239426"/>
                      <a:pt x="1645528" y="70389"/>
                      <a:pt x="1449895" y="89831"/>
                    </a:cubicBezTo>
                    <a:cubicBezTo>
                      <a:pt x="1311888" y="103526"/>
                      <a:pt x="1218660" y="184509"/>
                      <a:pt x="1164748" y="250031"/>
                    </a:cubicBezTo>
                    <a:cubicBezTo>
                      <a:pt x="1161287" y="254243"/>
                      <a:pt x="1155890" y="256370"/>
                      <a:pt x="1150503" y="255693"/>
                    </a:cubicBezTo>
                    <a:cubicBezTo>
                      <a:pt x="1145095" y="255015"/>
                      <a:pt x="1140417" y="251608"/>
                      <a:pt x="1138110" y="246665"/>
                    </a:cubicBezTo>
                    <a:cubicBezTo>
                      <a:pt x="1123230" y="214862"/>
                      <a:pt x="1105672" y="188086"/>
                      <a:pt x="1084431" y="164814"/>
                    </a:cubicBezTo>
                    <a:cubicBezTo>
                      <a:pt x="992071" y="63658"/>
                      <a:pt x="838644" y="34364"/>
                      <a:pt x="693546" y="90180"/>
                    </a:cubicBezTo>
                    <a:cubicBezTo>
                      <a:pt x="504412" y="162951"/>
                      <a:pt x="385635" y="356615"/>
                      <a:pt x="397986" y="572082"/>
                    </a:cubicBezTo>
                    <a:cubicBezTo>
                      <a:pt x="398314" y="577955"/>
                      <a:pt x="395382" y="583533"/>
                      <a:pt x="390355" y="586581"/>
                    </a:cubicBezTo>
                    <a:cubicBezTo>
                      <a:pt x="385328" y="589618"/>
                      <a:pt x="379031" y="589639"/>
                      <a:pt x="373983" y="586612"/>
                    </a:cubicBezTo>
                    <a:cubicBezTo>
                      <a:pt x="341756" y="567340"/>
                      <a:pt x="307043" y="557709"/>
                      <a:pt x="271547" y="5577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</p:grpSp>
        <p:grpSp>
          <p:nvGrpSpPr>
            <p:cNvPr id="380" name="Google Shape;380;p15"/>
            <p:cNvGrpSpPr/>
            <p:nvPr/>
          </p:nvGrpSpPr>
          <p:grpSpPr>
            <a:xfrm>
              <a:off x="11009378" y="456189"/>
              <a:ext cx="2691398" cy="1215839"/>
              <a:chOff x="10729875" y="529734"/>
              <a:chExt cx="3232134" cy="1460117"/>
            </a:xfrm>
          </p:grpSpPr>
          <p:sp>
            <p:nvSpPr>
              <p:cNvPr id="381" name="Google Shape;381;p15"/>
              <p:cNvSpPr/>
              <p:nvPr/>
            </p:nvSpPr>
            <p:spPr>
              <a:xfrm>
                <a:off x="10729875" y="552963"/>
                <a:ext cx="3216751" cy="1436888"/>
              </a:xfrm>
              <a:custGeom>
                <a:avLst/>
                <a:gdLst/>
                <a:ahLst/>
                <a:cxnLst/>
                <a:rect l="l" t="t" r="r" b="b"/>
                <a:pathLst>
                  <a:path w="3216751" h="1436888" extrusionOk="0">
                    <a:moveTo>
                      <a:pt x="2965957" y="553084"/>
                    </a:moveTo>
                    <a:cubicBezTo>
                      <a:pt x="2860420" y="494485"/>
                      <a:pt x="2733738" y="494643"/>
                      <a:pt x="2622073" y="536564"/>
                    </a:cubicBezTo>
                    <a:cubicBezTo>
                      <a:pt x="2592249" y="285040"/>
                      <a:pt x="2442622" y="48249"/>
                      <a:pt x="2152364" y="77078"/>
                    </a:cubicBezTo>
                    <a:cubicBezTo>
                      <a:pt x="1976416" y="94551"/>
                      <a:pt x="1827720" y="188467"/>
                      <a:pt x="1719728" y="319722"/>
                    </a:cubicBezTo>
                    <a:cubicBezTo>
                      <a:pt x="1698783" y="274933"/>
                      <a:pt x="1672378" y="232568"/>
                      <a:pt x="1637336" y="194204"/>
                    </a:cubicBezTo>
                    <a:cubicBezTo>
                      <a:pt x="1484079" y="26341"/>
                      <a:pt x="1245668" y="0"/>
                      <a:pt x="1040235" y="79036"/>
                    </a:cubicBezTo>
                    <a:cubicBezTo>
                      <a:pt x="734885" y="196521"/>
                      <a:pt x="575775" y="503576"/>
                      <a:pt x="593142" y="806778"/>
                    </a:cubicBezTo>
                    <a:cubicBezTo>
                      <a:pt x="494696" y="747892"/>
                      <a:pt x="376618" y="743278"/>
                      <a:pt x="259746" y="808354"/>
                    </a:cubicBezTo>
                    <a:cubicBezTo>
                      <a:pt x="106351" y="893773"/>
                      <a:pt x="0" y="1104137"/>
                      <a:pt x="119983" y="1260273"/>
                    </a:cubicBezTo>
                    <a:cubicBezTo>
                      <a:pt x="255714" y="1436888"/>
                      <a:pt x="562863" y="1378256"/>
                      <a:pt x="753385" y="1380648"/>
                    </a:cubicBezTo>
                    <a:cubicBezTo>
                      <a:pt x="1069202" y="1384617"/>
                      <a:pt x="1385294" y="1374732"/>
                      <a:pt x="1700678" y="1358222"/>
                    </a:cubicBezTo>
                    <a:cubicBezTo>
                      <a:pt x="2004747" y="1342294"/>
                      <a:pt x="2308934" y="1320080"/>
                      <a:pt x="2611691" y="1287398"/>
                    </a:cubicBezTo>
                    <a:cubicBezTo>
                      <a:pt x="2805324" y="1266475"/>
                      <a:pt x="3029076" y="1229582"/>
                      <a:pt x="3127195" y="1038013"/>
                    </a:cubicBezTo>
                    <a:cubicBezTo>
                      <a:pt x="3216751" y="863166"/>
                      <a:pt x="3134201" y="646493"/>
                      <a:pt x="2965957" y="5530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382" name="Google Shape;382;p15"/>
              <p:cNvSpPr/>
              <p:nvPr/>
            </p:nvSpPr>
            <p:spPr>
              <a:xfrm>
                <a:off x="10771812" y="529734"/>
                <a:ext cx="3190197" cy="1427194"/>
              </a:xfrm>
              <a:custGeom>
                <a:avLst/>
                <a:gdLst/>
                <a:ahLst/>
                <a:cxnLst/>
                <a:rect l="l" t="t" r="r" b="b"/>
                <a:pathLst>
                  <a:path w="3190197" h="1427194" extrusionOk="0">
                    <a:moveTo>
                      <a:pt x="452289" y="1427194"/>
                    </a:moveTo>
                    <a:cubicBezTo>
                      <a:pt x="304291" y="1427194"/>
                      <a:pt x="152262" y="1406143"/>
                      <a:pt x="65457" y="1293177"/>
                    </a:cubicBezTo>
                    <a:cubicBezTo>
                      <a:pt x="16890" y="1229984"/>
                      <a:pt x="0" y="1154070"/>
                      <a:pt x="16615" y="1073657"/>
                    </a:cubicBezTo>
                    <a:cubicBezTo>
                      <a:pt x="37962" y="970354"/>
                      <a:pt x="112098" y="872288"/>
                      <a:pt x="210079" y="817710"/>
                    </a:cubicBezTo>
                    <a:cubicBezTo>
                      <a:pt x="318441" y="757375"/>
                      <a:pt x="432487" y="752326"/>
                      <a:pt x="534225" y="802671"/>
                    </a:cubicBezTo>
                    <a:cubicBezTo>
                      <a:pt x="526870" y="481933"/>
                      <a:pt x="708395" y="196797"/>
                      <a:pt x="992589" y="87450"/>
                    </a:cubicBezTo>
                    <a:cubicBezTo>
                      <a:pt x="1219909" y="0"/>
                      <a:pt x="1461124" y="46810"/>
                      <a:pt x="1607132" y="206724"/>
                    </a:cubicBezTo>
                    <a:cubicBezTo>
                      <a:pt x="1635855" y="238177"/>
                      <a:pt x="1660260" y="273526"/>
                      <a:pt x="1681352" y="314240"/>
                    </a:cubicBezTo>
                    <a:cubicBezTo>
                      <a:pt x="1797473" y="181747"/>
                      <a:pt x="1948412" y="100446"/>
                      <a:pt x="2108845" y="84507"/>
                    </a:cubicBezTo>
                    <a:cubicBezTo>
                      <a:pt x="2414703" y="54112"/>
                      <a:pt x="2559653" y="305636"/>
                      <a:pt x="2593318" y="538310"/>
                    </a:cubicBezTo>
                    <a:cubicBezTo>
                      <a:pt x="2711111" y="499353"/>
                      <a:pt x="2833444" y="507862"/>
                      <a:pt x="2931720" y="562430"/>
                    </a:cubicBezTo>
                    <a:cubicBezTo>
                      <a:pt x="3114981" y="664178"/>
                      <a:pt x="3190197" y="891190"/>
                      <a:pt x="3099382" y="1068472"/>
                    </a:cubicBezTo>
                    <a:cubicBezTo>
                      <a:pt x="2998882" y="1264708"/>
                      <a:pt x="2774177" y="1304512"/>
                      <a:pt x="2571453" y="1326409"/>
                    </a:cubicBezTo>
                    <a:cubicBezTo>
                      <a:pt x="2291333" y="1356645"/>
                      <a:pt x="1993053" y="1379844"/>
                      <a:pt x="1659572" y="1397306"/>
                    </a:cubicBezTo>
                    <a:cubicBezTo>
                      <a:pt x="1298437" y="1416208"/>
                      <a:pt x="997119" y="1423341"/>
                      <a:pt x="711242" y="1419754"/>
                    </a:cubicBezTo>
                    <a:cubicBezTo>
                      <a:pt x="674221" y="1419256"/>
                      <a:pt x="632459" y="1421172"/>
                      <a:pt x="588285" y="1423161"/>
                    </a:cubicBezTo>
                    <a:cubicBezTo>
                      <a:pt x="544787" y="1425119"/>
                      <a:pt x="498728" y="1427194"/>
                      <a:pt x="452289" y="1427194"/>
                    </a:cubicBezTo>
                    <a:close/>
                    <a:moveTo>
                      <a:pt x="389498" y="800269"/>
                    </a:moveTo>
                    <a:cubicBezTo>
                      <a:pt x="335174" y="800269"/>
                      <a:pt x="279622" y="815339"/>
                      <a:pt x="225530" y="845460"/>
                    </a:cubicBezTo>
                    <a:cubicBezTo>
                      <a:pt x="136736" y="894894"/>
                      <a:pt x="66939" y="986991"/>
                      <a:pt x="47709" y="1080071"/>
                    </a:cubicBezTo>
                    <a:cubicBezTo>
                      <a:pt x="33019" y="1151180"/>
                      <a:pt x="47857" y="1218173"/>
                      <a:pt x="90635" y="1273831"/>
                    </a:cubicBezTo>
                    <a:cubicBezTo>
                      <a:pt x="194595" y="1409117"/>
                      <a:pt x="412093" y="1399317"/>
                      <a:pt x="586856" y="1391443"/>
                    </a:cubicBezTo>
                    <a:cubicBezTo>
                      <a:pt x="631507" y="1389432"/>
                      <a:pt x="673618" y="1387570"/>
                      <a:pt x="711644" y="1388004"/>
                    </a:cubicBezTo>
                    <a:cubicBezTo>
                      <a:pt x="996791" y="1391591"/>
                      <a:pt x="1297484" y="1384469"/>
                      <a:pt x="1657910" y="1365599"/>
                    </a:cubicBezTo>
                    <a:cubicBezTo>
                      <a:pt x="1990799" y="1348168"/>
                      <a:pt x="2288508" y="1325022"/>
                      <a:pt x="2568045" y="1294839"/>
                    </a:cubicBezTo>
                    <a:cubicBezTo>
                      <a:pt x="2762525" y="1273831"/>
                      <a:pt x="2977832" y="1236165"/>
                      <a:pt x="3071124" y="1054004"/>
                    </a:cubicBezTo>
                    <a:cubicBezTo>
                      <a:pt x="3154214" y="891783"/>
                      <a:pt x="3084766" y="683715"/>
                      <a:pt x="2916311" y="590190"/>
                    </a:cubicBezTo>
                    <a:cubicBezTo>
                      <a:pt x="2820955" y="537241"/>
                      <a:pt x="2700453" y="531579"/>
                      <a:pt x="2585719" y="574664"/>
                    </a:cubicBezTo>
                    <a:cubicBezTo>
                      <a:pt x="2581137" y="576378"/>
                      <a:pt x="2576046" y="575902"/>
                      <a:pt x="2571876" y="573362"/>
                    </a:cubicBezTo>
                    <a:cubicBezTo>
                      <a:pt x="2567707" y="570822"/>
                      <a:pt x="2564944" y="566515"/>
                      <a:pt x="2564373" y="561668"/>
                    </a:cubicBezTo>
                    <a:cubicBezTo>
                      <a:pt x="2537862" y="338031"/>
                      <a:pt x="2403517" y="87132"/>
                      <a:pt x="2111988" y="116099"/>
                    </a:cubicBezTo>
                    <a:cubicBezTo>
                      <a:pt x="1952582" y="131931"/>
                      <a:pt x="1802733" y="216079"/>
                      <a:pt x="1690052" y="353038"/>
                    </a:cubicBezTo>
                    <a:cubicBezTo>
                      <a:pt x="1686591" y="357240"/>
                      <a:pt x="1681236" y="359357"/>
                      <a:pt x="1675807" y="358700"/>
                    </a:cubicBezTo>
                    <a:cubicBezTo>
                      <a:pt x="1670399" y="358012"/>
                      <a:pt x="1665721" y="354615"/>
                      <a:pt x="1663414" y="349673"/>
                    </a:cubicBezTo>
                    <a:cubicBezTo>
                      <a:pt x="1641337" y="302471"/>
                      <a:pt x="1615260" y="262720"/>
                      <a:pt x="1583679" y="228134"/>
                    </a:cubicBezTo>
                    <a:cubicBezTo>
                      <a:pt x="1446561" y="77946"/>
                      <a:pt x="1219020" y="34364"/>
                      <a:pt x="1003998" y="117083"/>
                    </a:cubicBezTo>
                    <a:cubicBezTo>
                      <a:pt x="724407" y="224652"/>
                      <a:pt x="548819" y="510783"/>
                      <a:pt x="567054" y="829098"/>
                    </a:cubicBezTo>
                    <a:cubicBezTo>
                      <a:pt x="567393" y="834961"/>
                      <a:pt x="564462" y="840538"/>
                      <a:pt x="559434" y="843586"/>
                    </a:cubicBezTo>
                    <a:cubicBezTo>
                      <a:pt x="554407" y="846634"/>
                      <a:pt x="548110" y="846645"/>
                      <a:pt x="543062" y="843629"/>
                    </a:cubicBezTo>
                    <a:cubicBezTo>
                      <a:pt x="494717" y="814715"/>
                      <a:pt x="442690" y="800269"/>
                      <a:pt x="389498" y="8002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</p:grpSp>
        <p:grpSp>
          <p:nvGrpSpPr>
            <p:cNvPr id="383" name="Google Shape;383;p15"/>
            <p:cNvGrpSpPr/>
            <p:nvPr/>
          </p:nvGrpSpPr>
          <p:grpSpPr>
            <a:xfrm>
              <a:off x="10668891" y="5822654"/>
              <a:ext cx="1162362" cy="619109"/>
              <a:chOff x="10016652" y="5493898"/>
              <a:chExt cx="1715664" cy="913814"/>
            </a:xfrm>
          </p:grpSpPr>
          <p:sp>
            <p:nvSpPr>
              <p:cNvPr id="384" name="Google Shape;384;p15"/>
              <p:cNvSpPr/>
              <p:nvPr/>
            </p:nvSpPr>
            <p:spPr>
              <a:xfrm>
                <a:off x="10016652" y="5512214"/>
                <a:ext cx="1715664" cy="895498"/>
              </a:xfrm>
              <a:custGeom>
                <a:avLst/>
                <a:gdLst/>
                <a:ahLst/>
                <a:cxnLst/>
                <a:rect l="l" t="t" r="r" b="b"/>
                <a:pathLst>
                  <a:path w="1715664" h="895498" extrusionOk="0">
                    <a:moveTo>
                      <a:pt x="1660228" y="459888"/>
                    </a:moveTo>
                    <a:cubicBezTo>
                      <a:pt x="1611206" y="325225"/>
                      <a:pt x="1454499" y="245194"/>
                      <a:pt x="1316937" y="247840"/>
                    </a:cubicBezTo>
                    <a:cubicBezTo>
                      <a:pt x="1291156" y="248337"/>
                      <a:pt x="1266655" y="251777"/>
                      <a:pt x="1243181" y="257280"/>
                    </a:cubicBezTo>
                    <a:cubicBezTo>
                      <a:pt x="1234069" y="238209"/>
                      <a:pt x="1223242" y="219688"/>
                      <a:pt x="1210436" y="202067"/>
                    </a:cubicBezTo>
                    <a:cubicBezTo>
                      <a:pt x="1109387" y="62991"/>
                      <a:pt x="909425" y="0"/>
                      <a:pt x="743690" y="29400"/>
                    </a:cubicBezTo>
                    <a:cubicBezTo>
                      <a:pt x="528658" y="67542"/>
                      <a:pt x="438964" y="257153"/>
                      <a:pt x="463920" y="423629"/>
                    </a:cubicBezTo>
                    <a:cubicBezTo>
                      <a:pt x="318261" y="390958"/>
                      <a:pt x="105399" y="458988"/>
                      <a:pt x="53996" y="597122"/>
                    </a:cubicBezTo>
                    <a:cubicBezTo>
                      <a:pt x="0" y="742177"/>
                      <a:pt x="159130" y="840665"/>
                      <a:pt x="279495" y="862202"/>
                    </a:cubicBezTo>
                    <a:cubicBezTo>
                      <a:pt x="465603" y="895498"/>
                      <a:pt x="674221" y="842740"/>
                      <a:pt x="859938" y="821922"/>
                    </a:cubicBezTo>
                    <a:cubicBezTo>
                      <a:pt x="1054618" y="800099"/>
                      <a:pt x="1261194" y="795877"/>
                      <a:pt x="1452446" y="753480"/>
                    </a:cubicBezTo>
                    <a:cubicBezTo>
                      <a:pt x="1588822" y="723254"/>
                      <a:pt x="1715664" y="612171"/>
                      <a:pt x="1660228" y="45988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385" name="Google Shape;385;p15"/>
              <p:cNvSpPr/>
              <p:nvPr/>
            </p:nvSpPr>
            <p:spPr>
              <a:xfrm>
                <a:off x="10036854" y="5493898"/>
                <a:ext cx="1676939" cy="907171"/>
              </a:xfrm>
              <a:custGeom>
                <a:avLst/>
                <a:gdLst/>
                <a:ahLst/>
                <a:cxnLst/>
                <a:rect l="l" t="t" r="r" b="b"/>
                <a:pathLst>
                  <a:path w="1676939" h="907171" extrusionOk="0">
                    <a:moveTo>
                      <a:pt x="390620" y="907171"/>
                    </a:moveTo>
                    <a:cubicBezTo>
                      <a:pt x="345207" y="907171"/>
                      <a:pt x="300344" y="903996"/>
                      <a:pt x="256497" y="896143"/>
                    </a:cubicBezTo>
                    <a:cubicBezTo>
                      <a:pt x="175355" y="881633"/>
                      <a:pt x="73681" y="832315"/>
                      <a:pt x="29474" y="754866"/>
                    </a:cubicBezTo>
                    <a:cubicBezTo>
                      <a:pt x="3555" y="709464"/>
                      <a:pt x="0" y="660696"/>
                      <a:pt x="18912" y="609896"/>
                    </a:cubicBezTo>
                    <a:cubicBezTo>
                      <a:pt x="70474" y="471360"/>
                      <a:pt x="273473" y="398917"/>
                      <a:pt x="425386" y="422349"/>
                    </a:cubicBezTo>
                    <a:cubicBezTo>
                      <a:pt x="417946" y="339957"/>
                      <a:pt x="437472" y="255735"/>
                      <a:pt x="480197" y="188224"/>
                    </a:cubicBezTo>
                    <a:cubicBezTo>
                      <a:pt x="533103" y="104605"/>
                      <a:pt x="616278" y="50609"/>
                      <a:pt x="720714" y="32088"/>
                    </a:cubicBezTo>
                    <a:cubicBezTo>
                      <a:pt x="901583" y="0"/>
                      <a:pt x="1104423" y="75258"/>
                      <a:pt x="1203081" y="211052"/>
                    </a:cubicBezTo>
                    <a:cubicBezTo>
                      <a:pt x="1213590" y="225520"/>
                      <a:pt x="1223189" y="241088"/>
                      <a:pt x="1231677" y="257460"/>
                    </a:cubicBezTo>
                    <a:cubicBezTo>
                      <a:pt x="1253511" y="253058"/>
                      <a:pt x="1274804" y="250708"/>
                      <a:pt x="1296426" y="250295"/>
                    </a:cubicBezTo>
                    <a:cubicBezTo>
                      <a:pt x="1430041" y="247681"/>
                      <a:pt x="1601078" y="324823"/>
                      <a:pt x="1654947" y="472778"/>
                    </a:cubicBezTo>
                    <a:cubicBezTo>
                      <a:pt x="1676939" y="533177"/>
                      <a:pt x="1673330" y="592867"/>
                      <a:pt x="1644533" y="645371"/>
                    </a:cubicBezTo>
                    <a:cubicBezTo>
                      <a:pt x="1607121" y="713549"/>
                      <a:pt x="1529048" y="766603"/>
                      <a:pt x="1435682" y="787294"/>
                    </a:cubicBezTo>
                    <a:cubicBezTo>
                      <a:pt x="1304639" y="816345"/>
                      <a:pt x="1165478" y="827690"/>
                      <a:pt x="1030901" y="838676"/>
                    </a:cubicBezTo>
                    <a:cubicBezTo>
                      <a:pt x="968332" y="843777"/>
                      <a:pt x="903636" y="849047"/>
                      <a:pt x="841501" y="856022"/>
                    </a:cubicBezTo>
                    <a:cubicBezTo>
                      <a:pt x="794215" y="861313"/>
                      <a:pt x="746315" y="868574"/>
                      <a:pt x="695600" y="876247"/>
                    </a:cubicBezTo>
                    <a:cubicBezTo>
                      <a:pt x="594613" y="891529"/>
                      <a:pt x="491257" y="907171"/>
                      <a:pt x="390620" y="907171"/>
                    </a:cubicBezTo>
                    <a:close/>
                    <a:moveTo>
                      <a:pt x="367506" y="449855"/>
                    </a:moveTo>
                    <a:cubicBezTo>
                      <a:pt x="238611" y="449855"/>
                      <a:pt x="88624" y="513609"/>
                      <a:pt x="48672" y="620966"/>
                    </a:cubicBezTo>
                    <a:cubicBezTo>
                      <a:pt x="33199" y="662537"/>
                      <a:pt x="36015" y="702288"/>
                      <a:pt x="57044" y="739129"/>
                    </a:cubicBezTo>
                    <a:cubicBezTo>
                      <a:pt x="96170" y="807667"/>
                      <a:pt x="188224" y="851683"/>
                      <a:pt x="262096" y="864891"/>
                    </a:cubicBezTo>
                    <a:cubicBezTo>
                      <a:pt x="397922" y="889179"/>
                      <a:pt x="546830" y="866647"/>
                      <a:pt x="690848" y="844856"/>
                    </a:cubicBezTo>
                    <a:cubicBezTo>
                      <a:pt x="741881" y="837131"/>
                      <a:pt x="790077" y="829839"/>
                      <a:pt x="837967" y="824462"/>
                    </a:cubicBezTo>
                    <a:cubicBezTo>
                      <a:pt x="900578" y="817446"/>
                      <a:pt x="965517" y="812143"/>
                      <a:pt x="1028318" y="807032"/>
                    </a:cubicBezTo>
                    <a:cubicBezTo>
                      <a:pt x="1161838" y="796131"/>
                      <a:pt x="1299887" y="784870"/>
                      <a:pt x="1428802" y="756306"/>
                    </a:cubicBezTo>
                    <a:cubicBezTo>
                      <a:pt x="1512125" y="737838"/>
                      <a:pt x="1584113" y="689482"/>
                      <a:pt x="1616688" y="630099"/>
                    </a:cubicBezTo>
                    <a:cubicBezTo>
                      <a:pt x="1641316" y="585215"/>
                      <a:pt x="1644152" y="535929"/>
                      <a:pt x="1625113" y="483637"/>
                    </a:cubicBezTo>
                    <a:cubicBezTo>
                      <a:pt x="1576281" y="349525"/>
                      <a:pt x="1419627" y="279717"/>
                      <a:pt x="1297040" y="282035"/>
                    </a:cubicBezTo>
                    <a:cubicBezTo>
                      <a:pt x="1273630" y="282490"/>
                      <a:pt x="1250590" y="285432"/>
                      <a:pt x="1226608" y="291062"/>
                    </a:cubicBezTo>
                    <a:cubicBezTo>
                      <a:pt x="1219369" y="292756"/>
                      <a:pt x="1211876" y="289178"/>
                      <a:pt x="1208658" y="282447"/>
                    </a:cubicBezTo>
                    <a:cubicBezTo>
                      <a:pt x="1199684" y="263662"/>
                      <a:pt x="1189164" y="245914"/>
                      <a:pt x="1177395" y="229711"/>
                    </a:cubicBezTo>
                    <a:cubicBezTo>
                      <a:pt x="1085500" y="103240"/>
                      <a:pt x="895752" y="33263"/>
                      <a:pt x="726260" y="63351"/>
                    </a:cubicBezTo>
                    <a:cubicBezTo>
                      <a:pt x="569796" y="91111"/>
                      <a:pt x="427894" y="229256"/>
                      <a:pt x="459422" y="439599"/>
                    </a:cubicBezTo>
                    <a:cubicBezTo>
                      <a:pt x="460195" y="444775"/>
                      <a:pt x="458364" y="450003"/>
                      <a:pt x="454532" y="453569"/>
                    </a:cubicBezTo>
                    <a:cubicBezTo>
                      <a:pt x="450691" y="457125"/>
                      <a:pt x="445346" y="458596"/>
                      <a:pt x="440245" y="457432"/>
                    </a:cubicBezTo>
                    <a:cubicBezTo>
                      <a:pt x="417491" y="452331"/>
                      <a:pt x="392906" y="449855"/>
                      <a:pt x="367506" y="4498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</p:grpSp>
        <p:grpSp>
          <p:nvGrpSpPr>
            <p:cNvPr id="386" name="Google Shape;386;p15"/>
            <p:cNvGrpSpPr/>
            <p:nvPr/>
          </p:nvGrpSpPr>
          <p:grpSpPr>
            <a:xfrm>
              <a:off x="613855" y="6053611"/>
              <a:ext cx="781322" cy="477186"/>
              <a:chOff x="464700" y="5522538"/>
              <a:chExt cx="1162335" cy="709887"/>
            </a:xfrm>
          </p:grpSpPr>
          <p:sp>
            <p:nvSpPr>
              <p:cNvPr id="387" name="Google Shape;387;p15"/>
              <p:cNvSpPr/>
              <p:nvPr/>
            </p:nvSpPr>
            <p:spPr>
              <a:xfrm>
                <a:off x="464700" y="5522538"/>
                <a:ext cx="1155752" cy="709887"/>
              </a:xfrm>
              <a:custGeom>
                <a:avLst/>
                <a:gdLst/>
                <a:ahLst/>
                <a:cxnLst/>
                <a:rect l="l" t="t" r="r" b="b"/>
                <a:pathLst>
                  <a:path w="1155752" h="709887" extrusionOk="0">
                    <a:moveTo>
                      <a:pt x="1027599" y="227531"/>
                    </a:moveTo>
                    <a:cubicBezTo>
                      <a:pt x="956500" y="189409"/>
                      <a:pt x="901361" y="201527"/>
                      <a:pt x="855440" y="235563"/>
                    </a:cubicBezTo>
                    <a:cubicBezTo>
                      <a:pt x="831363" y="190023"/>
                      <a:pt x="798216" y="148568"/>
                      <a:pt x="755184" y="113178"/>
                    </a:cubicBezTo>
                    <a:cubicBezTo>
                      <a:pt x="639032" y="17716"/>
                      <a:pt x="468344" y="0"/>
                      <a:pt x="369739" y="127666"/>
                    </a:cubicBezTo>
                    <a:cubicBezTo>
                      <a:pt x="341841" y="163798"/>
                      <a:pt x="320791" y="210989"/>
                      <a:pt x="308355" y="261746"/>
                    </a:cubicBezTo>
                    <a:cubicBezTo>
                      <a:pt x="295772" y="259503"/>
                      <a:pt x="281664" y="258794"/>
                      <a:pt x="265228" y="260212"/>
                    </a:cubicBezTo>
                    <a:cubicBezTo>
                      <a:pt x="138398" y="271166"/>
                      <a:pt x="0" y="437112"/>
                      <a:pt x="53488" y="565636"/>
                    </a:cubicBezTo>
                    <a:cubicBezTo>
                      <a:pt x="70442" y="606382"/>
                      <a:pt x="104404" y="630311"/>
                      <a:pt x="146367" y="643540"/>
                    </a:cubicBezTo>
                    <a:cubicBezTo>
                      <a:pt x="155119" y="654833"/>
                      <a:pt x="168984" y="663066"/>
                      <a:pt x="189304" y="665247"/>
                    </a:cubicBezTo>
                    <a:cubicBezTo>
                      <a:pt x="368458" y="684508"/>
                      <a:pt x="550925" y="683101"/>
                      <a:pt x="730906" y="680338"/>
                    </a:cubicBezTo>
                    <a:cubicBezTo>
                      <a:pt x="860033" y="678359"/>
                      <a:pt x="1022265" y="709887"/>
                      <a:pt x="1090675" y="573987"/>
                    </a:cubicBezTo>
                    <a:cubicBezTo>
                      <a:pt x="1147434" y="461274"/>
                      <a:pt x="1155752" y="296248"/>
                      <a:pt x="1027599" y="2275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388" name="Google Shape;388;p15"/>
              <p:cNvSpPr/>
              <p:nvPr/>
            </p:nvSpPr>
            <p:spPr>
              <a:xfrm>
                <a:off x="479845" y="5535888"/>
                <a:ext cx="1147190" cy="686699"/>
              </a:xfrm>
              <a:custGeom>
                <a:avLst/>
                <a:gdLst/>
                <a:ahLst/>
                <a:cxnLst/>
                <a:rect l="l" t="t" r="r" b="b"/>
                <a:pathLst>
                  <a:path w="1147190" h="686699" extrusionOk="0">
                    <a:moveTo>
                      <a:pt x="728471" y="651023"/>
                    </a:moveTo>
                    <a:cubicBezTo>
                      <a:pt x="746199" y="651023"/>
                      <a:pt x="764497" y="651499"/>
                      <a:pt x="782309" y="651975"/>
                    </a:cubicBezTo>
                    <a:cubicBezTo>
                      <a:pt x="893646" y="654938"/>
                      <a:pt x="1008771" y="657955"/>
                      <a:pt x="1061360" y="553508"/>
                    </a:cubicBezTo>
                    <a:cubicBezTo>
                      <a:pt x="1147190" y="383021"/>
                      <a:pt x="1074652" y="265546"/>
                      <a:pt x="1004950" y="228166"/>
                    </a:cubicBezTo>
                    <a:cubicBezTo>
                      <a:pt x="947144" y="197178"/>
                      <a:pt x="897815" y="199347"/>
                      <a:pt x="849746" y="234960"/>
                    </a:cubicBezTo>
                    <a:cubicBezTo>
                      <a:pt x="846031" y="237722"/>
                      <a:pt x="841290" y="238717"/>
                      <a:pt x="836781" y="237691"/>
                    </a:cubicBezTo>
                    <a:cubicBezTo>
                      <a:pt x="832262" y="236664"/>
                      <a:pt x="828420" y="233722"/>
                      <a:pt x="826261" y="229637"/>
                    </a:cubicBezTo>
                    <a:cubicBezTo>
                      <a:pt x="802449" y="184605"/>
                      <a:pt x="770043" y="145055"/>
                      <a:pt x="729953" y="112098"/>
                    </a:cubicBezTo>
                    <a:cubicBezTo>
                      <a:pt x="665733" y="59308"/>
                      <a:pt x="584570" y="32617"/>
                      <a:pt x="512857" y="40735"/>
                    </a:cubicBezTo>
                    <a:cubicBezTo>
                      <a:pt x="454532" y="47328"/>
                      <a:pt x="404145" y="76136"/>
                      <a:pt x="367156" y="124026"/>
                    </a:cubicBezTo>
                    <a:cubicBezTo>
                      <a:pt x="341164" y="157681"/>
                      <a:pt x="320928" y="201993"/>
                      <a:pt x="308631" y="252169"/>
                    </a:cubicBezTo>
                    <a:cubicBezTo>
                      <a:pt x="306641" y="260307"/>
                      <a:pt x="298672" y="265504"/>
                      <a:pt x="290427" y="264022"/>
                    </a:cubicBezTo>
                    <a:cubicBezTo>
                      <a:pt x="278447" y="261884"/>
                      <a:pt x="265694" y="261440"/>
                      <a:pt x="251449" y="262678"/>
                    </a:cubicBezTo>
                    <a:cubicBezTo>
                      <a:pt x="187367" y="268213"/>
                      <a:pt x="116406" y="317965"/>
                      <a:pt x="74855" y="386471"/>
                    </a:cubicBezTo>
                    <a:cubicBezTo>
                      <a:pt x="41073" y="442171"/>
                      <a:pt x="33305" y="498887"/>
                      <a:pt x="52990" y="546195"/>
                    </a:cubicBezTo>
                    <a:cubicBezTo>
                      <a:pt x="66759" y="579257"/>
                      <a:pt x="93916" y="601789"/>
                      <a:pt x="135995" y="615050"/>
                    </a:cubicBezTo>
                    <a:cubicBezTo>
                      <a:pt x="139086" y="616013"/>
                      <a:pt x="141795" y="617907"/>
                      <a:pt x="143774" y="620469"/>
                    </a:cubicBezTo>
                    <a:cubicBezTo>
                      <a:pt x="150621" y="629306"/>
                      <a:pt x="161406" y="634566"/>
                      <a:pt x="175852" y="636111"/>
                    </a:cubicBezTo>
                    <a:cubicBezTo>
                      <a:pt x="350964" y="654938"/>
                      <a:pt x="531050" y="653965"/>
                      <a:pt x="715517" y="651118"/>
                    </a:cubicBezTo>
                    <a:cubicBezTo>
                      <a:pt x="719793" y="651054"/>
                      <a:pt x="724111" y="651023"/>
                      <a:pt x="728471" y="651023"/>
                    </a:cubicBezTo>
                    <a:close/>
                    <a:moveTo>
                      <a:pt x="837310" y="684699"/>
                    </a:moveTo>
                    <a:cubicBezTo>
                      <a:pt x="818536" y="684699"/>
                      <a:pt x="799814" y="684201"/>
                      <a:pt x="781473" y="683715"/>
                    </a:cubicBezTo>
                    <a:cubicBezTo>
                      <a:pt x="758602" y="683111"/>
                      <a:pt x="737012" y="682529"/>
                      <a:pt x="716004" y="682868"/>
                    </a:cubicBezTo>
                    <a:cubicBezTo>
                      <a:pt x="530510" y="685715"/>
                      <a:pt x="349355" y="686699"/>
                      <a:pt x="172465" y="667681"/>
                    </a:cubicBezTo>
                    <a:cubicBezTo>
                      <a:pt x="151447" y="665427"/>
                      <a:pt x="134111" y="657235"/>
                      <a:pt x="122004" y="643879"/>
                    </a:cubicBezTo>
                    <a:cubicBezTo>
                      <a:pt x="73585" y="627570"/>
                      <a:pt x="40512" y="598826"/>
                      <a:pt x="23685" y="558397"/>
                    </a:cubicBezTo>
                    <a:cubicBezTo>
                      <a:pt x="0" y="501501"/>
                      <a:pt x="8540" y="434593"/>
                      <a:pt x="47709" y="370003"/>
                    </a:cubicBezTo>
                    <a:cubicBezTo>
                      <a:pt x="94255" y="293253"/>
                      <a:pt x="175037" y="237405"/>
                      <a:pt x="248718" y="231044"/>
                    </a:cubicBezTo>
                    <a:cubicBezTo>
                      <a:pt x="260233" y="230049"/>
                      <a:pt x="271039" y="229986"/>
                      <a:pt x="281389" y="230864"/>
                    </a:cubicBezTo>
                    <a:cubicBezTo>
                      <a:pt x="294968" y="182012"/>
                      <a:pt x="315785" y="138599"/>
                      <a:pt x="342032" y="104616"/>
                    </a:cubicBezTo>
                    <a:cubicBezTo>
                      <a:pt x="384397" y="49773"/>
                      <a:pt x="442235" y="16774"/>
                      <a:pt x="509291" y="9186"/>
                    </a:cubicBezTo>
                    <a:cubicBezTo>
                      <a:pt x="590602" y="0"/>
                      <a:pt x="678338" y="28574"/>
                      <a:pt x="750114" y="87566"/>
                    </a:cubicBezTo>
                    <a:cubicBezTo>
                      <a:pt x="788839" y="119401"/>
                      <a:pt x="820938" y="156940"/>
                      <a:pt x="845735" y="199347"/>
                    </a:cubicBezTo>
                    <a:cubicBezTo>
                      <a:pt x="899689" y="166020"/>
                      <a:pt x="956860" y="166359"/>
                      <a:pt x="1019958" y="200194"/>
                    </a:cubicBezTo>
                    <a:cubicBezTo>
                      <a:pt x="1083161" y="234082"/>
                      <a:pt x="1120912" y="292523"/>
                      <a:pt x="1129125" y="369220"/>
                    </a:cubicBezTo>
                    <a:cubicBezTo>
                      <a:pt x="1135877" y="432265"/>
                      <a:pt x="1121505" y="504634"/>
                      <a:pt x="1089712" y="567785"/>
                    </a:cubicBezTo>
                    <a:cubicBezTo>
                      <a:pt x="1037854" y="670792"/>
                      <a:pt x="936878" y="684688"/>
                      <a:pt x="837310" y="6846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</p:grpSp>
        <p:grpSp>
          <p:nvGrpSpPr>
            <p:cNvPr id="389" name="Google Shape;389;p15"/>
            <p:cNvGrpSpPr/>
            <p:nvPr/>
          </p:nvGrpSpPr>
          <p:grpSpPr>
            <a:xfrm>
              <a:off x="494614" y="5146156"/>
              <a:ext cx="338380" cy="321743"/>
              <a:chOff x="2768914" y="655181"/>
              <a:chExt cx="338380" cy="321743"/>
            </a:xfrm>
          </p:grpSpPr>
          <p:sp>
            <p:nvSpPr>
              <p:cNvPr id="390" name="Google Shape;390;p15"/>
              <p:cNvSpPr/>
              <p:nvPr/>
            </p:nvSpPr>
            <p:spPr>
              <a:xfrm>
                <a:off x="2780120" y="658338"/>
                <a:ext cx="316060" cy="316769"/>
              </a:xfrm>
              <a:custGeom>
                <a:avLst/>
                <a:gdLst/>
                <a:ahLst/>
                <a:cxnLst/>
                <a:rect l="l" t="t" r="r" b="b"/>
                <a:pathLst>
                  <a:path w="316060" h="316769" extrusionOk="0">
                    <a:moveTo>
                      <a:pt x="199612" y="303011"/>
                    </a:moveTo>
                    <a:cubicBezTo>
                      <a:pt x="177048" y="290057"/>
                      <a:pt x="157913" y="274224"/>
                      <a:pt x="139657" y="257682"/>
                    </a:cubicBezTo>
                    <a:cubicBezTo>
                      <a:pt x="122184" y="266572"/>
                      <a:pt x="104595" y="275314"/>
                      <a:pt x="86815" y="283760"/>
                    </a:cubicBezTo>
                    <a:cubicBezTo>
                      <a:pt x="58578" y="297179"/>
                      <a:pt x="32046" y="280267"/>
                      <a:pt x="38819" y="256709"/>
                    </a:cubicBezTo>
                    <a:cubicBezTo>
                      <a:pt x="45667" y="232875"/>
                      <a:pt x="53212" y="209116"/>
                      <a:pt x="61309" y="185451"/>
                    </a:cubicBezTo>
                    <a:cubicBezTo>
                      <a:pt x="43603" y="169174"/>
                      <a:pt x="25907" y="152907"/>
                      <a:pt x="8212" y="136641"/>
                    </a:cubicBezTo>
                    <a:cubicBezTo>
                      <a:pt x="1396" y="130376"/>
                      <a:pt x="0" y="121962"/>
                      <a:pt x="2243" y="113844"/>
                    </a:cubicBezTo>
                    <a:cubicBezTo>
                      <a:pt x="1777" y="104256"/>
                      <a:pt x="8794" y="93704"/>
                      <a:pt x="21685" y="90953"/>
                    </a:cubicBezTo>
                    <a:cubicBezTo>
                      <a:pt x="30120" y="86709"/>
                      <a:pt x="40195" y="85724"/>
                      <a:pt x="50196" y="90466"/>
                    </a:cubicBezTo>
                    <a:cubicBezTo>
                      <a:pt x="65743" y="90720"/>
                      <a:pt x="81248" y="91154"/>
                      <a:pt x="96678" y="91905"/>
                    </a:cubicBezTo>
                    <a:cubicBezTo>
                      <a:pt x="105208" y="71373"/>
                      <a:pt x="114172" y="50895"/>
                      <a:pt x="123655" y="30490"/>
                    </a:cubicBezTo>
                    <a:cubicBezTo>
                      <a:pt x="135551" y="4889"/>
                      <a:pt x="181969" y="0"/>
                      <a:pt x="189261" y="26161"/>
                    </a:cubicBezTo>
                    <a:cubicBezTo>
                      <a:pt x="196236" y="51170"/>
                      <a:pt x="203210" y="76178"/>
                      <a:pt x="210184" y="101197"/>
                    </a:cubicBezTo>
                    <a:cubicBezTo>
                      <a:pt x="237553" y="104203"/>
                      <a:pt x="264805" y="107611"/>
                      <a:pt x="291941" y="111304"/>
                    </a:cubicBezTo>
                    <a:cubicBezTo>
                      <a:pt x="305837" y="113199"/>
                      <a:pt x="316060" y="123920"/>
                      <a:pt x="314885" y="135508"/>
                    </a:cubicBezTo>
                    <a:cubicBezTo>
                      <a:pt x="311774" y="166147"/>
                      <a:pt x="269758" y="186160"/>
                      <a:pt x="238728" y="203580"/>
                    </a:cubicBezTo>
                    <a:cubicBezTo>
                      <a:pt x="245184" y="226694"/>
                      <a:pt x="251629" y="249808"/>
                      <a:pt x="258063" y="272922"/>
                    </a:cubicBezTo>
                    <a:cubicBezTo>
                      <a:pt x="265736" y="300429"/>
                      <a:pt x="223562" y="316769"/>
                      <a:pt x="199612" y="303011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391" name="Google Shape;391;p15"/>
              <p:cNvSpPr/>
              <p:nvPr/>
            </p:nvSpPr>
            <p:spPr>
              <a:xfrm>
                <a:off x="2768914" y="655181"/>
                <a:ext cx="338380" cy="321743"/>
              </a:xfrm>
              <a:custGeom>
                <a:avLst/>
                <a:gdLst/>
                <a:ahLst/>
                <a:cxnLst/>
                <a:rect l="l" t="t" r="r" b="b"/>
                <a:pathLst>
                  <a:path w="338380" h="321743" extrusionOk="0">
                    <a:moveTo>
                      <a:pt x="231129" y="321743"/>
                    </a:moveTo>
                    <a:cubicBezTo>
                      <a:pt x="221995" y="321743"/>
                      <a:pt x="213031" y="319648"/>
                      <a:pt x="205549" y="315351"/>
                    </a:cubicBezTo>
                    <a:cubicBezTo>
                      <a:pt x="183440" y="302651"/>
                      <a:pt x="164803" y="287432"/>
                      <a:pt x="149193" y="273557"/>
                    </a:cubicBezTo>
                    <a:cubicBezTo>
                      <a:pt x="132217" y="282141"/>
                      <a:pt x="116903" y="289665"/>
                      <a:pt x="102563" y="296481"/>
                    </a:cubicBezTo>
                    <a:cubicBezTo>
                      <a:pt x="83957" y="305318"/>
                      <a:pt x="63457" y="303826"/>
                      <a:pt x="50302" y="292671"/>
                    </a:cubicBezTo>
                    <a:cubicBezTo>
                      <a:pt x="39877" y="283823"/>
                      <a:pt x="35962" y="270467"/>
                      <a:pt x="39856" y="256942"/>
                    </a:cubicBezTo>
                    <a:cubicBezTo>
                      <a:pt x="45846" y="236071"/>
                      <a:pt x="52704" y="214164"/>
                      <a:pt x="60272" y="191727"/>
                    </a:cubicBezTo>
                    <a:lnTo>
                      <a:pt x="12255" y="147584"/>
                    </a:lnTo>
                    <a:cubicBezTo>
                      <a:pt x="3386" y="139435"/>
                      <a:pt x="0" y="127910"/>
                      <a:pt x="2857" y="115749"/>
                    </a:cubicBezTo>
                    <a:cubicBezTo>
                      <a:pt x="3026" y="102806"/>
                      <a:pt x="11916" y="88391"/>
                      <a:pt x="29347" y="84073"/>
                    </a:cubicBezTo>
                    <a:cubicBezTo>
                      <a:pt x="40491" y="78845"/>
                      <a:pt x="52567" y="78507"/>
                      <a:pt x="63711" y="83079"/>
                    </a:cubicBezTo>
                    <a:cubicBezTo>
                      <a:pt x="77152" y="83311"/>
                      <a:pt x="89429" y="83671"/>
                      <a:pt x="100975" y="84158"/>
                    </a:cubicBezTo>
                    <a:cubicBezTo>
                      <a:pt x="108913" y="65288"/>
                      <a:pt x="117072" y="46831"/>
                      <a:pt x="125264" y="29188"/>
                    </a:cubicBezTo>
                    <a:cubicBezTo>
                      <a:pt x="134651" y="8985"/>
                      <a:pt x="158559" y="0"/>
                      <a:pt x="177366" y="1502"/>
                    </a:cubicBezTo>
                    <a:cubicBezTo>
                      <a:pt x="194246" y="2889"/>
                      <a:pt x="206692" y="12223"/>
                      <a:pt x="210661" y="26479"/>
                    </a:cubicBezTo>
                    <a:lnTo>
                      <a:pt x="229668" y="94625"/>
                    </a:lnTo>
                    <a:cubicBezTo>
                      <a:pt x="253714" y="97324"/>
                      <a:pt x="278299" y="100393"/>
                      <a:pt x="304567" y="103981"/>
                    </a:cubicBezTo>
                    <a:cubicBezTo>
                      <a:pt x="324305" y="106669"/>
                      <a:pt x="338380" y="122375"/>
                      <a:pt x="336624" y="139742"/>
                    </a:cubicBezTo>
                    <a:cubicBezTo>
                      <a:pt x="333247" y="172921"/>
                      <a:pt x="295031" y="193960"/>
                      <a:pt x="264329" y="210862"/>
                    </a:cubicBezTo>
                    <a:lnTo>
                      <a:pt x="262371" y="211941"/>
                    </a:lnTo>
                    <a:lnTo>
                      <a:pt x="279474" y="273240"/>
                    </a:lnTo>
                    <a:cubicBezTo>
                      <a:pt x="283358" y="287199"/>
                      <a:pt x="278553" y="300672"/>
                      <a:pt x="266287" y="310208"/>
                    </a:cubicBezTo>
                    <a:cubicBezTo>
                      <a:pt x="256518" y="317796"/>
                      <a:pt x="243670" y="321733"/>
                      <a:pt x="231129" y="321743"/>
                    </a:cubicBezTo>
                    <a:close/>
                    <a:moveTo>
                      <a:pt x="152569" y="248105"/>
                    </a:moveTo>
                    <a:lnTo>
                      <a:pt x="157977" y="252994"/>
                    </a:lnTo>
                    <a:cubicBezTo>
                      <a:pt x="173810" y="267345"/>
                      <a:pt x="193103" y="283802"/>
                      <a:pt x="216090" y="296989"/>
                    </a:cubicBezTo>
                    <a:cubicBezTo>
                      <a:pt x="226271" y="302852"/>
                      <a:pt x="243321" y="301243"/>
                      <a:pt x="253290" y="293496"/>
                    </a:cubicBezTo>
                    <a:cubicBezTo>
                      <a:pt x="261387" y="287210"/>
                      <a:pt x="259651" y="280966"/>
                      <a:pt x="259079" y="278923"/>
                    </a:cubicBezTo>
                    <a:lnTo>
                      <a:pt x="237511" y="201580"/>
                    </a:lnTo>
                    <a:lnTo>
                      <a:pt x="254126" y="192320"/>
                    </a:lnTo>
                    <a:cubicBezTo>
                      <a:pt x="280490" y="177799"/>
                      <a:pt x="313308" y="159734"/>
                      <a:pt x="315552" y="137604"/>
                    </a:cubicBezTo>
                    <a:cubicBezTo>
                      <a:pt x="316145" y="131847"/>
                      <a:pt x="309805" y="126058"/>
                      <a:pt x="301709" y="124946"/>
                    </a:cubicBezTo>
                    <a:cubicBezTo>
                      <a:pt x="273028" y="121041"/>
                      <a:pt x="246379" y="117750"/>
                      <a:pt x="220239" y="114882"/>
                    </a:cubicBezTo>
                    <a:lnTo>
                      <a:pt x="213116" y="114088"/>
                    </a:lnTo>
                    <a:lnTo>
                      <a:pt x="190277" y="32162"/>
                    </a:lnTo>
                    <a:cubicBezTo>
                      <a:pt x="188203" y="24722"/>
                      <a:pt x="180212" y="22976"/>
                      <a:pt x="175640" y="22605"/>
                    </a:cubicBezTo>
                    <a:cubicBezTo>
                      <a:pt x="164380" y="21706"/>
                      <a:pt x="149521" y="27220"/>
                      <a:pt x="144462" y="38110"/>
                    </a:cubicBezTo>
                    <a:cubicBezTo>
                      <a:pt x="135392" y="57615"/>
                      <a:pt x="126375" y="78147"/>
                      <a:pt x="117654" y="99123"/>
                    </a:cubicBezTo>
                    <a:lnTo>
                      <a:pt x="114807" y="105992"/>
                    </a:lnTo>
                    <a:lnTo>
                      <a:pt x="107367" y="105642"/>
                    </a:lnTo>
                    <a:cubicBezTo>
                      <a:pt x="93323" y="104954"/>
                      <a:pt x="78231" y="104489"/>
                      <a:pt x="61235" y="104214"/>
                    </a:cubicBezTo>
                    <a:lnTo>
                      <a:pt x="58938" y="104171"/>
                    </a:lnTo>
                    <a:lnTo>
                      <a:pt x="56864" y="103187"/>
                    </a:lnTo>
                    <a:cubicBezTo>
                      <a:pt x="49000" y="99462"/>
                      <a:pt x="42089" y="101335"/>
                      <a:pt x="37666" y="103557"/>
                    </a:cubicBezTo>
                    <a:lnTo>
                      <a:pt x="35094" y="104468"/>
                    </a:lnTo>
                    <a:cubicBezTo>
                      <a:pt x="27601" y="106066"/>
                      <a:pt x="23801" y="111844"/>
                      <a:pt x="24024" y="116490"/>
                    </a:cubicBezTo>
                    <a:lnTo>
                      <a:pt x="24108" y="118194"/>
                    </a:lnTo>
                    <a:lnTo>
                      <a:pt x="23653" y="119824"/>
                    </a:lnTo>
                    <a:cubicBezTo>
                      <a:pt x="22256" y="124851"/>
                      <a:pt x="23240" y="128947"/>
                      <a:pt x="26574" y="132005"/>
                    </a:cubicBezTo>
                    <a:lnTo>
                      <a:pt x="84761" y="185483"/>
                    </a:lnTo>
                    <a:lnTo>
                      <a:pt x="82528" y="192023"/>
                    </a:lnTo>
                    <a:cubicBezTo>
                      <a:pt x="74189" y="216418"/>
                      <a:pt x="66674" y="240220"/>
                      <a:pt x="60187" y="262784"/>
                    </a:cubicBezTo>
                    <a:cubicBezTo>
                      <a:pt x="58187" y="269779"/>
                      <a:pt x="61161" y="274118"/>
                      <a:pt x="63997" y="276531"/>
                    </a:cubicBezTo>
                    <a:cubicBezTo>
                      <a:pt x="69183" y="280923"/>
                      <a:pt x="79988" y="283770"/>
                      <a:pt x="93482" y="277357"/>
                    </a:cubicBezTo>
                    <a:cubicBezTo>
                      <a:pt x="109452" y="269769"/>
                      <a:pt x="126650" y="261281"/>
                      <a:pt x="146071" y="2514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with numbers">
  <p:cSld name="CUSTOM_16"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8" name="Google Shape;838;p30"/>
          <p:cNvGrpSpPr/>
          <p:nvPr/>
        </p:nvGrpSpPr>
        <p:grpSpPr>
          <a:xfrm>
            <a:off x="1155176" y="245602"/>
            <a:ext cx="254056" cy="241758"/>
            <a:chOff x="2768914" y="655181"/>
            <a:chExt cx="338380" cy="321743"/>
          </a:xfrm>
        </p:grpSpPr>
        <p:sp>
          <p:nvSpPr>
            <p:cNvPr id="839" name="Google Shape;839;p3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40" name="Google Shape;840;p3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841" name="Google Shape;841;p30"/>
          <p:cNvGrpSpPr/>
          <p:nvPr/>
        </p:nvGrpSpPr>
        <p:grpSpPr>
          <a:xfrm>
            <a:off x="8011637" y="342795"/>
            <a:ext cx="254056" cy="241758"/>
            <a:chOff x="2768914" y="655181"/>
            <a:chExt cx="338380" cy="321743"/>
          </a:xfrm>
        </p:grpSpPr>
        <p:sp>
          <p:nvSpPr>
            <p:cNvPr id="842" name="Google Shape;842;p3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43" name="Google Shape;843;p3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844" name="Google Shape;844;p30"/>
          <p:cNvGrpSpPr/>
          <p:nvPr/>
        </p:nvGrpSpPr>
        <p:grpSpPr>
          <a:xfrm>
            <a:off x="-547616" y="1610167"/>
            <a:ext cx="1115223" cy="505646"/>
            <a:chOff x="-889965" y="517131"/>
            <a:chExt cx="2215821" cy="1003863"/>
          </a:xfrm>
        </p:grpSpPr>
        <p:sp>
          <p:nvSpPr>
            <p:cNvPr id="845" name="Google Shape;845;p30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46" name="Google Shape;846;p30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sp>
        <p:nvSpPr>
          <p:cNvPr id="847" name="Google Shape;847;p30"/>
          <p:cNvSpPr txBox="1">
            <a:spLocks noGrp="1"/>
          </p:cNvSpPr>
          <p:nvPr>
            <p:ph type="body" idx="1"/>
          </p:nvPr>
        </p:nvSpPr>
        <p:spPr>
          <a:xfrm>
            <a:off x="6053550" y="3860101"/>
            <a:ext cx="2101800" cy="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48" name="Google Shape;848;p30"/>
          <p:cNvSpPr txBox="1">
            <a:spLocks noGrp="1"/>
          </p:cNvSpPr>
          <p:nvPr>
            <p:ph type="subTitle" idx="2"/>
          </p:nvPr>
        </p:nvSpPr>
        <p:spPr>
          <a:xfrm>
            <a:off x="3711300" y="3175663"/>
            <a:ext cx="1721400" cy="5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49" name="Google Shape;849;p30"/>
          <p:cNvSpPr txBox="1">
            <a:spLocks noGrp="1"/>
          </p:cNvSpPr>
          <p:nvPr>
            <p:ph type="body" idx="3"/>
          </p:nvPr>
        </p:nvSpPr>
        <p:spPr>
          <a:xfrm>
            <a:off x="3521100" y="3829650"/>
            <a:ext cx="2101800" cy="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50" name="Google Shape;850;p30"/>
          <p:cNvSpPr txBox="1">
            <a:spLocks noGrp="1"/>
          </p:cNvSpPr>
          <p:nvPr>
            <p:ph type="subTitle" idx="4"/>
          </p:nvPr>
        </p:nvSpPr>
        <p:spPr>
          <a:xfrm>
            <a:off x="6243747" y="3175663"/>
            <a:ext cx="1721400" cy="5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51" name="Google Shape;851;p30"/>
          <p:cNvSpPr txBox="1">
            <a:spLocks noGrp="1"/>
          </p:cNvSpPr>
          <p:nvPr>
            <p:ph type="title" hasCustomPrompt="1"/>
          </p:nvPr>
        </p:nvSpPr>
        <p:spPr>
          <a:xfrm>
            <a:off x="1445300" y="1778800"/>
            <a:ext cx="1338000" cy="94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3200" b="1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sp>
        <p:nvSpPr>
          <p:cNvPr id="852" name="Google Shape;852;p30"/>
          <p:cNvSpPr txBox="1">
            <a:spLocks noGrp="1"/>
          </p:cNvSpPr>
          <p:nvPr>
            <p:ph type="title" idx="5" hasCustomPrompt="1"/>
          </p:nvPr>
        </p:nvSpPr>
        <p:spPr>
          <a:xfrm>
            <a:off x="3903000" y="1778800"/>
            <a:ext cx="1338000" cy="94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3200" b="1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sp>
        <p:nvSpPr>
          <p:cNvPr id="853" name="Google Shape;853;p30"/>
          <p:cNvSpPr txBox="1">
            <a:spLocks noGrp="1"/>
          </p:cNvSpPr>
          <p:nvPr>
            <p:ph type="title" idx="6" hasCustomPrompt="1"/>
          </p:nvPr>
        </p:nvSpPr>
        <p:spPr>
          <a:xfrm>
            <a:off x="6435447" y="1778800"/>
            <a:ext cx="1338000" cy="94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3200" b="1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grpSp>
        <p:nvGrpSpPr>
          <p:cNvPr id="854" name="Google Shape;854;p30"/>
          <p:cNvGrpSpPr/>
          <p:nvPr/>
        </p:nvGrpSpPr>
        <p:grpSpPr>
          <a:xfrm>
            <a:off x="453476" y="3557041"/>
            <a:ext cx="254056" cy="241758"/>
            <a:chOff x="2768914" y="655181"/>
            <a:chExt cx="338380" cy="321743"/>
          </a:xfrm>
        </p:grpSpPr>
        <p:sp>
          <p:nvSpPr>
            <p:cNvPr id="855" name="Google Shape;855;p3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56" name="Google Shape;856;p3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857" name="Google Shape;857;p30"/>
          <p:cNvGrpSpPr/>
          <p:nvPr/>
        </p:nvGrpSpPr>
        <p:grpSpPr>
          <a:xfrm>
            <a:off x="8363614" y="437751"/>
            <a:ext cx="1600229" cy="723488"/>
            <a:chOff x="10729875" y="529734"/>
            <a:chExt cx="3232134" cy="1460117"/>
          </a:xfrm>
        </p:grpSpPr>
        <p:sp>
          <p:nvSpPr>
            <p:cNvPr id="858" name="Google Shape;858;p30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59" name="Google Shape;859;p30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sp>
        <p:nvSpPr>
          <p:cNvPr id="860" name="Google Shape;860;p30"/>
          <p:cNvSpPr txBox="1">
            <a:spLocks noGrp="1"/>
          </p:cNvSpPr>
          <p:nvPr>
            <p:ph type="subTitle" idx="7"/>
          </p:nvPr>
        </p:nvSpPr>
        <p:spPr>
          <a:xfrm>
            <a:off x="1253600" y="3175663"/>
            <a:ext cx="1721400" cy="5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61" name="Google Shape;861;p30"/>
          <p:cNvSpPr txBox="1">
            <a:spLocks noGrp="1"/>
          </p:cNvSpPr>
          <p:nvPr>
            <p:ph type="body" idx="8"/>
          </p:nvPr>
        </p:nvSpPr>
        <p:spPr>
          <a:xfrm>
            <a:off x="1063400" y="3829650"/>
            <a:ext cx="2101800" cy="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62" name="Google Shape;862;p30"/>
          <p:cNvSpPr txBox="1">
            <a:spLocks noGrp="1"/>
          </p:cNvSpPr>
          <p:nvPr>
            <p:ph type="title" idx="9"/>
          </p:nvPr>
        </p:nvSpPr>
        <p:spPr>
          <a:xfrm>
            <a:off x="720000" y="530352"/>
            <a:ext cx="75687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list 3">
  <p:cSld name="CUSTOM_20"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36"/>
          <p:cNvSpPr txBox="1">
            <a:spLocks noGrp="1"/>
          </p:cNvSpPr>
          <p:nvPr>
            <p:ph type="title"/>
          </p:nvPr>
        </p:nvSpPr>
        <p:spPr>
          <a:xfrm>
            <a:off x="720000" y="530352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01" name="Google Shape;1001;p36"/>
          <p:cNvSpPr txBox="1">
            <a:spLocks noGrp="1"/>
          </p:cNvSpPr>
          <p:nvPr>
            <p:ph type="body" idx="1"/>
          </p:nvPr>
        </p:nvSpPr>
        <p:spPr>
          <a:xfrm>
            <a:off x="720000" y="1278700"/>
            <a:ext cx="7704000" cy="32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 sz="1200"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100"/>
              <a:buChar char="■"/>
              <a:defRPr/>
            </a:lvl9pPr>
          </a:lstStyle>
          <a:p>
            <a:endParaRPr/>
          </a:p>
        </p:txBody>
      </p:sp>
      <p:grpSp>
        <p:nvGrpSpPr>
          <p:cNvPr id="1002" name="Google Shape;1002;p36"/>
          <p:cNvGrpSpPr/>
          <p:nvPr/>
        </p:nvGrpSpPr>
        <p:grpSpPr>
          <a:xfrm>
            <a:off x="-557808" y="825357"/>
            <a:ext cx="1115223" cy="505646"/>
            <a:chOff x="-889965" y="517131"/>
            <a:chExt cx="2215821" cy="1003863"/>
          </a:xfrm>
        </p:grpSpPr>
        <p:sp>
          <p:nvSpPr>
            <p:cNvPr id="1003" name="Google Shape;1003;p36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004" name="Google Shape;1004;p36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005" name="Google Shape;1005;p36"/>
          <p:cNvGrpSpPr/>
          <p:nvPr/>
        </p:nvGrpSpPr>
        <p:grpSpPr>
          <a:xfrm>
            <a:off x="8416826" y="2288597"/>
            <a:ext cx="1600229" cy="723488"/>
            <a:chOff x="10729875" y="529734"/>
            <a:chExt cx="3232134" cy="1460117"/>
          </a:xfrm>
        </p:grpSpPr>
        <p:sp>
          <p:nvSpPr>
            <p:cNvPr id="1006" name="Google Shape;1006;p3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007" name="Google Shape;1007;p3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008" name="Google Shape;1008;p36"/>
          <p:cNvGrpSpPr/>
          <p:nvPr/>
        </p:nvGrpSpPr>
        <p:grpSpPr>
          <a:xfrm>
            <a:off x="8022322" y="790436"/>
            <a:ext cx="293153" cy="337976"/>
            <a:chOff x="4505050" y="4336350"/>
            <a:chExt cx="69000" cy="79550"/>
          </a:xfrm>
        </p:grpSpPr>
        <p:sp>
          <p:nvSpPr>
            <p:cNvPr id="1009" name="Google Shape;1009;p36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6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6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6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6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6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6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6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6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6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6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6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6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3" name="Google Shape;1023;p36"/>
          <p:cNvGrpSpPr/>
          <p:nvPr/>
        </p:nvGrpSpPr>
        <p:grpSpPr>
          <a:xfrm>
            <a:off x="8210110" y="4466979"/>
            <a:ext cx="249392" cy="264900"/>
            <a:chOff x="3861700" y="5390125"/>
            <a:chExt cx="35600" cy="37825"/>
          </a:xfrm>
        </p:grpSpPr>
        <p:sp>
          <p:nvSpPr>
            <p:cNvPr id="1024" name="Google Shape;1024;p3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" name="Google Shape;1030;p36"/>
          <p:cNvGrpSpPr/>
          <p:nvPr/>
        </p:nvGrpSpPr>
        <p:grpSpPr>
          <a:xfrm>
            <a:off x="511058" y="4354960"/>
            <a:ext cx="165057" cy="349023"/>
            <a:chOff x="3422400" y="4860725"/>
            <a:chExt cx="24475" cy="51750"/>
          </a:xfrm>
        </p:grpSpPr>
        <p:sp>
          <p:nvSpPr>
            <p:cNvPr id="1031" name="Google Shape;1031;p36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6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6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4" name="Google Shape;1034;p36"/>
          <p:cNvGrpSpPr/>
          <p:nvPr/>
        </p:nvGrpSpPr>
        <p:grpSpPr>
          <a:xfrm rot="10800000">
            <a:off x="1106585" y="466154"/>
            <a:ext cx="249392" cy="264900"/>
            <a:chOff x="3861700" y="5390125"/>
            <a:chExt cx="35600" cy="37825"/>
          </a:xfrm>
        </p:grpSpPr>
        <p:sp>
          <p:nvSpPr>
            <p:cNvPr id="1035" name="Google Shape;1035;p3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1720" y="0"/>
            <a:ext cx="9120584" cy="5160644"/>
          </a:xfrm>
          <a:custGeom>
            <a:avLst/>
            <a:gdLst/>
            <a:ahLst/>
            <a:cxnLst/>
            <a:rect l="l" t="t" r="r" b="b"/>
            <a:pathLst>
              <a:path w="12160778" h="6857999" extrusionOk="0">
                <a:moveTo>
                  <a:pt x="11861789" y="0"/>
                </a:moveTo>
                <a:lnTo>
                  <a:pt x="11861789" y="8784"/>
                </a:lnTo>
                <a:lnTo>
                  <a:pt x="11527122" y="8784"/>
                </a:lnTo>
                <a:lnTo>
                  <a:pt x="11527122" y="0"/>
                </a:lnTo>
                <a:lnTo>
                  <a:pt x="11510898" y="0"/>
                </a:lnTo>
                <a:lnTo>
                  <a:pt x="11510898" y="8784"/>
                </a:lnTo>
                <a:lnTo>
                  <a:pt x="11176243" y="8784"/>
                </a:lnTo>
                <a:lnTo>
                  <a:pt x="11176243" y="0"/>
                </a:lnTo>
                <a:lnTo>
                  <a:pt x="11160029" y="0"/>
                </a:lnTo>
                <a:lnTo>
                  <a:pt x="11160029" y="8784"/>
                </a:lnTo>
                <a:lnTo>
                  <a:pt x="10825363" y="8784"/>
                </a:lnTo>
                <a:lnTo>
                  <a:pt x="10825363" y="0"/>
                </a:lnTo>
                <a:lnTo>
                  <a:pt x="10809160" y="0"/>
                </a:lnTo>
                <a:lnTo>
                  <a:pt x="10809160" y="8784"/>
                </a:lnTo>
                <a:lnTo>
                  <a:pt x="10474483" y="8784"/>
                </a:lnTo>
                <a:lnTo>
                  <a:pt x="10474483" y="0"/>
                </a:lnTo>
                <a:lnTo>
                  <a:pt x="10458269" y="0"/>
                </a:lnTo>
                <a:lnTo>
                  <a:pt x="10458269" y="8784"/>
                </a:lnTo>
                <a:lnTo>
                  <a:pt x="10123603" y="8784"/>
                </a:lnTo>
                <a:lnTo>
                  <a:pt x="10123603" y="0"/>
                </a:lnTo>
                <a:lnTo>
                  <a:pt x="10107390" y="0"/>
                </a:lnTo>
                <a:lnTo>
                  <a:pt x="10107390" y="8784"/>
                </a:lnTo>
                <a:lnTo>
                  <a:pt x="9772734" y="8784"/>
                </a:lnTo>
                <a:lnTo>
                  <a:pt x="9772734" y="0"/>
                </a:lnTo>
                <a:lnTo>
                  <a:pt x="9756520" y="0"/>
                </a:lnTo>
                <a:lnTo>
                  <a:pt x="9756520" y="8784"/>
                </a:lnTo>
                <a:lnTo>
                  <a:pt x="9421844" y="8784"/>
                </a:lnTo>
                <a:lnTo>
                  <a:pt x="9421844" y="0"/>
                </a:lnTo>
                <a:lnTo>
                  <a:pt x="9405630" y="0"/>
                </a:lnTo>
                <a:lnTo>
                  <a:pt x="9405630" y="8784"/>
                </a:lnTo>
                <a:lnTo>
                  <a:pt x="9070974" y="8784"/>
                </a:lnTo>
                <a:lnTo>
                  <a:pt x="9070974" y="0"/>
                </a:lnTo>
                <a:lnTo>
                  <a:pt x="9054761" y="0"/>
                </a:lnTo>
                <a:lnTo>
                  <a:pt x="9054761" y="8784"/>
                </a:lnTo>
                <a:lnTo>
                  <a:pt x="8720094" y="8784"/>
                </a:lnTo>
                <a:lnTo>
                  <a:pt x="8720094" y="0"/>
                </a:lnTo>
                <a:lnTo>
                  <a:pt x="8703881" y="0"/>
                </a:lnTo>
                <a:lnTo>
                  <a:pt x="8703881" y="8784"/>
                </a:lnTo>
                <a:lnTo>
                  <a:pt x="8369204" y="8784"/>
                </a:lnTo>
                <a:lnTo>
                  <a:pt x="8369204" y="0"/>
                </a:lnTo>
                <a:lnTo>
                  <a:pt x="8352990" y="0"/>
                </a:lnTo>
                <a:lnTo>
                  <a:pt x="8352990" y="8784"/>
                </a:lnTo>
                <a:lnTo>
                  <a:pt x="8018335" y="8784"/>
                </a:lnTo>
                <a:lnTo>
                  <a:pt x="8018335" y="0"/>
                </a:lnTo>
                <a:lnTo>
                  <a:pt x="8002121" y="0"/>
                </a:lnTo>
                <a:lnTo>
                  <a:pt x="8002121" y="8784"/>
                </a:lnTo>
                <a:lnTo>
                  <a:pt x="7667444" y="8784"/>
                </a:lnTo>
                <a:lnTo>
                  <a:pt x="7667444" y="0"/>
                </a:lnTo>
                <a:lnTo>
                  <a:pt x="7651231" y="0"/>
                </a:lnTo>
                <a:lnTo>
                  <a:pt x="7651231" y="8784"/>
                </a:lnTo>
                <a:lnTo>
                  <a:pt x="7316575" y="8784"/>
                </a:lnTo>
                <a:lnTo>
                  <a:pt x="7316575" y="0"/>
                </a:lnTo>
                <a:lnTo>
                  <a:pt x="7300361" y="0"/>
                </a:lnTo>
                <a:lnTo>
                  <a:pt x="7300361" y="8784"/>
                </a:lnTo>
                <a:lnTo>
                  <a:pt x="6965695" y="8784"/>
                </a:lnTo>
                <a:lnTo>
                  <a:pt x="6965695" y="0"/>
                </a:lnTo>
                <a:lnTo>
                  <a:pt x="6949482" y="0"/>
                </a:lnTo>
                <a:lnTo>
                  <a:pt x="6949482" y="8784"/>
                </a:lnTo>
                <a:lnTo>
                  <a:pt x="6614805" y="8784"/>
                </a:lnTo>
                <a:lnTo>
                  <a:pt x="6614805" y="0"/>
                </a:lnTo>
                <a:lnTo>
                  <a:pt x="6598602" y="0"/>
                </a:lnTo>
                <a:lnTo>
                  <a:pt x="6598602" y="8784"/>
                </a:lnTo>
                <a:lnTo>
                  <a:pt x="6263936" y="8784"/>
                </a:lnTo>
                <a:lnTo>
                  <a:pt x="6263936" y="0"/>
                </a:lnTo>
                <a:lnTo>
                  <a:pt x="6247722" y="0"/>
                </a:lnTo>
                <a:lnTo>
                  <a:pt x="6247722" y="8784"/>
                </a:lnTo>
                <a:lnTo>
                  <a:pt x="5913056" y="8784"/>
                </a:lnTo>
                <a:lnTo>
                  <a:pt x="5913056" y="0"/>
                </a:lnTo>
                <a:lnTo>
                  <a:pt x="5896842" y="0"/>
                </a:lnTo>
                <a:lnTo>
                  <a:pt x="5896842" y="8784"/>
                </a:lnTo>
                <a:lnTo>
                  <a:pt x="5562176" y="8784"/>
                </a:lnTo>
                <a:lnTo>
                  <a:pt x="5562176" y="0"/>
                </a:lnTo>
                <a:lnTo>
                  <a:pt x="5545973" y="0"/>
                </a:lnTo>
                <a:lnTo>
                  <a:pt x="5545973" y="8784"/>
                </a:lnTo>
                <a:lnTo>
                  <a:pt x="5211307" y="8784"/>
                </a:lnTo>
                <a:lnTo>
                  <a:pt x="5211307" y="0"/>
                </a:lnTo>
                <a:lnTo>
                  <a:pt x="5195083" y="0"/>
                </a:lnTo>
                <a:lnTo>
                  <a:pt x="5195083" y="8784"/>
                </a:lnTo>
                <a:lnTo>
                  <a:pt x="4860416" y="8784"/>
                </a:lnTo>
                <a:lnTo>
                  <a:pt x="4860416" y="0"/>
                </a:lnTo>
                <a:lnTo>
                  <a:pt x="4844203" y="0"/>
                </a:lnTo>
                <a:lnTo>
                  <a:pt x="4844203" y="8784"/>
                </a:lnTo>
                <a:lnTo>
                  <a:pt x="4509547" y="8784"/>
                </a:lnTo>
                <a:lnTo>
                  <a:pt x="4509547" y="0"/>
                </a:lnTo>
                <a:lnTo>
                  <a:pt x="4493333" y="0"/>
                </a:lnTo>
                <a:lnTo>
                  <a:pt x="4493333" y="8784"/>
                </a:lnTo>
                <a:lnTo>
                  <a:pt x="4158667" y="8784"/>
                </a:lnTo>
                <a:lnTo>
                  <a:pt x="4158667" y="0"/>
                </a:lnTo>
                <a:lnTo>
                  <a:pt x="4142443" y="0"/>
                </a:lnTo>
                <a:lnTo>
                  <a:pt x="4142443" y="8784"/>
                </a:lnTo>
                <a:lnTo>
                  <a:pt x="3807777" y="8784"/>
                </a:lnTo>
                <a:lnTo>
                  <a:pt x="3807777" y="0"/>
                </a:lnTo>
                <a:lnTo>
                  <a:pt x="3791574" y="0"/>
                </a:lnTo>
                <a:lnTo>
                  <a:pt x="3791574" y="8784"/>
                </a:lnTo>
                <a:lnTo>
                  <a:pt x="3456908" y="8784"/>
                </a:lnTo>
                <a:lnTo>
                  <a:pt x="3456908" y="0"/>
                </a:lnTo>
                <a:lnTo>
                  <a:pt x="3440683" y="0"/>
                </a:lnTo>
                <a:lnTo>
                  <a:pt x="3440683" y="8784"/>
                </a:lnTo>
                <a:lnTo>
                  <a:pt x="3106028" y="8784"/>
                </a:lnTo>
                <a:lnTo>
                  <a:pt x="3106028" y="0"/>
                </a:lnTo>
                <a:lnTo>
                  <a:pt x="3089814" y="0"/>
                </a:lnTo>
                <a:lnTo>
                  <a:pt x="3089814" y="8784"/>
                </a:lnTo>
                <a:lnTo>
                  <a:pt x="2755148" y="8784"/>
                </a:lnTo>
                <a:lnTo>
                  <a:pt x="2755148" y="0"/>
                </a:lnTo>
                <a:lnTo>
                  <a:pt x="2738934" y="0"/>
                </a:lnTo>
                <a:lnTo>
                  <a:pt x="2738934" y="8784"/>
                </a:lnTo>
                <a:lnTo>
                  <a:pt x="2404268" y="8784"/>
                </a:lnTo>
                <a:lnTo>
                  <a:pt x="2404268" y="0"/>
                </a:lnTo>
                <a:lnTo>
                  <a:pt x="2388055" y="0"/>
                </a:lnTo>
                <a:lnTo>
                  <a:pt x="2388055" y="8784"/>
                </a:lnTo>
                <a:lnTo>
                  <a:pt x="2053388" y="8784"/>
                </a:lnTo>
                <a:lnTo>
                  <a:pt x="2053388" y="0"/>
                </a:lnTo>
                <a:lnTo>
                  <a:pt x="2037175" y="0"/>
                </a:lnTo>
                <a:lnTo>
                  <a:pt x="2037175" y="8784"/>
                </a:lnTo>
                <a:lnTo>
                  <a:pt x="1702509" y="8784"/>
                </a:lnTo>
                <a:lnTo>
                  <a:pt x="1702509" y="0"/>
                </a:lnTo>
                <a:lnTo>
                  <a:pt x="1686295" y="0"/>
                </a:lnTo>
                <a:lnTo>
                  <a:pt x="1686295" y="8784"/>
                </a:lnTo>
                <a:lnTo>
                  <a:pt x="1351629" y="8784"/>
                </a:lnTo>
                <a:lnTo>
                  <a:pt x="1351629" y="0"/>
                </a:lnTo>
                <a:lnTo>
                  <a:pt x="1335415" y="0"/>
                </a:lnTo>
                <a:lnTo>
                  <a:pt x="1335415" y="8784"/>
                </a:lnTo>
                <a:lnTo>
                  <a:pt x="1000749" y="8784"/>
                </a:lnTo>
                <a:lnTo>
                  <a:pt x="1000749" y="0"/>
                </a:lnTo>
                <a:lnTo>
                  <a:pt x="984535" y="0"/>
                </a:lnTo>
                <a:lnTo>
                  <a:pt x="984535" y="8784"/>
                </a:lnTo>
                <a:lnTo>
                  <a:pt x="649880" y="8784"/>
                </a:lnTo>
                <a:lnTo>
                  <a:pt x="649880" y="0"/>
                </a:lnTo>
                <a:lnTo>
                  <a:pt x="633655" y="0"/>
                </a:lnTo>
                <a:lnTo>
                  <a:pt x="633655" y="8784"/>
                </a:lnTo>
                <a:lnTo>
                  <a:pt x="299000" y="8784"/>
                </a:lnTo>
                <a:lnTo>
                  <a:pt x="299000" y="0"/>
                </a:lnTo>
                <a:lnTo>
                  <a:pt x="282776" y="0"/>
                </a:lnTo>
                <a:lnTo>
                  <a:pt x="282776" y="8784"/>
                </a:lnTo>
                <a:lnTo>
                  <a:pt x="0" y="8784"/>
                </a:lnTo>
                <a:lnTo>
                  <a:pt x="0" y="22489"/>
                </a:lnTo>
                <a:lnTo>
                  <a:pt x="282776" y="22489"/>
                </a:lnTo>
                <a:lnTo>
                  <a:pt x="282776" y="305593"/>
                </a:lnTo>
                <a:lnTo>
                  <a:pt x="0" y="305593"/>
                </a:lnTo>
                <a:lnTo>
                  <a:pt x="0" y="319309"/>
                </a:lnTo>
                <a:lnTo>
                  <a:pt x="282776" y="319309"/>
                </a:lnTo>
                <a:lnTo>
                  <a:pt x="282776" y="602413"/>
                </a:lnTo>
                <a:lnTo>
                  <a:pt x="0" y="602413"/>
                </a:lnTo>
                <a:lnTo>
                  <a:pt x="0" y="616129"/>
                </a:lnTo>
                <a:lnTo>
                  <a:pt x="282776" y="616129"/>
                </a:lnTo>
                <a:lnTo>
                  <a:pt x="282776" y="899223"/>
                </a:lnTo>
                <a:lnTo>
                  <a:pt x="0" y="899223"/>
                </a:lnTo>
                <a:lnTo>
                  <a:pt x="0" y="912939"/>
                </a:lnTo>
                <a:lnTo>
                  <a:pt x="282776" y="912939"/>
                </a:lnTo>
                <a:lnTo>
                  <a:pt x="282776" y="1196033"/>
                </a:lnTo>
                <a:lnTo>
                  <a:pt x="0" y="1196033"/>
                </a:lnTo>
                <a:lnTo>
                  <a:pt x="0" y="1209749"/>
                </a:lnTo>
                <a:lnTo>
                  <a:pt x="282776" y="1209749"/>
                </a:lnTo>
                <a:lnTo>
                  <a:pt x="282776" y="1492853"/>
                </a:lnTo>
                <a:lnTo>
                  <a:pt x="0" y="1492853"/>
                </a:lnTo>
                <a:lnTo>
                  <a:pt x="0" y="1506569"/>
                </a:lnTo>
                <a:lnTo>
                  <a:pt x="282776" y="1506569"/>
                </a:lnTo>
                <a:lnTo>
                  <a:pt x="282776" y="1789662"/>
                </a:lnTo>
                <a:lnTo>
                  <a:pt x="0" y="1789662"/>
                </a:lnTo>
                <a:lnTo>
                  <a:pt x="0" y="1803378"/>
                </a:lnTo>
                <a:lnTo>
                  <a:pt x="282776" y="1803378"/>
                </a:lnTo>
                <a:lnTo>
                  <a:pt x="282776" y="2086472"/>
                </a:lnTo>
                <a:lnTo>
                  <a:pt x="0" y="2086472"/>
                </a:lnTo>
                <a:lnTo>
                  <a:pt x="0" y="2100188"/>
                </a:lnTo>
                <a:lnTo>
                  <a:pt x="282776" y="2100188"/>
                </a:lnTo>
                <a:lnTo>
                  <a:pt x="282776" y="2383292"/>
                </a:lnTo>
                <a:lnTo>
                  <a:pt x="0" y="2383292"/>
                </a:lnTo>
                <a:lnTo>
                  <a:pt x="0" y="2397008"/>
                </a:lnTo>
                <a:lnTo>
                  <a:pt x="282776" y="2397008"/>
                </a:lnTo>
                <a:lnTo>
                  <a:pt x="282776" y="2680112"/>
                </a:lnTo>
                <a:lnTo>
                  <a:pt x="0" y="2680112"/>
                </a:lnTo>
                <a:lnTo>
                  <a:pt x="0" y="2693828"/>
                </a:lnTo>
                <a:lnTo>
                  <a:pt x="282776" y="2693828"/>
                </a:lnTo>
                <a:lnTo>
                  <a:pt x="282776" y="2976922"/>
                </a:lnTo>
                <a:lnTo>
                  <a:pt x="0" y="2976922"/>
                </a:lnTo>
                <a:lnTo>
                  <a:pt x="0" y="2990638"/>
                </a:lnTo>
                <a:lnTo>
                  <a:pt x="282776" y="2990638"/>
                </a:lnTo>
                <a:lnTo>
                  <a:pt x="282776" y="3273742"/>
                </a:lnTo>
                <a:lnTo>
                  <a:pt x="0" y="3273742"/>
                </a:lnTo>
                <a:lnTo>
                  <a:pt x="0" y="3287447"/>
                </a:lnTo>
                <a:lnTo>
                  <a:pt x="282776" y="3287447"/>
                </a:lnTo>
                <a:lnTo>
                  <a:pt x="282776" y="3570541"/>
                </a:lnTo>
                <a:lnTo>
                  <a:pt x="0" y="3570541"/>
                </a:lnTo>
                <a:lnTo>
                  <a:pt x="0" y="3584257"/>
                </a:lnTo>
                <a:lnTo>
                  <a:pt x="282776" y="3584257"/>
                </a:lnTo>
                <a:lnTo>
                  <a:pt x="282776" y="3867361"/>
                </a:lnTo>
                <a:lnTo>
                  <a:pt x="0" y="3867361"/>
                </a:lnTo>
                <a:lnTo>
                  <a:pt x="0" y="3881088"/>
                </a:lnTo>
                <a:lnTo>
                  <a:pt x="282776" y="3881088"/>
                </a:lnTo>
                <a:lnTo>
                  <a:pt x="282776" y="4164171"/>
                </a:lnTo>
                <a:lnTo>
                  <a:pt x="0" y="4164171"/>
                </a:lnTo>
                <a:lnTo>
                  <a:pt x="0" y="4177897"/>
                </a:lnTo>
                <a:lnTo>
                  <a:pt x="282776" y="4177897"/>
                </a:lnTo>
                <a:lnTo>
                  <a:pt x="282776" y="4460991"/>
                </a:lnTo>
                <a:lnTo>
                  <a:pt x="0" y="4460991"/>
                </a:lnTo>
                <a:lnTo>
                  <a:pt x="0" y="4474707"/>
                </a:lnTo>
                <a:lnTo>
                  <a:pt x="282776" y="4474707"/>
                </a:lnTo>
                <a:lnTo>
                  <a:pt x="282776" y="4757811"/>
                </a:lnTo>
                <a:lnTo>
                  <a:pt x="0" y="4757811"/>
                </a:lnTo>
                <a:lnTo>
                  <a:pt x="0" y="4771527"/>
                </a:lnTo>
                <a:lnTo>
                  <a:pt x="282776" y="4771527"/>
                </a:lnTo>
                <a:lnTo>
                  <a:pt x="282776" y="5054610"/>
                </a:lnTo>
                <a:lnTo>
                  <a:pt x="0" y="5054610"/>
                </a:lnTo>
                <a:lnTo>
                  <a:pt x="0" y="5068337"/>
                </a:lnTo>
                <a:lnTo>
                  <a:pt x="282776" y="5068337"/>
                </a:lnTo>
                <a:lnTo>
                  <a:pt x="282776" y="5351441"/>
                </a:lnTo>
                <a:lnTo>
                  <a:pt x="0" y="5351441"/>
                </a:lnTo>
                <a:lnTo>
                  <a:pt x="0" y="5365157"/>
                </a:lnTo>
                <a:lnTo>
                  <a:pt x="282776" y="5365157"/>
                </a:lnTo>
                <a:lnTo>
                  <a:pt x="282776" y="5648250"/>
                </a:lnTo>
                <a:lnTo>
                  <a:pt x="0" y="5648250"/>
                </a:lnTo>
                <a:lnTo>
                  <a:pt x="0" y="5661966"/>
                </a:lnTo>
                <a:lnTo>
                  <a:pt x="282776" y="5661966"/>
                </a:lnTo>
                <a:lnTo>
                  <a:pt x="282776" y="5945060"/>
                </a:lnTo>
                <a:lnTo>
                  <a:pt x="0" y="5945060"/>
                </a:lnTo>
                <a:lnTo>
                  <a:pt x="0" y="5958776"/>
                </a:lnTo>
                <a:lnTo>
                  <a:pt x="282776" y="5958776"/>
                </a:lnTo>
                <a:lnTo>
                  <a:pt x="282776" y="6241880"/>
                </a:lnTo>
                <a:lnTo>
                  <a:pt x="0" y="6241880"/>
                </a:lnTo>
                <a:lnTo>
                  <a:pt x="0" y="6255596"/>
                </a:lnTo>
                <a:lnTo>
                  <a:pt x="282776" y="6255596"/>
                </a:lnTo>
                <a:lnTo>
                  <a:pt x="282776" y="6538690"/>
                </a:lnTo>
                <a:lnTo>
                  <a:pt x="0" y="6538690"/>
                </a:lnTo>
                <a:lnTo>
                  <a:pt x="0" y="6552406"/>
                </a:lnTo>
                <a:lnTo>
                  <a:pt x="282776" y="6552406"/>
                </a:lnTo>
                <a:lnTo>
                  <a:pt x="282776" y="6835499"/>
                </a:lnTo>
                <a:lnTo>
                  <a:pt x="0" y="6835499"/>
                </a:lnTo>
                <a:lnTo>
                  <a:pt x="0" y="6849215"/>
                </a:lnTo>
                <a:lnTo>
                  <a:pt x="282776" y="6849215"/>
                </a:lnTo>
                <a:lnTo>
                  <a:pt x="282776" y="6857999"/>
                </a:lnTo>
                <a:lnTo>
                  <a:pt x="299000" y="6857999"/>
                </a:lnTo>
                <a:lnTo>
                  <a:pt x="299000" y="6849215"/>
                </a:lnTo>
                <a:lnTo>
                  <a:pt x="633655" y="6849215"/>
                </a:lnTo>
                <a:lnTo>
                  <a:pt x="633655" y="6857999"/>
                </a:lnTo>
                <a:lnTo>
                  <a:pt x="649880" y="6857999"/>
                </a:lnTo>
                <a:lnTo>
                  <a:pt x="649880" y="6849215"/>
                </a:lnTo>
                <a:lnTo>
                  <a:pt x="984535" y="6849215"/>
                </a:lnTo>
                <a:lnTo>
                  <a:pt x="984535" y="6857999"/>
                </a:lnTo>
                <a:lnTo>
                  <a:pt x="1000749" y="6857999"/>
                </a:lnTo>
                <a:lnTo>
                  <a:pt x="1000749" y="6849215"/>
                </a:lnTo>
                <a:lnTo>
                  <a:pt x="1335415" y="6849215"/>
                </a:lnTo>
                <a:lnTo>
                  <a:pt x="1335415" y="6857999"/>
                </a:lnTo>
                <a:lnTo>
                  <a:pt x="1351629" y="6857999"/>
                </a:lnTo>
                <a:lnTo>
                  <a:pt x="1351629" y="6849215"/>
                </a:lnTo>
                <a:lnTo>
                  <a:pt x="1686295" y="6849215"/>
                </a:lnTo>
                <a:lnTo>
                  <a:pt x="1686295" y="6857999"/>
                </a:lnTo>
                <a:lnTo>
                  <a:pt x="1702509" y="6857999"/>
                </a:lnTo>
                <a:lnTo>
                  <a:pt x="1702509" y="6849215"/>
                </a:lnTo>
                <a:lnTo>
                  <a:pt x="2037175" y="6849215"/>
                </a:lnTo>
                <a:lnTo>
                  <a:pt x="2037175" y="6857999"/>
                </a:lnTo>
                <a:lnTo>
                  <a:pt x="2053388" y="6857999"/>
                </a:lnTo>
                <a:lnTo>
                  <a:pt x="2053388" y="6849215"/>
                </a:lnTo>
                <a:lnTo>
                  <a:pt x="2388055" y="6849215"/>
                </a:lnTo>
                <a:lnTo>
                  <a:pt x="2388055" y="6857999"/>
                </a:lnTo>
                <a:lnTo>
                  <a:pt x="2404268" y="6857999"/>
                </a:lnTo>
                <a:lnTo>
                  <a:pt x="2404268" y="6849215"/>
                </a:lnTo>
                <a:lnTo>
                  <a:pt x="2738934" y="6849215"/>
                </a:lnTo>
                <a:lnTo>
                  <a:pt x="2738934" y="6857999"/>
                </a:lnTo>
                <a:lnTo>
                  <a:pt x="2755148" y="6857999"/>
                </a:lnTo>
                <a:lnTo>
                  <a:pt x="2755148" y="6849215"/>
                </a:lnTo>
                <a:lnTo>
                  <a:pt x="3089814" y="6849215"/>
                </a:lnTo>
                <a:lnTo>
                  <a:pt x="3089814" y="6857999"/>
                </a:lnTo>
                <a:lnTo>
                  <a:pt x="3106028" y="6857999"/>
                </a:lnTo>
                <a:lnTo>
                  <a:pt x="3106028" y="6849215"/>
                </a:lnTo>
                <a:lnTo>
                  <a:pt x="3440683" y="6849215"/>
                </a:lnTo>
                <a:lnTo>
                  <a:pt x="3440683" y="6857999"/>
                </a:lnTo>
                <a:lnTo>
                  <a:pt x="3456908" y="6857999"/>
                </a:lnTo>
                <a:lnTo>
                  <a:pt x="3456908" y="6849215"/>
                </a:lnTo>
                <a:lnTo>
                  <a:pt x="3791574" y="6849215"/>
                </a:lnTo>
                <a:lnTo>
                  <a:pt x="3791574" y="6857999"/>
                </a:lnTo>
                <a:lnTo>
                  <a:pt x="3807777" y="6857999"/>
                </a:lnTo>
                <a:lnTo>
                  <a:pt x="3807777" y="6849215"/>
                </a:lnTo>
                <a:lnTo>
                  <a:pt x="4142443" y="6849215"/>
                </a:lnTo>
                <a:lnTo>
                  <a:pt x="4142443" y="6857999"/>
                </a:lnTo>
                <a:lnTo>
                  <a:pt x="4158667" y="6857999"/>
                </a:lnTo>
                <a:lnTo>
                  <a:pt x="4158667" y="6849215"/>
                </a:lnTo>
                <a:lnTo>
                  <a:pt x="4493333" y="6849215"/>
                </a:lnTo>
                <a:lnTo>
                  <a:pt x="4493333" y="6857999"/>
                </a:lnTo>
                <a:lnTo>
                  <a:pt x="4509547" y="6857999"/>
                </a:lnTo>
                <a:lnTo>
                  <a:pt x="4509547" y="6849215"/>
                </a:lnTo>
                <a:lnTo>
                  <a:pt x="4844203" y="6849215"/>
                </a:lnTo>
                <a:lnTo>
                  <a:pt x="4844203" y="6857999"/>
                </a:lnTo>
                <a:lnTo>
                  <a:pt x="4860416" y="6857999"/>
                </a:lnTo>
                <a:lnTo>
                  <a:pt x="4860416" y="6849215"/>
                </a:lnTo>
                <a:lnTo>
                  <a:pt x="5195083" y="6849215"/>
                </a:lnTo>
                <a:lnTo>
                  <a:pt x="5195083" y="6857999"/>
                </a:lnTo>
                <a:lnTo>
                  <a:pt x="5211307" y="6857999"/>
                </a:lnTo>
                <a:lnTo>
                  <a:pt x="5211307" y="6849215"/>
                </a:lnTo>
                <a:lnTo>
                  <a:pt x="5545973" y="6849215"/>
                </a:lnTo>
                <a:lnTo>
                  <a:pt x="5545973" y="6857999"/>
                </a:lnTo>
                <a:lnTo>
                  <a:pt x="5562176" y="6857999"/>
                </a:lnTo>
                <a:lnTo>
                  <a:pt x="5562176" y="6849215"/>
                </a:lnTo>
                <a:lnTo>
                  <a:pt x="5896842" y="6849215"/>
                </a:lnTo>
                <a:lnTo>
                  <a:pt x="5896842" y="6857999"/>
                </a:lnTo>
                <a:lnTo>
                  <a:pt x="5913056" y="6857999"/>
                </a:lnTo>
                <a:lnTo>
                  <a:pt x="5913056" y="6849215"/>
                </a:lnTo>
                <a:lnTo>
                  <a:pt x="6247722" y="6849215"/>
                </a:lnTo>
                <a:lnTo>
                  <a:pt x="6247722" y="6857999"/>
                </a:lnTo>
                <a:lnTo>
                  <a:pt x="6263936" y="6857999"/>
                </a:lnTo>
                <a:lnTo>
                  <a:pt x="6263936" y="6849215"/>
                </a:lnTo>
                <a:lnTo>
                  <a:pt x="6598602" y="6849215"/>
                </a:lnTo>
                <a:lnTo>
                  <a:pt x="6598602" y="6857999"/>
                </a:lnTo>
                <a:lnTo>
                  <a:pt x="6614805" y="6857999"/>
                </a:lnTo>
                <a:lnTo>
                  <a:pt x="6614805" y="6849215"/>
                </a:lnTo>
                <a:lnTo>
                  <a:pt x="6949482" y="6849215"/>
                </a:lnTo>
                <a:lnTo>
                  <a:pt x="6949482" y="6857999"/>
                </a:lnTo>
                <a:lnTo>
                  <a:pt x="6965695" y="6857999"/>
                </a:lnTo>
                <a:lnTo>
                  <a:pt x="6965695" y="6849215"/>
                </a:lnTo>
                <a:lnTo>
                  <a:pt x="7300361" y="6849215"/>
                </a:lnTo>
                <a:lnTo>
                  <a:pt x="7300361" y="6857999"/>
                </a:lnTo>
                <a:lnTo>
                  <a:pt x="7316575" y="6857999"/>
                </a:lnTo>
                <a:lnTo>
                  <a:pt x="7316575" y="6849215"/>
                </a:lnTo>
                <a:lnTo>
                  <a:pt x="7651231" y="6849215"/>
                </a:lnTo>
                <a:lnTo>
                  <a:pt x="7651231" y="6857999"/>
                </a:lnTo>
                <a:lnTo>
                  <a:pt x="7667444" y="6857999"/>
                </a:lnTo>
                <a:lnTo>
                  <a:pt x="7667444" y="6849215"/>
                </a:lnTo>
                <a:lnTo>
                  <a:pt x="8002121" y="6849215"/>
                </a:lnTo>
                <a:lnTo>
                  <a:pt x="8002121" y="6857999"/>
                </a:lnTo>
                <a:lnTo>
                  <a:pt x="8018335" y="6857999"/>
                </a:lnTo>
                <a:lnTo>
                  <a:pt x="8018335" y="6849215"/>
                </a:lnTo>
                <a:lnTo>
                  <a:pt x="8352990" y="6849215"/>
                </a:lnTo>
                <a:lnTo>
                  <a:pt x="8352990" y="6857999"/>
                </a:lnTo>
                <a:lnTo>
                  <a:pt x="8369204" y="6857999"/>
                </a:lnTo>
                <a:lnTo>
                  <a:pt x="8369204" y="6849215"/>
                </a:lnTo>
                <a:lnTo>
                  <a:pt x="8703881" y="6849215"/>
                </a:lnTo>
                <a:lnTo>
                  <a:pt x="8703881" y="6857999"/>
                </a:lnTo>
                <a:lnTo>
                  <a:pt x="8720094" y="6857999"/>
                </a:lnTo>
                <a:lnTo>
                  <a:pt x="8720094" y="6849215"/>
                </a:lnTo>
                <a:lnTo>
                  <a:pt x="9054761" y="6849215"/>
                </a:lnTo>
                <a:lnTo>
                  <a:pt x="9054761" y="6857999"/>
                </a:lnTo>
                <a:lnTo>
                  <a:pt x="9070974" y="6857999"/>
                </a:lnTo>
                <a:lnTo>
                  <a:pt x="9070974" y="6849215"/>
                </a:lnTo>
                <a:lnTo>
                  <a:pt x="9405630" y="6849215"/>
                </a:lnTo>
                <a:lnTo>
                  <a:pt x="9405630" y="6857999"/>
                </a:lnTo>
                <a:lnTo>
                  <a:pt x="9421844" y="6857999"/>
                </a:lnTo>
                <a:lnTo>
                  <a:pt x="9421844" y="6849215"/>
                </a:lnTo>
                <a:lnTo>
                  <a:pt x="9756520" y="6849215"/>
                </a:lnTo>
                <a:lnTo>
                  <a:pt x="9756520" y="6857999"/>
                </a:lnTo>
                <a:lnTo>
                  <a:pt x="9772734" y="6857999"/>
                </a:lnTo>
                <a:lnTo>
                  <a:pt x="9772734" y="6849215"/>
                </a:lnTo>
                <a:lnTo>
                  <a:pt x="10107390" y="6849215"/>
                </a:lnTo>
                <a:lnTo>
                  <a:pt x="10107390" y="6857999"/>
                </a:lnTo>
                <a:lnTo>
                  <a:pt x="10123603" y="6857999"/>
                </a:lnTo>
                <a:lnTo>
                  <a:pt x="10123603" y="6849215"/>
                </a:lnTo>
                <a:lnTo>
                  <a:pt x="10458269" y="6849215"/>
                </a:lnTo>
                <a:lnTo>
                  <a:pt x="10458269" y="6857999"/>
                </a:lnTo>
                <a:lnTo>
                  <a:pt x="10474483" y="6857999"/>
                </a:lnTo>
                <a:lnTo>
                  <a:pt x="10474483" y="6849215"/>
                </a:lnTo>
                <a:lnTo>
                  <a:pt x="10809160" y="6849215"/>
                </a:lnTo>
                <a:lnTo>
                  <a:pt x="10809160" y="6857999"/>
                </a:lnTo>
                <a:lnTo>
                  <a:pt x="10825363" y="6857999"/>
                </a:lnTo>
                <a:lnTo>
                  <a:pt x="10825363" y="6849215"/>
                </a:lnTo>
                <a:lnTo>
                  <a:pt x="11160029" y="6849215"/>
                </a:lnTo>
                <a:lnTo>
                  <a:pt x="11160029" y="6857999"/>
                </a:lnTo>
                <a:lnTo>
                  <a:pt x="11176243" y="6857999"/>
                </a:lnTo>
                <a:lnTo>
                  <a:pt x="11176243" y="6849215"/>
                </a:lnTo>
                <a:lnTo>
                  <a:pt x="11510898" y="6849215"/>
                </a:lnTo>
                <a:lnTo>
                  <a:pt x="11510898" y="6857999"/>
                </a:lnTo>
                <a:lnTo>
                  <a:pt x="11527122" y="6857999"/>
                </a:lnTo>
                <a:lnTo>
                  <a:pt x="11527122" y="6849215"/>
                </a:lnTo>
                <a:lnTo>
                  <a:pt x="11861789" y="6849215"/>
                </a:lnTo>
                <a:lnTo>
                  <a:pt x="11861789" y="6857999"/>
                </a:lnTo>
                <a:lnTo>
                  <a:pt x="11878002" y="6857999"/>
                </a:lnTo>
                <a:lnTo>
                  <a:pt x="11878002" y="6849215"/>
                </a:lnTo>
                <a:lnTo>
                  <a:pt x="12160778" y="6849215"/>
                </a:lnTo>
                <a:lnTo>
                  <a:pt x="12160778" y="6835499"/>
                </a:lnTo>
                <a:lnTo>
                  <a:pt x="11878002" y="6835499"/>
                </a:lnTo>
                <a:lnTo>
                  <a:pt x="11878002" y="6552406"/>
                </a:lnTo>
                <a:lnTo>
                  <a:pt x="12160778" y="6552406"/>
                </a:lnTo>
                <a:lnTo>
                  <a:pt x="12160778" y="6538690"/>
                </a:lnTo>
                <a:lnTo>
                  <a:pt x="11878002" y="6538690"/>
                </a:lnTo>
                <a:lnTo>
                  <a:pt x="11878002" y="6255596"/>
                </a:lnTo>
                <a:lnTo>
                  <a:pt x="12160778" y="6255596"/>
                </a:lnTo>
                <a:lnTo>
                  <a:pt x="12160778" y="6241880"/>
                </a:lnTo>
                <a:lnTo>
                  <a:pt x="11878002" y="6241880"/>
                </a:lnTo>
                <a:lnTo>
                  <a:pt x="11878002" y="5958776"/>
                </a:lnTo>
                <a:lnTo>
                  <a:pt x="12160778" y="5958776"/>
                </a:lnTo>
                <a:lnTo>
                  <a:pt x="12160778" y="5945060"/>
                </a:lnTo>
                <a:lnTo>
                  <a:pt x="11878002" y="5945060"/>
                </a:lnTo>
                <a:lnTo>
                  <a:pt x="11878002" y="5661966"/>
                </a:lnTo>
                <a:lnTo>
                  <a:pt x="12160778" y="5661966"/>
                </a:lnTo>
                <a:lnTo>
                  <a:pt x="12160778" y="5648250"/>
                </a:lnTo>
                <a:lnTo>
                  <a:pt x="11878002" y="5648250"/>
                </a:lnTo>
                <a:lnTo>
                  <a:pt x="11878002" y="5365157"/>
                </a:lnTo>
                <a:lnTo>
                  <a:pt x="12160778" y="5365157"/>
                </a:lnTo>
                <a:lnTo>
                  <a:pt x="12160778" y="5351441"/>
                </a:lnTo>
                <a:lnTo>
                  <a:pt x="11878002" y="5351441"/>
                </a:lnTo>
                <a:lnTo>
                  <a:pt x="11878002" y="5068337"/>
                </a:lnTo>
                <a:lnTo>
                  <a:pt x="12160778" y="5068337"/>
                </a:lnTo>
                <a:lnTo>
                  <a:pt x="12160778" y="5054610"/>
                </a:lnTo>
                <a:lnTo>
                  <a:pt x="11878002" y="5054610"/>
                </a:lnTo>
                <a:lnTo>
                  <a:pt x="11878002" y="4771527"/>
                </a:lnTo>
                <a:lnTo>
                  <a:pt x="12160778" y="4771527"/>
                </a:lnTo>
                <a:lnTo>
                  <a:pt x="12160778" y="4757811"/>
                </a:lnTo>
                <a:lnTo>
                  <a:pt x="11878002" y="4757811"/>
                </a:lnTo>
                <a:lnTo>
                  <a:pt x="11878002" y="4474707"/>
                </a:lnTo>
                <a:lnTo>
                  <a:pt x="12160778" y="4474707"/>
                </a:lnTo>
                <a:lnTo>
                  <a:pt x="12160778" y="4460991"/>
                </a:lnTo>
                <a:lnTo>
                  <a:pt x="11878002" y="4460991"/>
                </a:lnTo>
                <a:lnTo>
                  <a:pt x="11878002" y="4177897"/>
                </a:lnTo>
                <a:lnTo>
                  <a:pt x="12160778" y="4177897"/>
                </a:lnTo>
                <a:lnTo>
                  <a:pt x="12160778" y="4164171"/>
                </a:lnTo>
                <a:lnTo>
                  <a:pt x="11878002" y="4164171"/>
                </a:lnTo>
                <a:lnTo>
                  <a:pt x="11878002" y="3881088"/>
                </a:lnTo>
                <a:lnTo>
                  <a:pt x="12160778" y="3881088"/>
                </a:lnTo>
                <a:lnTo>
                  <a:pt x="12160778" y="3867361"/>
                </a:lnTo>
                <a:lnTo>
                  <a:pt x="11878002" y="3867361"/>
                </a:lnTo>
                <a:lnTo>
                  <a:pt x="11878002" y="3584257"/>
                </a:lnTo>
                <a:lnTo>
                  <a:pt x="12160778" y="3584257"/>
                </a:lnTo>
                <a:lnTo>
                  <a:pt x="12160778" y="3570541"/>
                </a:lnTo>
                <a:lnTo>
                  <a:pt x="11878002" y="3570541"/>
                </a:lnTo>
                <a:lnTo>
                  <a:pt x="11878002" y="3287447"/>
                </a:lnTo>
                <a:lnTo>
                  <a:pt x="12160778" y="3287447"/>
                </a:lnTo>
                <a:lnTo>
                  <a:pt x="12160778" y="3273742"/>
                </a:lnTo>
                <a:lnTo>
                  <a:pt x="11878002" y="3273742"/>
                </a:lnTo>
                <a:lnTo>
                  <a:pt x="11878002" y="2990638"/>
                </a:lnTo>
                <a:lnTo>
                  <a:pt x="12160778" y="2990638"/>
                </a:lnTo>
                <a:lnTo>
                  <a:pt x="12160778" y="2976922"/>
                </a:lnTo>
                <a:lnTo>
                  <a:pt x="11878002" y="2976922"/>
                </a:lnTo>
                <a:lnTo>
                  <a:pt x="11878002" y="2693828"/>
                </a:lnTo>
                <a:lnTo>
                  <a:pt x="12160778" y="2693828"/>
                </a:lnTo>
                <a:lnTo>
                  <a:pt x="12160778" y="2680112"/>
                </a:lnTo>
                <a:lnTo>
                  <a:pt x="11878002" y="2680112"/>
                </a:lnTo>
                <a:lnTo>
                  <a:pt x="11878002" y="2397008"/>
                </a:lnTo>
                <a:lnTo>
                  <a:pt x="12160778" y="2397008"/>
                </a:lnTo>
                <a:lnTo>
                  <a:pt x="12160778" y="2383292"/>
                </a:lnTo>
                <a:lnTo>
                  <a:pt x="11878002" y="2383292"/>
                </a:lnTo>
                <a:lnTo>
                  <a:pt x="11878002" y="2100188"/>
                </a:lnTo>
                <a:lnTo>
                  <a:pt x="12160778" y="2100188"/>
                </a:lnTo>
                <a:lnTo>
                  <a:pt x="12160778" y="2086472"/>
                </a:lnTo>
                <a:lnTo>
                  <a:pt x="11878002" y="2086472"/>
                </a:lnTo>
                <a:lnTo>
                  <a:pt x="11878002" y="1803378"/>
                </a:lnTo>
                <a:lnTo>
                  <a:pt x="12160778" y="1803378"/>
                </a:lnTo>
                <a:lnTo>
                  <a:pt x="12160778" y="1789662"/>
                </a:lnTo>
                <a:lnTo>
                  <a:pt x="11878002" y="1789662"/>
                </a:lnTo>
                <a:lnTo>
                  <a:pt x="11878002" y="1506569"/>
                </a:lnTo>
                <a:lnTo>
                  <a:pt x="12160778" y="1506569"/>
                </a:lnTo>
                <a:lnTo>
                  <a:pt x="12160778" y="1492853"/>
                </a:lnTo>
                <a:lnTo>
                  <a:pt x="11878002" y="1492853"/>
                </a:lnTo>
                <a:lnTo>
                  <a:pt x="11878002" y="1209749"/>
                </a:lnTo>
                <a:lnTo>
                  <a:pt x="12160778" y="1209749"/>
                </a:lnTo>
                <a:lnTo>
                  <a:pt x="12160778" y="1196033"/>
                </a:lnTo>
                <a:lnTo>
                  <a:pt x="11878002" y="1196033"/>
                </a:lnTo>
                <a:lnTo>
                  <a:pt x="11878002" y="912939"/>
                </a:lnTo>
                <a:lnTo>
                  <a:pt x="12160778" y="912939"/>
                </a:lnTo>
                <a:lnTo>
                  <a:pt x="12160778" y="899223"/>
                </a:lnTo>
                <a:lnTo>
                  <a:pt x="11878002" y="899223"/>
                </a:lnTo>
                <a:lnTo>
                  <a:pt x="11878002" y="616129"/>
                </a:lnTo>
                <a:lnTo>
                  <a:pt x="12160778" y="616129"/>
                </a:lnTo>
                <a:lnTo>
                  <a:pt x="12160778" y="602413"/>
                </a:lnTo>
                <a:lnTo>
                  <a:pt x="11878002" y="602413"/>
                </a:lnTo>
                <a:lnTo>
                  <a:pt x="11878002" y="319309"/>
                </a:lnTo>
                <a:lnTo>
                  <a:pt x="12160778" y="319309"/>
                </a:lnTo>
                <a:lnTo>
                  <a:pt x="12160778" y="305593"/>
                </a:lnTo>
                <a:lnTo>
                  <a:pt x="11878002" y="305593"/>
                </a:lnTo>
                <a:lnTo>
                  <a:pt x="11878002" y="22489"/>
                </a:lnTo>
                <a:lnTo>
                  <a:pt x="12160778" y="22489"/>
                </a:lnTo>
                <a:lnTo>
                  <a:pt x="12160778" y="8784"/>
                </a:lnTo>
                <a:lnTo>
                  <a:pt x="11878002" y="8784"/>
                </a:lnTo>
                <a:lnTo>
                  <a:pt x="11878002" y="0"/>
                </a:lnTo>
                <a:close/>
                <a:moveTo>
                  <a:pt x="11527112" y="602413"/>
                </a:moveTo>
                <a:lnTo>
                  <a:pt x="11527112" y="319309"/>
                </a:lnTo>
                <a:lnTo>
                  <a:pt x="11861789" y="319309"/>
                </a:lnTo>
                <a:lnTo>
                  <a:pt x="11861789" y="602413"/>
                </a:lnTo>
                <a:close/>
                <a:moveTo>
                  <a:pt x="11527112" y="899223"/>
                </a:moveTo>
                <a:lnTo>
                  <a:pt x="11527112" y="616129"/>
                </a:lnTo>
                <a:lnTo>
                  <a:pt x="11861789" y="616129"/>
                </a:lnTo>
                <a:lnTo>
                  <a:pt x="11861789" y="899223"/>
                </a:lnTo>
                <a:close/>
                <a:moveTo>
                  <a:pt x="11527112" y="1196033"/>
                </a:moveTo>
                <a:lnTo>
                  <a:pt x="11527112" y="912928"/>
                </a:lnTo>
                <a:lnTo>
                  <a:pt x="11861789" y="912928"/>
                </a:lnTo>
                <a:lnTo>
                  <a:pt x="11861789" y="1196033"/>
                </a:lnTo>
                <a:close/>
                <a:moveTo>
                  <a:pt x="11527112" y="1492853"/>
                </a:moveTo>
                <a:lnTo>
                  <a:pt x="11527112" y="1209749"/>
                </a:lnTo>
                <a:lnTo>
                  <a:pt x="11861789" y="1209749"/>
                </a:lnTo>
                <a:lnTo>
                  <a:pt x="11861789" y="1492853"/>
                </a:lnTo>
                <a:close/>
                <a:moveTo>
                  <a:pt x="11527112" y="1789662"/>
                </a:moveTo>
                <a:lnTo>
                  <a:pt x="11527112" y="1506569"/>
                </a:lnTo>
                <a:lnTo>
                  <a:pt x="11861789" y="1506569"/>
                </a:lnTo>
                <a:lnTo>
                  <a:pt x="11861789" y="1789662"/>
                </a:lnTo>
                <a:close/>
                <a:moveTo>
                  <a:pt x="11527112" y="2086472"/>
                </a:moveTo>
                <a:lnTo>
                  <a:pt x="11527112" y="1803368"/>
                </a:lnTo>
                <a:lnTo>
                  <a:pt x="11861789" y="1803368"/>
                </a:lnTo>
                <a:lnTo>
                  <a:pt x="11861789" y="2086472"/>
                </a:lnTo>
                <a:close/>
                <a:moveTo>
                  <a:pt x="11527112" y="2383292"/>
                </a:moveTo>
                <a:lnTo>
                  <a:pt x="11527112" y="2100188"/>
                </a:lnTo>
                <a:lnTo>
                  <a:pt x="11861789" y="2100188"/>
                </a:lnTo>
                <a:lnTo>
                  <a:pt x="11861789" y="2383292"/>
                </a:lnTo>
                <a:close/>
                <a:moveTo>
                  <a:pt x="11527112" y="2680112"/>
                </a:moveTo>
                <a:lnTo>
                  <a:pt x="11527112" y="2397008"/>
                </a:lnTo>
                <a:lnTo>
                  <a:pt x="11861789" y="2397008"/>
                </a:lnTo>
                <a:lnTo>
                  <a:pt x="11861789" y="2680112"/>
                </a:lnTo>
                <a:close/>
                <a:moveTo>
                  <a:pt x="11527112" y="2976922"/>
                </a:moveTo>
                <a:lnTo>
                  <a:pt x="11527112" y="2693828"/>
                </a:lnTo>
                <a:lnTo>
                  <a:pt x="11861789" y="2693828"/>
                </a:lnTo>
                <a:lnTo>
                  <a:pt x="11861789" y="2976922"/>
                </a:lnTo>
                <a:close/>
                <a:moveTo>
                  <a:pt x="11527112" y="3273742"/>
                </a:moveTo>
                <a:lnTo>
                  <a:pt x="11527112" y="2990638"/>
                </a:lnTo>
                <a:lnTo>
                  <a:pt x="11861789" y="2990638"/>
                </a:lnTo>
                <a:lnTo>
                  <a:pt x="11861789" y="3273742"/>
                </a:lnTo>
                <a:close/>
                <a:moveTo>
                  <a:pt x="11527112" y="3570541"/>
                </a:moveTo>
                <a:lnTo>
                  <a:pt x="11527112" y="3287447"/>
                </a:lnTo>
                <a:lnTo>
                  <a:pt x="11861789" y="3287447"/>
                </a:lnTo>
                <a:lnTo>
                  <a:pt x="11861789" y="3570541"/>
                </a:lnTo>
                <a:close/>
                <a:moveTo>
                  <a:pt x="11527112" y="3867361"/>
                </a:moveTo>
                <a:lnTo>
                  <a:pt x="11527112" y="3584257"/>
                </a:lnTo>
                <a:lnTo>
                  <a:pt x="11861789" y="3584257"/>
                </a:lnTo>
                <a:lnTo>
                  <a:pt x="11861789" y="3867361"/>
                </a:lnTo>
                <a:close/>
                <a:moveTo>
                  <a:pt x="11527112" y="4164171"/>
                </a:moveTo>
                <a:lnTo>
                  <a:pt x="11527112" y="3881077"/>
                </a:lnTo>
                <a:lnTo>
                  <a:pt x="11861789" y="3881077"/>
                </a:lnTo>
                <a:lnTo>
                  <a:pt x="11861789" y="4164171"/>
                </a:lnTo>
                <a:close/>
                <a:moveTo>
                  <a:pt x="11527112" y="4460991"/>
                </a:moveTo>
                <a:lnTo>
                  <a:pt x="11527112" y="4177897"/>
                </a:lnTo>
                <a:lnTo>
                  <a:pt x="11861789" y="4177897"/>
                </a:lnTo>
                <a:lnTo>
                  <a:pt x="11861789" y="4460991"/>
                </a:lnTo>
                <a:close/>
                <a:moveTo>
                  <a:pt x="11527112" y="4757811"/>
                </a:moveTo>
                <a:lnTo>
                  <a:pt x="11527112" y="4474707"/>
                </a:lnTo>
                <a:lnTo>
                  <a:pt x="11861789" y="4474707"/>
                </a:lnTo>
                <a:lnTo>
                  <a:pt x="11861789" y="4757811"/>
                </a:lnTo>
                <a:close/>
                <a:moveTo>
                  <a:pt x="11527112" y="5054610"/>
                </a:moveTo>
                <a:lnTo>
                  <a:pt x="11527112" y="4771516"/>
                </a:lnTo>
                <a:lnTo>
                  <a:pt x="11861789" y="4771516"/>
                </a:lnTo>
                <a:lnTo>
                  <a:pt x="11861789" y="5054610"/>
                </a:lnTo>
                <a:close/>
                <a:moveTo>
                  <a:pt x="11527112" y="5351441"/>
                </a:moveTo>
                <a:lnTo>
                  <a:pt x="11527112" y="5068337"/>
                </a:lnTo>
                <a:lnTo>
                  <a:pt x="11861789" y="5068337"/>
                </a:lnTo>
                <a:lnTo>
                  <a:pt x="11861789" y="5351441"/>
                </a:lnTo>
                <a:close/>
                <a:moveTo>
                  <a:pt x="11527112" y="5648250"/>
                </a:moveTo>
                <a:lnTo>
                  <a:pt x="11527112" y="5365157"/>
                </a:lnTo>
                <a:lnTo>
                  <a:pt x="11861789" y="5365157"/>
                </a:lnTo>
                <a:lnTo>
                  <a:pt x="11861789" y="5648250"/>
                </a:lnTo>
                <a:close/>
                <a:moveTo>
                  <a:pt x="11527112" y="5945060"/>
                </a:moveTo>
                <a:lnTo>
                  <a:pt x="11527112" y="5661966"/>
                </a:lnTo>
                <a:lnTo>
                  <a:pt x="11861789" y="5661966"/>
                </a:lnTo>
                <a:lnTo>
                  <a:pt x="11861789" y="5945060"/>
                </a:lnTo>
                <a:close/>
                <a:moveTo>
                  <a:pt x="11527112" y="6241880"/>
                </a:moveTo>
                <a:lnTo>
                  <a:pt x="11527112" y="5958776"/>
                </a:lnTo>
                <a:lnTo>
                  <a:pt x="11861789" y="5958776"/>
                </a:lnTo>
                <a:lnTo>
                  <a:pt x="11861789" y="6241880"/>
                </a:lnTo>
                <a:close/>
                <a:moveTo>
                  <a:pt x="11527112" y="6538690"/>
                </a:moveTo>
                <a:lnTo>
                  <a:pt x="11527112" y="6255596"/>
                </a:lnTo>
                <a:lnTo>
                  <a:pt x="11861789" y="6255596"/>
                </a:lnTo>
                <a:lnTo>
                  <a:pt x="11861789" y="6538690"/>
                </a:lnTo>
                <a:close/>
                <a:moveTo>
                  <a:pt x="11527112" y="6835499"/>
                </a:moveTo>
                <a:lnTo>
                  <a:pt x="11527112" y="6552406"/>
                </a:lnTo>
                <a:lnTo>
                  <a:pt x="11861789" y="6552406"/>
                </a:lnTo>
                <a:lnTo>
                  <a:pt x="11861789" y="6835499"/>
                </a:lnTo>
                <a:close/>
                <a:moveTo>
                  <a:pt x="11176232" y="305593"/>
                </a:moveTo>
                <a:lnTo>
                  <a:pt x="11176232" y="22489"/>
                </a:lnTo>
                <a:lnTo>
                  <a:pt x="11510898" y="22489"/>
                </a:lnTo>
                <a:lnTo>
                  <a:pt x="11510898" y="305593"/>
                </a:lnTo>
                <a:close/>
                <a:moveTo>
                  <a:pt x="11176232" y="602413"/>
                </a:moveTo>
                <a:lnTo>
                  <a:pt x="11176232" y="319309"/>
                </a:lnTo>
                <a:lnTo>
                  <a:pt x="11510898" y="319309"/>
                </a:lnTo>
                <a:lnTo>
                  <a:pt x="11510898" y="602413"/>
                </a:lnTo>
                <a:close/>
                <a:moveTo>
                  <a:pt x="11176232" y="899223"/>
                </a:moveTo>
                <a:lnTo>
                  <a:pt x="11176232" y="616129"/>
                </a:lnTo>
                <a:lnTo>
                  <a:pt x="11510898" y="616129"/>
                </a:lnTo>
                <a:lnTo>
                  <a:pt x="11510898" y="899223"/>
                </a:lnTo>
                <a:close/>
                <a:moveTo>
                  <a:pt x="11176232" y="1196033"/>
                </a:moveTo>
                <a:lnTo>
                  <a:pt x="11176232" y="912928"/>
                </a:lnTo>
                <a:lnTo>
                  <a:pt x="11510898" y="912928"/>
                </a:lnTo>
                <a:lnTo>
                  <a:pt x="11510898" y="1196033"/>
                </a:lnTo>
                <a:close/>
                <a:moveTo>
                  <a:pt x="11176232" y="1492853"/>
                </a:moveTo>
                <a:lnTo>
                  <a:pt x="11176232" y="1209749"/>
                </a:lnTo>
                <a:lnTo>
                  <a:pt x="11510898" y="1209749"/>
                </a:lnTo>
                <a:lnTo>
                  <a:pt x="11510898" y="1492853"/>
                </a:lnTo>
                <a:close/>
                <a:moveTo>
                  <a:pt x="11176232" y="1789662"/>
                </a:moveTo>
                <a:lnTo>
                  <a:pt x="11176232" y="1506569"/>
                </a:lnTo>
                <a:lnTo>
                  <a:pt x="11510898" y="1506569"/>
                </a:lnTo>
                <a:lnTo>
                  <a:pt x="11510898" y="1789662"/>
                </a:lnTo>
                <a:close/>
                <a:moveTo>
                  <a:pt x="11176232" y="2086472"/>
                </a:moveTo>
                <a:lnTo>
                  <a:pt x="11176232" y="1803368"/>
                </a:lnTo>
                <a:lnTo>
                  <a:pt x="11510898" y="1803368"/>
                </a:lnTo>
                <a:lnTo>
                  <a:pt x="11510898" y="2086472"/>
                </a:lnTo>
                <a:close/>
                <a:moveTo>
                  <a:pt x="11176232" y="2383292"/>
                </a:moveTo>
                <a:lnTo>
                  <a:pt x="11176232" y="2100188"/>
                </a:lnTo>
                <a:lnTo>
                  <a:pt x="11510898" y="2100188"/>
                </a:lnTo>
                <a:lnTo>
                  <a:pt x="11510898" y="2383292"/>
                </a:lnTo>
                <a:close/>
                <a:moveTo>
                  <a:pt x="11176232" y="2680112"/>
                </a:moveTo>
                <a:lnTo>
                  <a:pt x="11176232" y="2397008"/>
                </a:lnTo>
                <a:lnTo>
                  <a:pt x="11510898" y="2397008"/>
                </a:lnTo>
                <a:lnTo>
                  <a:pt x="11510898" y="2680112"/>
                </a:lnTo>
                <a:close/>
                <a:moveTo>
                  <a:pt x="11176232" y="2976922"/>
                </a:moveTo>
                <a:lnTo>
                  <a:pt x="11176232" y="2693828"/>
                </a:lnTo>
                <a:lnTo>
                  <a:pt x="11510898" y="2693828"/>
                </a:lnTo>
                <a:lnTo>
                  <a:pt x="11510898" y="2976922"/>
                </a:lnTo>
                <a:close/>
                <a:moveTo>
                  <a:pt x="11176232" y="3273742"/>
                </a:moveTo>
                <a:lnTo>
                  <a:pt x="11176232" y="2990638"/>
                </a:lnTo>
                <a:lnTo>
                  <a:pt x="11510898" y="2990638"/>
                </a:lnTo>
                <a:lnTo>
                  <a:pt x="11510898" y="3273742"/>
                </a:lnTo>
                <a:close/>
                <a:moveTo>
                  <a:pt x="11176232" y="3570541"/>
                </a:moveTo>
                <a:lnTo>
                  <a:pt x="11176232" y="3287447"/>
                </a:lnTo>
                <a:lnTo>
                  <a:pt x="11510898" y="3287447"/>
                </a:lnTo>
                <a:lnTo>
                  <a:pt x="11510898" y="3570541"/>
                </a:lnTo>
                <a:close/>
                <a:moveTo>
                  <a:pt x="11176232" y="3867361"/>
                </a:moveTo>
                <a:lnTo>
                  <a:pt x="11176232" y="3584257"/>
                </a:lnTo>
                <a:lnTo>
                  <a:pt x="11510898" y="3584257"/>
                </a:lnTo>
                <a:lnTo>
                  <a:pt x="11510898" y="3867361"/>
                </a:lnTo>
                <a:close/>
                <a:moveTo>
                  <a:pt x="11176232" y="4164171"/>
                </a:moveTo>
                <a:lnTo>
                  <a:pt x="11176232" y="3881077"/>
                </a:lnTo>
                <a:lnTo>
                  <a:pt x="11510898" y="3881077"/>
                </a:lnTo>
                <a:lnTo>
                  <a:pt x="11510898" y="4164171"/>
                </a:lnTo>
                <a:close/>
                <a:moveTo>
                  <a:pt x="11176232" y="4460991"/>
                </a:moveTo>
                <a:lnTo>
                  <a:pt x="11176232" y="4177897"/>
                </a:lnTo>
                <a:lnTo>
                  <a:pt x="11510898" y="4177897"/>
                </a:lnTo>
                <a:lnTo>
                  <a:pt x="11510898" y="4460991"/>
                </a:lnTo>
                <a:close/>
                <a:moveTo>
                  <a:pt x="11176232" y="4757811"/>
                </a:moveTo>
                <a:lnTo>
                  <a:pt x="11176232" y="4474707"/>
                </a:lnTo>
                <a:lnTo>
                  <a:pt x="11510898" y="4474707"/>
                </a:lnTo>
                <a:lnTo>
                  <a:pt x="11510898" y="4757811"/>
                </a:lnTo>
                <a:close/>
                <a:moveTo>
                  <a:pt x="11176232" y="5054610"/>
                </a:moveTo>
                <a:lnTo>
                  <a:pt x="11176232" y="4771516"/>
                </a:lnTo>
                <a:lnTo>
                  <a:pt x="11510898" y="4771516"/>
                </a:lnTo>
                <a:lnTo>
                  <a:pt x="11510898" y="5054610"/>
                </a:lnTo>
                <a:close/>
                <a:moveTo>
                  <a:pt x="11176232" y="5351441"/>
                </a:moveTo>
                <a:lnTo>
                  <a:pt x="11176232" y="5068337"/>
                </a:lnTo>
                <a:lnTo>
                  <a:pt x="11510898" y="5068337"/>
                </a:lnTo>
                <a:lnTo>
                  <a:pt x="11510898" y="5351441"/>
                </a:lnTo>
                <a:close/>
                <a:moveTo>
                  <a:pt x="11176232" y="5648250"/>
                </a:moveTo>
                <a:lnTo>
                  <a:pt x="11176232" y="5365157"/>
                </a:lnTo>
                <a:lnTo>
                  <a:pt x="11510898" y="5365157"/>
                </a:lnTo>
                <a:lnTo>
                  <a:pt x="11510898" y="5648250"/>
                </a:lnTo>
                <a:close/>
                <a:moveTo>
                  <a:pt x="11176232" y="5945060"/>
                </a:moveTo>
                <a:lnTo>
                  <a:pt x="11176232" y="5661966"/>
                </a:lnTo>
                <a:lnTo>
                  <a:pt x="11510898" y="5661966"/>
                </a:lnTo>
                <a:lnTo>
                  <a:pt x="11510898" y="5945060"/>
                </a:lnTo>
                <a:close/>
                <a:moveTo>
                  <a:pt x="11176232" y="6241880"/>
                </a:moveTo>
                <a:lnTo>
                  <a:pt x="11176232" y="5958776"/>
                </a:lnTo>
                <a:lnTo>
                  <a:pt x="11510898" y="5958776"/>
                </a:lnTo>
                <a:lnTo>
                  <a:pt x="11510898" y="6241880"/>
                </a:lnTo>
                <a:close/>
                <a:moveTo>
                  <a:pt x="11176232" y="6538690"/>
                </a:moveTo>
                <a:lnTo>
                  <a:pt x="11176232" y="6255596"/>
                </a:lnTo>
                <a:lnTo>
                  <a:pt x="11510898" y="6255596"/>
                </a:lnTo>
                <a:lnTo>
                  <a:pt x="11510898" y="6538690"/>
                </a:lnTo>
                <a:close/>
                <a:moveTo>
                  <a:pt x="11176232" y="6835499"/>
                </a:moveTo>
                <a:lnTo>
                  <a:pt x="11176232" y="6552406"/>
                </a:lnTo>
                <a:lnTo>
                  <a:pt x="11510898" y="6552406"/>
                </a:lnTo>
                <a:lnTo>
                  <a:pt x="11510898" y="6835499"/>
                </a:lnTo>
                <a:close/>
                <a:moveTo>
                  <a:pt x="10825363" y="305593"/>
                </a:moveTo>
                <a:lnTo>
                  <a:pt x="10825363" y="22489"/>
                </a:lnTo>
                <a:lnTo>
                  <a:pt x="11160029" y="22489"/>
                </a:lnTo>
                <a:lnTo>
                  <a:pt x="11160029" y="305593"/>
                </a:lnTo>
                <a:close/>
                <a:moveTo>
                  <a:pt x="10825363" y="602413"/>
                </a:moveTo>
                <a:lnTo>
                  <a:pt x="10825363" y="319309"/>
                </a:lnTo>
                <a:lnTo>
                  <a:pt x="11160029" y="319309"/>
                </a:lnTo>
                <a:lnTo>
                  <a:pt x="11160029" y="602413"/>
                </a:lnTo>
                <a:close/>
                <a:moveTo>
                  <a:pt x="10825363" y="899223"/>
                </a:moveTo>
                <a:lnTo>
                  <a:pt x="10825363" y="616129"/>
                </a:lnTo>
                <a:lnTo>
                  <a:pt x="11160029" y="616129"/>
                </a:lnTo>
                <a:lnTo>
                  <a:pt x="11160029" y="899223"/>
                </a:lnTo>
                <a:close/>
                <a:moveTo>
                  <a:pt x="10825363" y="1196033"/>
                </a:moveTo>
                <a:lnTo>
                  <a:pt x="10825363" y="912928"/>
                </a:lnTo>
                <a:lnTo>
                  <a:pt x="11160029" y="912928"/>
                </a:lnTo>
                <a:lnTo>
                  <a:pt x="11160029" y="1196033"/>
                </a:lnTo>
                <a:close/>
                <a:moveTo>
                  <a:pt x="10825363" y="1492853"/>
                </a:moveTo>
                <a:lnTo>
                  <a:pt x="10825363" y="1209749"/>
                </a:lnTo>
                <a:lnTo>
                  <a:pt x="11160029" y="1209749"/>
                </a:lnTo>
                <a:lnTo>
                  <a:pt x="11160029" y="1492853"/>
                </a:lnTo>
                <a:close/>
                <a:moveTo>
                  <a:pt x="10825363" y="1789662"/>
                </a:moveTo>
                <a:lnTo>
                  <a:pt x="10825363" y="1506569"/>
                </a:lnTo>
                <a:lnTo>
                  <a:pt x="11160029" y="1506569"/>
                </a:lnTo>
                <a:lnTo>
                  <a:pt x="11160029" y="1789662"/>
                </a:lnTo>
                <a:close/>
                <a:moveTo>
                  <a:pt x="10825363" y="2086472"/>
                </a:moveTo>
                <a:lnTo>
                  <a:pt x="10825363" y="1803368"/>
                </a:lnTo>
                <a:lnTo>
                  <a:pt x="11160029" y="1803368"/>
                </a:lnTo>
                <a:lnTo>
                  <a:pt x="11160029" y="2086472"/>
                </a:lnTo>
                <a:close/>
                <a:moveTo>
                  <a:pt x="10825363" y="2383292"/>
                </a:moveTo>
                <a:lnTo>
                  <a:pt x="10825363" y="2100188"/>
                </a:lnTo>
                <a:lnTo>
                  <a:pt x="11160029" y="2100188"/>
                </a:lnTo>
                <a:lnTo>
                  <a:pt x="11160029" y="2383292"/>
                </a:lnTo>
                <a:close/>
                <a:moveTo>
                  <a:pt x="10825363" y="2680112"/>
                </a:moveTo>
                <a:lnTo>
                  <a:pt x="10825363" y="2397008"/>
                </a:lnTo>
                <a:lnTo>
                  <a:pt x="11160029" y="2397008"/>
                </a:lnTo>
                <a:lnTo>
                  <a:pt x="11160029" y="2680112"/>
                </a:lnTo>
                <a:close/>
                <a:moveTo>
                  <a:pt x="10825363" y="2976922"/>
                </a:moveTo>
                <a:lnTo>
                  <a:pt x="10825363" y="2693828"/>
                </a:lnTo>
                <a:lnTo>
                  <a:pt x="11160029" y="2693828"/>
                </a:lnTo>
                <a:lnTo>
                  <a:pt x="11160029" y="2976922"/>
                </a:lnTo>
                <a:close/>
                <a:moveTo>
                  <a:pt x="10825363" y="3273742"/>
                </a:moveTo>
                <a:lnTo>
                  <a:pt x="10825363" y="2990638"/>
                </a:lnTo>
                <a:lnTo>
                  <a:pt x="11160029" y="2990638"/>
                </a:lnTo>
                <a:lnTo>
                  <a:pt x="11160029" y="3273742"/>
                </a:lnTo>
                <a:close/>
                <a:moveTo>
                  <a:pt x="10825363" y="3570541"/>
                </a:moveTo>
                <a:lnTo>
                  <a:pt x="10825363" y="3287447"/>
                </a:lnTo>
                <a:lnTo>
                  <a:pt x="11160029" y="3287447"/>
                </a:lnTo>
                <a:lnTo>
                  <a:pt x="11160029" y="3570541"/>
                </a:lnTo>
                <a:close/>
                <a:moveTo>
                  <a:pt x="10825363" y="3867361"/>
                </a:moveTo>
                <a:lnTo>
                  <a:pt x="10825363" y="3584257"/>
                </a:lnTo>
                <a:lnTo>
                  <a:pt x="11160029" y="3584257"/>
                </a:lnTo>
                <a:lnTo>
                  <a:pt x="11160029" y="3867361"/>
                </a:lnTo>
                <a:close/>
                <a:moveTo>
                  <a:pt x="10825363" y="4164171"/>
                </a:moveTo>
                <a:lnTo>
                  <a:pt x="10825363" y="3881077"/>
                </a:lnTo>
                <a:lnTo>
                  <a:pt x="11160029" y="3881077"/>
                </a:lnTo>
                <a:lnTo>
                  <a:pt x="11160029" y="4164171"/>
                </a:lnTo>
                <a:close/>
                <a:moveTo>
                  <a:pt x="10825363" y="4460991"/>
                </a:moveTo>
                <a:lnTo>
                  <a:pt x="10825363" y="4177897"/>
                </a:lnTo>
                <a:lnTo>
                  <a:pt x="11160029" y="4177897"/>
                </a:lnTo>
                <a:lnTo>
                  <a:pt x="11160029" y="4460991"/>
                </a:lnTo>
                <a:close/>
                <a:moveTo>
                  <a:pt x="10825363" y="4757811"/>
                </a:moveTo>
                <a:lnTo>
                  <a:pt x="10825363" y="4474707"/>
                </a:lnTo>
                <a:lnTo>
                  <a:pt x="11160029" y="4474707"/>
                </a:lnTo>
                <a:lnTo>
                  <a:pt x="11160029" y="4757811"/>
                </a:lnTo>
                <a:close/>
                <a:moveTo>
                  <a:pt x="10825363" y="5054610"/>
                </a:moveTo>
                <a:lnTo>
                  <a:pt x="10825363" y="4771516"/>
                </a:lnTo>
                <a:lnTo>
                  <a:pt x="11160029" y="4771516"/>
                </a:lnTo>
                <a:lnTo>
                  <a:pt x="11160029" y="5054610"/>
                </a:lnTo>
                <a:close/>
                <a:moveTo>
                  <a:pt x="10825363" y="5351441"/>
                </a:moveTo>
                <a:lnTo>
                  <a:pt x="10825363" y="5068337"/>
                </a:lnTo>
                <a:lnTo>
                  <a:pt x="11160029" y="5068337"/>
                </a:lnTo>
                <a:lnTo>
                  <a:pt x="11160029" y="5351441"/>
                </a:lnTo>
                <a:close/>
                <a:moveTo>
                  <a:pt x="10825363" y="5648250"/>
                </a:moveTo>
                <a:lnTo>
                  <a:pt x="10825363" y="5365157"/>
                </a:lnTo>
                <a:lnTo>
                  <a:pt x="11160029" y="5365157"/>
                </a:lnTo>
                <a:lnTo>
                  <a:pt x="11160029" y="5648250"/>
                </a:lnTo>
                <a:close/>
                <a:moveTo>
                  <a:pt x="10825363" y="5945060"/>
                </a:moveTo>
                <a:lnTo>
                  <a:pt x="10825363" y="5661966"/>
                </a:lnTo>
                <a:lnTo>
                  <a:pt x="11160029" y="5661966"/>
                </a:lnTo>
                <a:lnTo>
                  <a:pt x="11160029" y="5945060"/>
                </a:lnTo>
                <a:close/>
                <a:moveTo>
                  <a:pt x="10825363" y="6241880"/>
                </a:moveTo>
                <a:lnTo>
                  <a:pt x="10825363" y="5958776"/>
                </a:lnTo>
                <a:lnTo>
                  <a:pt x="11160029" y="5958776"/>
                </a:lnTo>
                <a:lnTo>
                  <a:pt x="11160029" y="6241880"/>
                </a:lnTo>
                <a:close/>
                <a:moveTo>
                  <a:pt x="10825363" y="6538690"/>
                </a:moveTo>
                <a:lnTo>
                  <a:pt x="10825363" y="6255596"/>
                </a:lnTo>
                <a:lnTo>
                  <a:pt x="11160029" y="6255596"/>
                </a:lnTo>
                <a:lnTo>
                  <a:pt x="11160029" y="6538690"/>
                </a:lnTo>
                <a:close/>
                <a:moveTo>
                  <a:pt x="10825363" y="6835499"/>
                </a:moveTo>
                <a:lnTo>
                  <a:pt x="10825363" y="6552406"/>
                </a:lnTo>
                <a:lnTo>
                  <a:pt x="11160029" y="6552406"/>
                </a:lnTo>
                <a:lnTo>
                  <a:pt x="11160029" y="6835499"/>
                </a:lnTo>
                <a:close/>
                <a:moveTo>
                  <a:pt x="10474483" y="305593"/>
                </a:moveTo>
                <a:lnTo>
                  <a:pt x="10474483" y="22489"/>
                </a:lnTo>
                <a:lnTo>
                  <a:pt x="10809160" y="22489"/>
                </a:lnTo>
                <a:lnTo>
                  <a:pt x="10809160" y="305593"/>
                </a:lnTo>
                <a:close/>
                <a:moveTo>
                  <a:pt x="10474483" y="602413"/>
                </a:moveTo>
                <a:lnTo>
                  <a:pt x="10474483" y="319309"/>
                </a:lnTo>
                <a:lnTo>
                  <a:pt x="10809160" y="319309"/>
                </a:lnTo>
                <a:lnTo>
                  <a:pt x="10809160" y="602413"/>
                </a:lnTo>
                <a:close/>
                <a:moveTo>
                  <a:pt x="10474483" y="899223"/>
                </a:moveTo>
                <a:lnTo>
                  <a:pt x="10474483" y="616129"/>
                </a:lnTo>
                <a:lnTo>
                  <a:pt x="10809160" y="616129"/>
                </a:lnTo>
                <a:lnTo>
                  <a:pt x="10809160" y="899223"/>
                </a:lnTo>
                <a:close/>
                <a:moveTo>
                  <a:pt x="10474483" y="1196033"/>
                </a:moveTo>
                <a:lnTo>
                  <a:pt x="10474483" y="912928"/>
                </a:lnTo>
                <a:lnTo>
                  <a:pt x="10809160" y="912928"/>
                </a:lnTo>
                <a:lnTo>
                  <a:pt x="10809160" y="1196033"/>
                </a:lnTo>
                <a:close/>
                <a:moveTo>
                  <a:pt x="10474483" y="1492853"/>
                </a:moveTo>
                <a:lnTo>
                  <a:pt x="10474483" y="1209749"/>
                </a:lnTo>
                <a:lnTo>
                  <a:pt x="10809160" y="1209749"/>
                </a:lnTo>
                <a:lnTo>
                  <a:pt x="10809160" y="1492853"/>
                </a:lnTo>
                <a:close/>
                <a:moveTo>
                  <a:pt x="10474483" y="1789662"/>
                </a:moveTo>
                <a:lnTo>
                  <a:pt x="10474483" y="1506569"/>
                </a:lnTo>
                <a:lnTo>
                  <a:pt x="10809160" y="1506569"/>
                </a:lnTo>
                <a:lnTo>
                  <a:pt x="10809160" y="1789662"/>
                </a:lnTo>
                <a:close/>
                <a:moveTo>
                  <a:pt x="10474483" y="2086472"/>
                </a:moveTo>
                <a:lnTo>
                  <a:pt x="10474483" y="1803368"/>
                </a:lnTo>
                <a:lnTo>
                  <a:pt x="10809160" y="1803368"/>
                </a:lnTo>
                <a:lnTo>
                  <a:pt x="10809160" y="2086472"/>
                </a:lnTo>
                <a:close/>
                <a:moveTo>
                  <a:pt x="10474483" y="2383292"/>
                </a:moveTo>
                <a:lnTo>
                  <a:pt x="10474483" y="2100188"/>
                </a:lnTo>
                <a:lnTo>
                  <a:pt x="10809160" y="2100188"/>
                </a:lnTo>
                <a:lnTo>
                  <a:pt x="10809160" y="2383292"/>
                </a:lnTo>
                <a:close/>
                <a:moveTo>
                  <a:pt x="10474483" y="2680112"/>
                </a:moveTo>
                <a:lnTo>
                  <a:pt x="10474483" y="2397008"/>
                </a:lnTo>
                <a:lnTo>
                  <a:pt x="10809160" y="2397008"/>
                </a:lnTo>
                <a:lnTo>
                  <a:pt x="10809160" y="2680112"/>
                </a:lnTo>
                <a:close/>
                <a:moveTo>
                  <a:pt x="10474483" y="2976922"/>
                </a:moveTo>
                <a:lnTo>
                  <a:pt x="10474483" y="2693828"/>
                </a:lnTo>
                <a:lnTo>
                  <a:pt x="10809160" y="2693828"/>
                </a:lnTo>
                <a:lnTo>
                  <a:pt x="10809160" y="2976922"/>
                </a:lnTo>
                <a:close/>
                <a:moveTo>
                  <a:pt x="10474483" y="3273742"/>
                </a:moveTo>
                <a:lnTo>
                  <a:pt x="10474483" y="2990638"/>
                </a:lnTo>
                <a:lnTo>
                  <a:pt x="10809160" y="2990638"/>
                </a:lnTo>
                <a:lnTo>
                  <a:pt x="10809160" y="3273742"/>
                </a:lnTo>
                <a:close/>
                <a:moveTo>
                  <a:pt x="10474483" y="3570541"/>
                </a:moveTo>
                <a:lnTo>
                  <a:pt x="10474483" y="3287447"/>
                </a:lnTo>
                <a:lnTo>
                  <a:pt x="10809160" y="3287447"/>
                </a:lnTo>
                <a:lnTo>
                  <a:pt x="10809160" y="3570541"/>
                </a:lnTo>
                <a:close/>
                <a:moveTo>
                  <a:pt x="10474483" y="3867361"/>
                </a:moveTo>
                <a:lnTo>
                  <a:pt x="10474483" y="3584257"/>
                </a:lnTo>
                <a:lnTo>
                  <a:pt x="10809160" y="3584257"/>
                </a:lnTo>
                <a:lnTo>
                  <a:pt x="10809160" y="3867361"/>
                </a:lnTo>
                <a:close/>
                <a:moveTo>
                  <a:pt x="10474483" y="4164171"/>
                </a:moveTo>
                <a:lnTo>
                  <a:pt x="10474483" y="3881077"/>
                </a:lnTo>
                <a:lnTo>
                  <a:pt x="10809160" y="3881077"/>
                </a:lnTo>
                <a:lnTo>
                  <a:pt x="10809160" y="4164171"/>
                </a:lnTo>
                <a:close/>
                <a:moveTo>
                  <a:pt x="10474483" y="4460991"/>
                </a:moveTo>
                <a:lnTo>
                  <a:pt x="10474483" y="4177897"/>
                </a:lnTo>
                <a:lnTo>
                  <a:pt x="10809160" y="4177897"/>
                </a:lnTo>
                <a:lnTo>
                  <a:pt x="10809160" y="4460991"/>
                </a:lnTo>
                <a:close/>
                <a:moveTo>
                  <a:pt x="10474483" y="4757811"/>
                </a:moveTo>
                <a:lnTo>
                  <a:pt x="10474483" y="4474707"/>
                </a:lnTo>
                <a:lnTo>
                  <a:pt x="10809160" y="4474707"/>
                </a:lnTo>
                <a:lnTo>
                  <a:pt x="10809160" y="4757811"/>
                </a:lnTo>
                <a:close/>
                <a:moveTo>
                  <a:pt x="10474483" y="5054610"/>
                </a:moveTo>
                <a:lnTo>
                  <a:pt x="10474483" y="4771516"/>
                </a:lnTo>
                <a:lnTo>
                  <a:pt x="10809160" y="4771516"/>
                </a:lnTo>
                <a:lnTo>
                  <a:pt x="10809160" y="5054610"/>
                </a:lnTo>
                <a:close/>
                <a:moveTo>
                  <a:pt x="10474483" y="5351441"/>
                </a:moveTo>
                <a:lnTo>
                  <a:pt x="10474483" y="5068337"/>
                </a:lnTo>
                <a:lnTo>
                  <a:pt x="10809160" y="5068337"/>
                </a:lnTo>
                <a:lnTo>
                  <a:pt x="10809160" y="5351441"/>
                </a:lnTo>
                <a:close/>
                <a:moveTo>
                  <a:pt x="10474483" y="5648250"/>
                </a:moveTo>
                <a:lnTo>
                  <a:pt x="10474483" y="5365157"/>
                </a:lnTo>
                <a:lnTo>
                  <a:pt x="10809160" y="5365157"/>
                </a:lnTo>
                <a:lnTo>
                  <a:pt x="10809160" y="5648250"/>
                </a:lnTo>
                <a:close/>
                <a:moveTo>
                  <a:pt x="10474483" y="5945060"/>
                </a:moveTo>
                <a:lnTo>
                  <a:pt x="10474483" y="5661966"/>
                </a:lnTo>
                <a:lnTo>
                  <a:pt x="10809160" y="5661966"/>
                </a:lnTo>
                <a:lnTo>
                  <a:pt x="10809160" y="5945060"/>
                </a:lnTo>
                <a:close/>
                <a:moveTo>
                  <a:pt x="10474483" y="6241880"/>
                </a:moveTo>
                <a:lnTo>
                  <a:pt x="10474483" y="5958776"/>
                </a:lnTo>
                <a:lnTo>
                  <a:pt x="10809160" y="5958776"/>
                </a:lnTo>
                <a:lnTo>
                  <a:pt x="10809160" y="6241880"/>
                </a:lnTo>
                <a:close/>
                <a:moveTo>
                  <a:pt x="10474483" y="6538690"/>
                </a:moveTo>
                <a:lnTo>
                  <a:pt x="10474483" y="6255596"/>
                </a:lnTo>
                <a:lnTo>
                  <a:pt x="10809160" y="6255596"/>
                </a:lnTo>
                <a:lnTo>
                  <a:pt x="10809160" y="6538690"/>
                </a:lnTo>
                <a:close/>
                <a:moveTo>
                  <a:pt x="10474483" y="6835499"/>
                </a:moveTo>
                <a:lnTo>
                  <a:pt x="10474483" y="6552406"/>
                </a:lnTo>
                <a:lnTo>
                  <a:pt x="10809160" y="6552406"/>
                </a:lnTo>
                <a:lnTo>
                  <a:pt x="10809160" y="6835499"/>
                </a:lnTo>
                <a:close/>
                <a:moveTo>
                  <a:pt x="10123614" y="305593"/>
                </a:moveTo>
                <a:lnTo>
                  <a:pt x="10123614" y="22489"/>
                </a:lnTo>
                <a:lnTo>
                  <a:pt x="10458269" y="22489"/>
                </a:lnTo>
                <a:lnTo>
                  <a:pt x="10458269" y="305593"/>
                </a:lnTo>
                <a:close/>
                <a:moveTo>
                  <a:pt x="10123614" y="602413"/>
                </a:moveTo>
                <a:lnTo>
                  <a:pt x="10123614" y="319309"/>
                </a:lnTo>
                <a:lnTo>
                  <a:pt x="10458269" y="319309"/>
                </a:lnTo>
                <a:lnTo>
                  <a:pt x="10458269" y="602413"/>
                </a:lnTo>
                <a:close/>
                <a:moveTo>
                  <a:pt x="10123614" y="899223"/>
                </a:moveTo>
                <a:lnTo>
                  <a:pt x="10123614" y="616129"/>
                </a:lnTo>
                <a:lnTo>
                  <a:pt x="10458269" y="616129"/>
                </a:lnTo>
                <a:lnTo>
                  <a:pt x="10458269" y="899223"/>
                </a:lnTo>
                <a:close/>
                <a:moveTo>
                  <a:pt x="10123614" y="1196033"/>
                </a:moveTo>
                <a:lnTo>
                  <a:pt x="10123614" y="912928"/>
                </a:lnTo>
                <a:lnTo>
                  <a:pt x="10458269" y="912928"/>
                </a:lnTo>
                <a:lnTo>
                  <a:pt x="10458269" y="1196033"/>
                </a:lnTo>
                <a:close/>
                <a:moveTo>
                  <a:pt x="10123614" y="1492853"/>
                </a:moveTo>
                <a:lnTo>
                  <a:pt x="10123614" y="1209749"/>
                </a:lnTo>
                <a:lnTo>
                  <a:pt x="10458269" y="1209749"/>
                </a:lnTo>
                <a:lnTo>
                  <a:pt x="10458269" y="1492853"/>
                </a:lnTo>
                <a:close/>
                <a:moveTo>
                  <a:pt x="10123614" y="1789662"/>
                </a:moveTo>
                <a:lnTo>
                  <a:pt x="10123614" y="1506569"/>
                </a:lnTo>
                <a:lnTo>
                  <a:pt x="10458269" y="1506569"/>
                </a:lnTo>
                <a:lnTo>
                  <a:pt x="10458269" y="1789662"/>
                </a:lnTo>
                <a:close/>
                <a:moveTo>
                  <a:pt x="10123614" y="2086472"/>
                </a:moveTo>
                <a:lnTo>
                  <a:pt x="10123614" y="1803368"/>
                </a:lnTo>
                <a:lnTo>
                  <a:pt x="10458269" y="1803368"/>
                </a:lnTo>
                <a:lnTo>
                  <a:pt x="10458269" y="2086472"/>
                </a:lnTo>
                <a:close/>
                <a:moveTo>
                  <a:pt x="10123614" y="2383292"/>
                </a:moveTo>
                <a:lnTo>
                  <a:pt x="10123614" y="2100188"/>
                </a:lnTo>
                <a:lnTo>
                  <a:pt x="10458269" y="2100188"/>
                </a:lnTo>
                <a:lnTo>
                  <a:pt x="10458269" y="2383292"/>
                </a:lnTo>
                <a:close/>
                <a:moveTo>
                  <a:pt x="10123614" y="2680112"/>
                </a:moveTo>
                <a:lnTo>
                  <a:pt x="10123614" y="2397008"/>
                </a:lnTo>
                <a:lnTo>
                  <a:pt x="10458269" y="2397008"/>
                </a:lnTo>
                <a:lnTo>
                  <a:pt x="10458269" y="2680112"/>
                </a:lnTo>
                <a:close/>
                <a:moveTo>
                  <a:pt x="10123614" y="2976922"/>
                </a:moveTo>
                <a:lnTo>
                  <a:pt x="10123614" y="2693828"/>
                </a:lnTo>
                <a:lnTo>
                  <a:pt x="10458269" y="2693828"/>
                </a:lnTo>
                <a:lnTo>
                  <a:pt x="10458269" y="2976922"/>
                </a:lnTo>
                <a:close/>
                <a:moveTo>
                  <a:pt x="10123614" y="3273742"/>
                </a:moveTo>
                <a:lnTo>
                  <a:pt x="10123614" y="2990638"/>
                </a:lnTo>
                <a:lnTo>
                  <a:pt x="10458269" y="2990638"/>
                </a:lnTo>
                <a:lnTo>
                  <a:pt x="10458269" y="3273742"/>
                </a:lnTo>
                <a:close/>
                <a:moveTo>
                  <a:pt x="10123614" y="3570541"/>
                </a:moveTo>
                <a:lnTo>
                  <a:pt x="10123614" y="3287447"/>
                </a:lnTo>
                <a:lnTo>
                  <a:pt x="10458269" y="3287447"/>
                </a:lnTo>
                <a:lnTo>
                  <a:pt x="10458269" y="3570541"/>
                </a:lnTo>
                <a:close/>
                <a:moveTo>
                  <a:pt x="10123614" y="3867361"/>
                </a:moveTo>
                <a:lnTo>
                  <a:pt x="10123614" y="3584257"/>
                </a:lnTo>
                <a:lnTo>
                  <a:pt x="10458269" y="3584257"/>
                </a:lnTo>
                <a:lnTo>
                  <a:pt x="10458269" y="3867361"/>
                </a:lnTo>
                <a:close/>
                <a:moveTo>
                  <a:pt x="10123614" y="4164171"/>
                </a:moveTo>
                <a:lnTo>
                  <a:pt x="10123614" y="3881077"/>
                </a:lnTo>
                <a:lnTo>
                  <a:pt x="10458269" y="3881077"/>
                </a:lnTo>
                <a:lnTo>
                  <a:pt x="10458269" y="4164171"/>
                </a:lnTo>
                <a:close/>
                <a:moveTo>
                  <a:pt x="10123614" y="4460991"/>
                </a:moveTo>
                <a:lnTo>
                  <a:pt x="10123614" y="4177897"/>
                </a:lnTo>
                <a:lnTo>
                  <a:pt x="10458269" y="4177897"/>
                </a:lnTo>
                <a:lnTo>
                  <a:pt x="10458269" y="4460991"/>
                </a:lnTo>
                <a:close/>
                <a:moveTo>
                  <a:pt x="10123614" y="4757811"/>
                </a:moveTo>
                <a:lnTo>
                  <a:pt x="10123614" y="4474707"/>
                </a:lnTo>
                <a:lnTo>
                  <a:pt x="10458269" y="4474707"/>
                </a:lnTo>
                <a:lnTo>
                  <a:pt x="10458269" y="4757811"/>
                </a:lnTo>
                <a:close/>
                <a:moveTo>
                  <a:pt x="10123614" y="5054610"/>
                </a:moveTo>
                <a:lnTo>
                  <a:pt x="10123614" y="4771516"/>
                </a:lnTo>
                <a:lnTo>
                  <a:pt x="10458269" y="4771516"/>
                </a:lnTo>
                <a:lnTo>
                  <a:pt x="10458269" y="5054610"/>
                </a:lnTo>
                <a:close/>
                <a:moveTo>
                  <a:pt x="10123614" y="5351441"/>
                </a:moveTo>
                <a:lnTo>
                  <a:pt x="10123614" y="5068337"/>
                </a:lnTo>
                <a:lnTo>
                  <a:pt x="10458269" y="5068337"/>
                </a:lnTo>
                <a:lnTo>
                  <a:pt x="10458269" y="5351441"/>
                </a:lnTo>
                <a:close/>
                <a:moveTo>
                  <a:pt x="10123614" y="5648250"/>
                </a:moveTo>
                <a:lnTo>
                  <a:pt x="10123614" y="5365157"/>
                </a:lnTo>
                <a:lnTo>
                  <a:pt x="10458269" y="5365157"/>
                </a:lnTo>
                <a:lnTo>
                  <a:pt x="10458269" y="5648250"/>
                </a:lnTo>
                <a:close/>
                <a:moveTo>
                  <a:pt x="10123614" y="5945060"/>
                </a:moveTo>
                <a:lnTo>
                  <a:pt x="10123614" y="5661966"/>
                </a:lnTo>
                <a:lnTo>
                  <a:pt x="10458269" y="5661966"/>
                </a:lnTo>
                <a:lnTo>
                  <a:pt x="10458269" y="5945060"/>
                </a:lnTo>
                <a:close/>
                <a:moveTo>
                  <a:pt x="10123614" y="6241880"/>
                </a:moveTo>
                <a:lnTo>
                  <a:pt x="10123614" y="5958776"/>
                </a:lnTo>
                <a:lnTo>
                  <a:pt x="10458269" y="5958776"/>
                </a:lnTo>
                <a:lnTo>
                  <a:pt x="10458269" y="6241880"/>
                </a:lnTo>
                <a:close/>
                <a:moveTo>
                  <a:pt x="10123614" y="6538690"/>
                </a:moveTo>
                <a:lnTo>
                  <a:pt x="10123614" y="6255596"/>
                </a:lnTo>
                <a:lnTo>
                  <a:pt x="10458269" y="6255596"/>
                </a:lnTo>
                <a:lnTo>
                  <a:pt x="10458269" y="6538690"/>
                </a:lnTo>
                <a:close/>
                <a:moveTo>
                  <a:pt x="10123614" y="6835499"/>
                </a:moveTo>
                <a:lnTo>
                  <a:pt x="10123614" y="6552406"/>
                </a:lnTo>
                <a:lnTo>
                  <a:pt x="10458269" y="6552406"/>
                </a:lnTo>
                <a:lnTo>
                  <a:pt x="10458269" y="6835499"/>
                </a:lnTo>
                <a:close/>
                <a:moveTo>
                  <a:pt x="9772734" y="305593"/>
                </a:moveTo>
                <a:lnTo>
                  <a:pt x="9772734" y="22489"/>
                </a:lnTo>
                <a:lnTo>
                  <a:pt x="10107390" y="22489"/>
                </a:lnTo>
                <a:lnTo>
                  <a:pt x="10107390" y="305593"/>
                </a:lnTo>
                <a:close/>
                <a:moveTo>
                  <a:pt x="9772734" y="602413"/>
                </a:moveTo>
                <a:lnTo>
                  <a:pt x="9772734" y="319309"/>
                </a:lnTo>
                <a:lnTo>
                  <a:pt x="10107390" y="319309"/>
                </a:lnTo>
                <a:lnTo>
                  <a:pt x="10107390" y="602413"/>
                </a:lnTo>
                <a:close/>
                <a:moveTo>
                  <a:pt x="9772734" y="899223"/>
                </a:moveTo>
                <a:lnTo>
                  <a:pt x="9772734" y="616129"/>
                </a:lnTo>
                <a:lnTo>
                  <a:pt x="10107390" y="616129"/>
                </a:lnTo>
                <a:lnTo>
                  <a:pt x="10107390" y="899223"/>
                </a:lnTo>
                <a:close/>
                <a:moveTo>
                  <a:pt x="9772734" y="1196033"/>
                </a:moveTo>
                <a:lnTo>
                  <a:pt x="9772734" y="912928"/>
                </a:lnTo>
                <a:lnTo>
                  <a:pt x="10107390" y="912928"/>
                </a:lnTo>
                <a:lnTo>
                  <a:pt x="10107390" y="1196033"/>
                </a:lnTo>
                <a:close/>
                <a:moveTo>
                  <a:pt x="9772734" y="1492853"/>
                </a:moveTo>
                <a:lnTo>
                  <a:pt x="9772734" y="1209749"/>
                </a:lnTo>
                <a:lnTo>
                  <a:pt x="10107390" y="1209749"/>
                </a:lnTo>
                <a:lnTo>
                  <a:pt x="10107390" y="1492853"/>
                </a:lnTo>
                <a:close/>
                <a:moveTo>
                  <a:pt x="9772734" y="1789662"/>
                </a:moveTo>
                <a:lnTo>
                  <a:pt x="9772734" y="1506569"/>
                </a:lnTo>
                <a:lnTo>
                  <a:pt x="10107390" y="1506569"/>
                </a:lnTo>
                <a:lnTo>
                  <a:pt x="10107390" y="1789662"/>
                </a:lnTo>
                <a:close/>
                <a:moveTo>
                  <a:pt x="9772734" y="2086472"/>
                </a:moveTo>
                <a:lnTo>
                  <a:pt x="9772734" y="1803368"/>
                </a:lnTo>
                <a:lnTo>
                  <a:pt x="10107390" y="1803368"/>
                </a:lnTo>
                <a:lnTo>
                  <a:pt x="10107390" y="2086472"/>
                </a:lnTo>
                <a:close/>
                <a:moveTo>
                  <a:pt x="9772734" y="2383292"/>
                </a:moveTo>
                <a:lnTo>
                  <a:pt x="9772734" y="2100188"/>
                </a:lnTo>
                <a:lnTo>
                  <a:pt x="10107390" y="2100188"/>
                </a:lnTo>
                <a:lnTo>
                  <a:pt x="10107390" y="2383292"/>
                </a:lnTo>
                <a:close/>
                <a:moveTo>
                  <a:pt x="9772734" y="2680112"/>
                </a:moveTo>
                <a:lnTo>
                  <a:pt x="9772734" y="2397008"/>
                </a:lnTo>
                <a:lnTo>
                  <a:pt x="10107390" y="2397008"/>
                </a:lnTo>
                <a:lnTo>
                  <a:pt x="10107390" y="2680112"/>
                </a:lnTo>
                <a:close/>
                <a:moveTo>
                  <a:pt x="9772734" y="2976922"/>
                </a:moveTo>
                <a:lnTo>
                  <a:pt x="9772734" y="2693828"/>
                </a:lnTo>
                <a:lnTo>
                  <a:pt x="10107390" y="2693828"/>
                </a:lnTo>
                <a:lnTo>
                  <a:pt x="10107390" y="2976922"/>
                </a:lnTo>
                <a:close/>
                <a:moveTo>
                  <a:pt x="9772734" y="3273742"/>
                </a:moveTo>
                <a:lnTo>
                  <a:pt x="9772734" y="2990638"/>
                </a:lnTo>
                <a:lnTo>
                  <a:pt x="10107390" y="2990638"/>
                </a:lnTo>
                <a:lnTo>
                  <a:pt x="10107390" y="3273742"/>
                </a:lnTo>
                <a:close/>
                <a:moveTo>
                  <a:pt x="9772734" y="3570541"/>
                </a:moveTo>
                <a:lnTo>
                  <a:pt x="9772734" y="3287447"/>
                </a:lnTo>
                <a:lnTo>
                  <a:pt x="10107390" y="3287447"/>
                </a:lnTo>
                <a:lnTo>
                  <a:pt x="10107390" y="3570541"/>
                </a:lnTo>
                <a:close/>
                <a:moveTo>
                  <a:pt x="9772734" y="3867361"/>
                </a:moveTo>
                <a:lnTo>
                  <a:pt x="9772734" y="3584257"/>
                </a:lnTo>
                <a:lnTo>
                  <a:pt x="10107390" y="3584257"/>
                </a:lnTo>
                <a:lnTo>
                  <a:pt x="10107390" y="3867361"/>
                </a:lnTo>
                <a:close/>
                <a:moveTo>
                  <a:pt x="9772734" y="4164171"/>
                </a:moveTo>
                <a:lnTo>
                  <a:pt x="9772734" y="3881077"/>
                </a:lnTo>
                <a:lnTo>
                  <a:pt x="10107390" y="3881077"/>
                </a:lnTo>
                <a:lnTo>
                  <a:pt x="10107390" y="4164171"/>
                </a:lnTo>
                <a:close/>
                <a:moveTo>
                  <a:pt x="9772734" y="4460991"/>
                </a:moveTo>
                <a:lnTo>
                  <a:pt x="9772734" y="4177897"/>
                </a:lnTo>
                <a:lnTo>
                  <a:pt x="10107390" y="4177897"/>
                </a:lnTo>
                <a:lnTo>
                  <a:pt x="10107390" y="4460991"/>
                </a:lnTo>
                <a:close/>
                <a:moveTo>
                  <a:pt x="9772734" y="4757811"/>
                </a:moveTo>
                <a:lnTo>
                  <a:pt x="9772734" y="4474707"/>
                </a:lnTo>
                <a:lnTo>
                  <a:pt x="10107390" y="4474707"/>
                </a:lnTo>
                <a:lnTo>
                  <a:pt x="10107390" y="4757811"/>
                </a:lnTo>
                <a:close/>
                <a:moveTo>
                  <a:pt x="9772734" y="5054610"/>
                </a:moveTo>
                <a:lnTo>
                  <a:pt x="9772734" y="4771516"/>
                </a:lnTo>
                <a:lnTo>
                  <a:pt x="10107390" y="4771516"/>
                </a:lnTo>
                <a:lnTo>
                  <a:pt x="10107390" y="5054610"/>
                </a:lnTo>
                <a:close/>
                <a:moveTo>
                  <a:pt x="9772734" y="5351441"/>
                </a:moveTo>
                <a:lnTo>
                  <a:pt x="9772734" y="5068337"/>
                </a:lnTo>
                <a:lnTo>
                  <a:pt x="10107390" y="5068337"/>
                </a:lnTo>
                <a:lnTo>
                  <a:pt x="10107390" y="5351441"/>
                </a:lnTo>
                <a:close/>
                <a:moveTo>
                  <a:pt x="9772734" y="5648250"/>
                </a:moveTo>
                <a:lnTo>
                  <a:pt x="9772734" y="5365157"/>
                </a:lnTo>
                <a:lnTo>
                  <a:pt x="10107390" y="5365157"/>
                </a:lnTo>
                <a:lnTo>
                  <a:pt x="10107390" y="5648250"/>
                </a:lnTo>
                <a:close/>
                <a:moveTo>
                  <a:pt x="9772734" y="5945060"/>
                </a:moveTo>
                <a:lnTo>
                  <a:pt x="9772734" y="5661966"/>
                </a:lnTo>
                <a:lnTo>
                  <a:pt x="10107390" y="5661966"/>
                </a:lnTo>
                <a:lnTo>
                  <a:pt x="10107390" y="5945060"/>
                </a:lnTo>
                <a:close/>
                <a:moveTo>
                  <a:pt x="9772734" y="6241880"/>
                </a:moveTo>
                <a:lnTo>
                  <a:pt x="9772734" y="5958776"/>
                </a:lnTo>
                <a:lnTo>
                  <a:pt x="10107390" y="5958776"/>
                </a:lnTo>
                <a:lnTo>
                  <a:pt x="10107390" y="6241880"/>
                </a:lnTo>
                <a:close/>
                <a:moveTo>
                  <a:pt x="9772734" y="6538690"/>
                </a:moveTo>
                <a:lnTo>
                  <a:pt x="9772734" y="6255596"/>
                </a:lnTo>
                <a:lnTo>
                  <a:pt x="10107390" y="6255596"/>
                </a:lnTo>
                <a:lnTo>
                  <a:pt x="10107390" y="6538690"/>
                </a:lnTo>
                <a:close/>
                <a:moveTo>
                  <a:pt x="9772734" y="6835499"/>
                </a:moveTo>
                <a:lnTo>
                  <a:pt x="9772734" y="6552406"/>
                </a:lnTo>
                <a:lnTo>
                  <a:pt x="10107390" y="6552406"/>
                </a:lnTo>
                <a:lnTo>
                  <a:pt x="10107390" y="6835499"/>
                </a:lnTo>
                <a:close/>
                <a:moveTo>
                  <a:pt x="9421844" y="305593"/>
                </a:moveTo>
                <a:lnTo>
                  <a:pt x="9421844" y="22489"/>
                </a:lnTo>
                <a:lnTo>
                  <a:pt x="9756520" y="22489"/>
                </a:lnTo>
                <a:lnTo>
                  <a:pt x="9756520" y="305593"/>
                </a:lnTo>
                <a:close/>
                <a:moveTo>
                  <a:pt x="9421844" y="602413"/>
                </a:moveTo>
                <a:lnTo>
                  <a:pt x="9421844" y="319309"/>
                </a:lnTo>
                <a:lnTo>
                  <a:pt x="9756520" y="319309"/>
                </a:lnTo>
                <a:lnTo>
                  <a:pt x="9756520" y="602413"/>
                </a:lnTo>
                <a:close/>
                <a:moveTo>
                  <a:pt x="9421844" y="899223"/>
                </a:moveTo>
                <a:lnTo>
                  <a:pt x="9421844" y="616129"/>
                </a:lnTo>
                <a:lnTo>
                  <a:pt x="9756520" y="616129"/>
                </a:lnTo>
                <a:lnTo>
                  <a:pt x="9756520" y="899223"/>
                </a:lnTo>
                <a:close/>
                <a:moveTo>
                  <a:pt x="9421844" y="1196033"/>
                </a:moveTo>
                <a:lnTo>
                  <a:pt x="9421844" y="912928"/>
                </a:lnTo>
                <a:lnTo>
                  <a:pt x="9756520" y="912928"/>
                </a:lnTo>
                <a:lnTo>
                  <a:pt x="9756520" y="1196033"/>
                </a:lnTo>
                <a:close/>
                <a:moveTo>
                  <a:pt x="9421844" y="1492853"/>
                </a:moveTo>
                <a:lnTo>
                  <a:pt x="9421844" y="1209749"/>
                </a:lnTo>
                <a:lnTo>
                  <a:pt x="9756520" y="1209749"/>
                </a:lnTo>
                <a:lnTo>
                  <a:pt x="9756520" y="1492853"/>
                </a:lnTo>
                <a:close/>
                <a:moveTo>
                  <a:pt x="9421844" y="1789662"/>
                </a:moveTo>
                <a:lnTo>
                  <a:pt x="9421844" y="1506569"/>
                </a:lnTo>
                <a:lnTo>
                  <a:pt x="9756520" y="1506569"/>
                </a:lnTo>
                <a:lnTo>
                  <a:pt x="9756520" y="1789662"/>
                </a:lnTo>
                <a:close/>
                <a:moveTo>
                  <a:pt x="9421844" y="2086472"/>
                </a:moveTo>
                <a:lnTo>
                  <a:pt x="9421844" y="1803368"/>
                </a:lnTo>
                <a:lnTo>
                  <a:pt x="9756520" y="1803368"/>
                </a:lnTo>
                <a:lnTo>
                  <a:pt x="9756520" y="2086472"/>
                </a:lnTo>
                <a:close/>
                <a:moveTo>
                  <a:pt x="9421844" y="2383292"/>
                </a:moveTo>
                <a:lnTo>
                  <a:pt x="9421844" y="2100188"/>
                </a:lnTo>
                <a:lnTo>
                  <a:pt x="9756520" y="2100188"/>
                </a:lnTo>
                <a:lnTo>
                  <a:pt x="9756520" y="2383292"/>
                </a:lnTo>
                <a:close/>
                <a:moveTo>
                  <a:pt x="9421844" y="2680112"/>
                </a:moveTo>
                <a:lnTo>
                  <a:pt x="9421844" y="2397008"/>
                </a:lnTo>
                <a:lnTo>
                  <a:pt x="9756520" y="2397008"/>
                </a:lnTo>
                <a:lnTo>
                  <a:pt x="9756520" y="2680112"/>
                </a:lnTo>
                <a:close/>
                <a:moveTo>
                  <a:pt x="9421844" y="2976922"/>
                </a:moveTo>
                <a:lnTo>
                  <a:pt x="9421844" y="2693828"/>
                </a:lnTo>
                <a:lnTo>
                  <a:pt x="9756520" y="2693828"/>
                </a:lnTo>
                <a:lnTo>
                  <a:pt x="9756520" y="2976922"/>
                </a:lnTo>
                <a:close/>
                <a:moveTo>
                  <a:pt x="9421844" y="3273742"/>
                </a:moveTo>
                <a:lnTo>
                  <a:pt x="9421844" y="2990638"/>
                </a:lnTo>
                <a:lnTo>
                  <a:pt x="9756520" y="2990638"/>
                </a:lnTo>
                <a:lnTo>
                  <a:pt x="9756520" y="3273742"/>
                </a:lnTo>
                <a:close/>
                <a:moveTo>
                  <a:pt x="9421844" y="3570541"/>
                </a:moveTo>
                <a:lnTo>
                  <a:pt x="9421844" y="3287447"/>
                </a:lnTo>
                <a:lnTo>
                  <a:pt x="9756520" y="3287447"/>
                </a:lnTo>
                <a:lnTo>
                  <a:pt x="9756520" y="3570541"/>
                </a:lnTo>
                <a:close/>
                <a:moveTo>
                  <a:pt x="9421844" y="3867361"/>
                </a:moveTo>
                <a:lnTo>
                  <a:pt x="9421844" y="3584257"/>
                </a:lnTo>
                <a:lnTo>
                  <a:pt x="9756520" y="3584257"/>
                </a:lnTo>
                <a:lnTo>
                  <a:pt x="9756520" y="3867361"/>
                </a:lnTo>
                <a:close/>
                <a:moveTo>
                  <a:pt x="9421844" y="4164171"/>
                </a:moveTo>
                <a:lnTo>
                  <a:pt x="9421844" y="3881077"/>
                </a:lnTo>
                <a:lnTo>
                  <a:pt x="9756520" y="3881077"/>
                </a:lnTo>
                <a:lnTo>
                  <a:pt x="9756520" y="4164171"/>
                </a:lnTo>
                <a:close/>
                <a:moveTo>
                  <a:pt x="9421844" y="4460991"/>
                </a:moveTo>
                <a:lnTo>
                  <a:pt x="9421844" y="4177897"/>
                </a:lnTo>
                <a:lnTo>
                  <a:pt x="9756520" y="4177897"/>
                </a:lnTo>
                <a:lnTo>
                  <a:pt x="9756520" y="4460991"/>
                </a:lnTo>
                <a:close/>
                <a:moveTo>
                  <a:pt x="9421844" y="4757811"/>
                </a:moveTo>
                <a:lnTo>
                  <a:pt x="9421844" y="4474707"/>
                </a:lnTo>
                <a:lnTo>
                  <a:pt x="9756520" y="4474707"/>
                </a:lnTo>
                <a:lnTo>
                  <a:pt x="9756520" y="4757811"/>
                </a:lnTo>
                <a:close/>
                <a:moveTo>
                  <a:pt x="9421844" y="5054610"/>
                </a:moveTo>
                <a:lnTo>
                  <a:pt x="9421844" y="4771516"/>
                </a:lnTo>
                <a:lnTo>
                  <a:pt x="9756520" y="4771516"/>
                </a:lnTo>
                <a:lnTo>
                  <a:pt x="9756520" y="5054610"/>
                </a:lnTo>
                <a:close/>
                <a:moveTo>
                  <a:pt x="9421844" y="5351441"/>
                </a:moveTo>
                <a:lnTo>
                  <a:pt x="9421844" y="5068337"/>
                </a:lnTo>
                <a:lnTo>
                  <a:pt x="9756520" y="5068337"/>
                </a:lnTo>
                <a:lnTo>
                  <a:pt x="9756520" y="5351441"/>
                </a:lnTo>
                <a:close/>
                <a:moveTo>
                  <a:pt x="9421844" y="5648250"/>
                </a:moveTo>
                <a:lnTo>
                  <a:pt x="9421844" y="5365157"/>
                </a:lnTo>
                <a:lnTo>
                  <a:pt x="9756520" y="5365157"/>
                </a:lnTo>
                <a:lnTo>
                  <a:pt x="9756520" y="5648250"/>
                </a:lnTo>
                <a:close/>
                <a:moveTo>
                  <a:pt x="9421844" y="5945060"/>
                </a:moveTo>
                <a:lnTo>
                  <a:pt x="9421844" y="5661966"/>
                </a:lnTo>
                <a:lnTo>
                  <a:pt x="9756520" y="5661966"/>
                </a:lnTo>
                <a:lnTo>
                  <a:pt x="9756520" y="5945060"/>
                </a:lnTo>
                <a:close/>
                <a:moveTo>
                  <a:pt x="9421844" y="6241880"/>
                </a:moveTo>
                <a:lnTo>
                  <a:pt x="9421844" y="5958776"/>
                </a:lnTo>
                <a:lnTo>
                  <a:pt x="9756520" y="5958776"/>
                </a:lnTo>
                <a:lnTo>
                  <a:pt x="9756520" y="6241880"/>
                </a:lnTo>
                <a:close/>
                <a:moveTo>
                  <a:pt x="9421844" y="6538690"/>
                </a:moveTo>
                <a:lnTo>
                  <a:pt x="9421844" y="6255596"/>
                </a:lnTo>
                <a:lnTo>
                  <a:pt x="9756520" y="6255596"/>
                </a:lnTo>
                <a:lnTo>
                  <a:pt x="9756520" y="6538690"/>
                </a:lnTo>
                <a:close/>
                <a:moveTo>
                  <a:pt x="9421844" y="6835499"/>
                </a:moveTo>
                <a:lnTo>
                  <a:pt x="9421844" y="6552406"/>
                </a:lnTo>
                <a:lnTo>
                  <a:pt x="9756520" y="6552406"/>
                </a:lnTo>
                <a:lnTo>
                  <a:pt x="9756520" y="6835499"/>
                </a:lnTo>
                <a:close/>
                <a:moveTo>
                  <a:pt x="9070964" y="305593"/>
                </a:moveTo>
                <a:lnTo>
                  <a:pt x="9070964" y="22489"/>
                </a:lnTo>
                <a:lnTo>
                  <a:pt x="9405630" y="22489"/>
                </a:lnTo>
                <a:lnTo>
                  <a:pt x="9405630" y="305593"/>
                </a:lnTo>
                <a:close/>
                <a:moveTo>
                  <a:pt x="9070964" y="602413"/>
                </a:moveTo>
                <a:lnTo>
                  <a:pt x="9070964" y="319309"/>
                </a:lnTo>
                <a:lnTo>
                  <a:pt x="9405630" y="319309"/>
                </a:lnTo>
                <a:lnTo>
                  <a:pt x="9405630" y="602413"/>
                </a:lnTo>
                <a:close/>
                <a:moveTo>
                  <a:pt x="9070964" y="899223"/>
                </a:moveTo>
                <a:lnTo>
                  <a:pt x="9070964" y="616129"/>
                </a:lnTo>
                <a:lnTo>
                  <a:pt x="9405630" y="616129"/>
                </a:lnTo>
                <a:lnTo>
                  <a:pt x="9405630" y="899223"/>
                </a:lnTo>
                <a:close/>
                <a:moveTo>
                  <a:pt x="9070964" y="1196033"/>
                </a:moveTo>
                <a:lnTo>
                  <a:pt x="9070964" y="912928"/>
                </a:lnTo>
                <a:lnTo>
                  <a:pt x="9405630" y="912928"/>
                </a:lnTo>
                <a:lnTo>
                  <a:pt x="9405630" y="1196033"/>
                </a:lnTo>
                <a:close/>
                <a:moveTo>
                  <a:pt x="9070964" y="1492853"/>
                </a:moveTo>
                <a:lnTo>
                  <a:pt x="9070964" y="1209749"/>
                </a:lnTo>
                <a:lnTo>
                  <a:pt x="9405630" y="1209749"/>
                </a:lnTo>
                <a:lnTo>
                  <a:pt x="9405630" y="1492853"/>
                </a:lnTo>
                <a:close/>
                <a:moveTo>
                  <a:pt x="9070964" y="1789662"/>
                </a:moveTo>
                <a:lnTo>
                  <a:pt x="9070964" y="1506569"/>
                </a:lnTo>
                <a:lnTo>
                  <a:pt x="9405630" y="1506569"/>
                </a:lnTo>
                <a:lnTo>
                  <a:pt x="9405630" y="1789662"/>
                </a:lnTo>
                <a:close/>
                <a:moveTo>
                  <a:pt x="9070964" y="2086472"/>
                </a:moveTo>
                <a:lnTo>
                  <a:pt x="9070964" y="1803368"/>
                </a:lnTo>
                <a:lnTo>
                  <a:pt x="9405630" y="1803368"/>
                </a:lnTo>
                <a:lnTo>
                  <a:pt x="9405630" y="2086472"/>
                </a:lnTo>
                <a:close/>
                <a:moveTo>
                  <a:pt x="9070964" y="2383292"/>
                </a:moveTo>
                <a:lnTo>
                  <a:pt x="9070964" y="2100188"/>
                </a:lnTo>
                <a:lnTo>
                  <a:pt x="9405630" y="2100188"/>
                </a:lnTo>
                <a:lnTo>
                  <a:pt x="9405630" y="2383292"/>
                </a:lnTo>
                <a:close/>
                <a:moveTo>
                  <a:pt x="9070964" y="2680112"/>
                </a:moveTo>
                <a:lnTo>
                  <a:pt x="9070964" y="2397008"/>
                </a:lnTo>
                <a:lnTo>
                  <a:pt x="9405630" y="2397008"/>
                </a:lnTo>
                <a:lnTo>
                  <a:pt x="9405630" y="2680112"/>
                </a:lnTo>
                <a:close/>
                <a:moveTo>
                  <a:pt x="9070964" y="2976922"/>
                </a:moveTo>
                <a:lnTo>
                  <a:pt x="9070964" y="2693828"/>
                </a:lnTo>
                <a:lnTo>
                  <a:pt x="9405630" y="2693828"/>
                </a:lnTo>
                <a:lnTo>
                  <a:pt x="9405630" y="2976922"/>
                </a:lnTo>
                <a:close/>
                <a:moveTo>
                  <a:pt x="9070964" y="3273742"/>
                </a:moveTo>
                <a:lnTo>
                  <a:pt x="9070964" y="2990638"/>
                </a:lnTo>
                <a:lnTo>
                  <a:pt x="9405630" y="2990638"/>
                </a:lnTo>
                <a:lnTo>
                  <a:pt x="9405630" y="3273742"/>
                </a:lnTo>
                <a:close/>
                <a:moveTo>
                  <a:pt x="9070964" y="3570541"/>
                </a:moveTo>
                <a:lnTo>
                  <a:pt x="9070964" y="3287447"/>
                </a:lnTo>
                <a:lnTo>
                  <a:pt x="9405630" y="3287447"/>
                </a:lnTo>
                <a:lnTo>
                  <a:pt x="9405630" y="3570541"/>
                </a:lnTo>
                <a:close/>
                <a:moveTo>
                  <a:pt x="9070964" y="3867361"/>
                </a:moveTo>
                <a:lnTo>
                  <a:pt x="9070964" y="3584257"/>
                </a:lnTo>
                <a:lnTo>
                  <a:pt x="9405630" y="3584257"/>
                </a:lnTo>
                <a:lnTo>
                  <a:pt x="9405630" y="3867361"/>
                </a:lnTo>
                <a:close/>
                <a:moveTo>
                  <a:pt x="9070964" y="4164171"/>
                </a:moveTo>
                <a:lnTo>
                  <a:pt x="9070964" y="3881077"/>
                </a:lnTo>
                <a:lnTo>
                  <a:pt x="9405630" y="3881077"/>
                </a:lnTo>
                <a:lnTo>
                  <a:pt x="9405630" y="4164171"/>
                </a:lnTo>
                <a:close/>
                <a:moveTo>
                  <a:pt x="9070964" y="4460991"/>
                </a:moveTo>
                <a:lnTo>
                  <a:pt x="9070964" y="4177897"/>
                </a:lnTo>
                <a:lnTo>
                  <a:pt x="9405630" y="4177897"/>
                </a:lnTo>
                <a:lnTo>
                  <a:pt x="9405630" y="4460991"/>
                </a:lnTo>
                <a:close/>
                <a:moveTo>
                  <a:pt x="9070964" y="4757811"/>
                </a:moveTo>
                <a:lnTo>
                  <a:pt x="9070964" y="4474707"/>
                </a:lnTo>
                <a:lnTo>
                  <a:pt x="9405630" y="4474707"/>
                </a:lnTo>
                <a:lnTo>
                  <a:pt x="9405630" y="4757811"/>
                </a:lnTo>
                <a:close/>
                <a:moveTo>
                  <a:pt x="9070964" y="5054610"/>
                </a:moveTo>
                <a:lnTo>
                  <a:pt x="9070964" y="4771516"/>
                </a:lnTo>
                <a:lnTo>
                  <a:pt x="9405630" y="4771516"/>
                </a:lnTo>
                <a:lnTo>
                  <a:pt x="9405630" y="5054610"/>
                </a:lnTo>
                <a:close/>
                <a:moveTo>
                  <a:pt x="9070964" y="5351441"/>
                </a:moveTo>
                <a:lnTo>
                  <a:pt x="9070964" y="5068337"/>
                </a:lnTo>
                <a:lnTo>
                  <a:pt x="9405630" y="5068337"/>
                </a:lnTo>
                <a:lnTo>
                  <a:pt x="9405630" y="5351441"/>
                </a:lnTo>
                <a:close/>
                <a:moveTo>
                  <a:pt x="9070964" y="5648250"/>
                </a:moveTo>
                <a:lnTo>
                  <a:pt x="9070964" y="5365157"/>
                </a:lnTo>
                <a:lnTo>
                  <a:pt x="9405630" y="5365157"/>
                </a:lnTo>
                <a:lnTo>
                  <a:pt x="9405630" y="5648250"/>
                </a:lnTo>
                <a:close/>
                <a:moveTo>
                  <a:pt x="9070964" y="5945060"/>
                </a:moveTo>
                <a:lnTo>
                  <a:pt x="9070964" y="5661966"/>
                </a:lnTo>
                <a:lnTo>
                  <a:pt x="9405630" y="5661966"/>
                </a:lnTo>
                <a:lnTo>
                  <a:pt x="9405630" y="5945060"/>
                </a:lnTo>
                <a:close/>
                <a:moveTo>
                  <a:pt x="9070964" y="6241880"/>
                </a:moveTo>
                <a:lnTo>
                  <a:pt x="9070964" y="5958776"/>
                </a:lnTo>
                <a:lnTo>
                  <a:pt x="9405630" y="5958776"/>
                </a:lnTo>
                <a:lnTo>
                  <a:pt x="9405630" y="6241880"/>
                </a:lnTo>
                <a:close/>
                <a:moveTo>
                  <a:pt x="9070964" y="6538690"/>
                </a:moveTo>
                <a:lnTo>
                  <a:pt x="9070964" y="6255596"/>
                </a:lnTo>
                <a:lnTo>
                  <a:pt x="9405630" y="6255596"/>
                </a:lnTo>
                <a:lnTo>
                  <a:pt x="9405630" y="6538690"/>
                </a:lnTo>
                <a:close/>
                <a:moveTo>
                  <a:pt x="9070964" y="6835499"/>
                </a:moveTo>
                <a:lnTo>
                  <a:pt x="9070964" y="6552406"/>
                </a:lnTo>
                <a:lnTo>
                  <a:pt x="9405630" y="6552406"/>
                </a:lnTo>
                <a:lnTo>
                  <a:pt x="9405630" y="6835499"/>
                </a:lnTo>
                <a:close/>
                <a:moveTo>
                  <a:pt x="8720094" y="305593"/>
                </a:moveTo>
                <a:lnTo>
                  <a:pt x="8720094" y="22489"/>
                </a:lnTo>
                <a:lnTo>
                  <a:pt x="9054761" y="22489"/>
                </a:lnTo>
                <a:lnTo>
                  <a:pt x="9054761" y="305593"/>
                </a:lnTo>
                <a:close/>
                <a:moveTo>
                  <a:pt x="8720094" y="602413"/>
                </a:moveTo>
                <a:lnTo>
                  <a:pt x="8720094" y="319309"/>
                </a:lnTo>
                <a:lnTo>
                  <a:pt x="9054761" y="319309"/>
                </a:lnTo>
                <a:lnTo>
                  <a:pt x="9054761" y="602413"/>
                </a:lnTo>
                <a:close/>
                <a:moveTo>
                  <a:pt x="8720094" y="899223"/>
                </a:moveTo>
                <a:lnTo>
                  <a:pt x="8720094" y="616129"/>
                </a:lnTo>
                <a:lnTo>
                  <a:pt x="9054761" y="616129"/>
                </a:lnTo>
                <a:lnTo>
                  <a:pt x="9054761" y="899223"/>
                </a:lnTo>
                <a:close/>
                <a:moveTo>
                  <a:pt x="8720094" y="1196033"/>
                </a:moveTo>
                <a:lnTo>
                  <a:pt x="8720094" y="912928"/>
                </a:lnTo>
                <a:lnTo>
                  <a:pt x="9054761" y="912928"/>
                </a:lnTo>
                <a:lnTo>
                  <a:pt x="9054761" y="1196033"/>
                </a:lnTo>
                <a:close/>
                <a:moveTo>
                  <a:pt x="8720094" y="1492853"/>
                </a:moveTo>
                <a:lnTo>
                  <a:pt x="8720094" y="1209749"/>
                </a:lnTo>
                <a:lnTo>
                  <a:pt x="9054761" y="1209749"/>
                </a:lnTo>
                <a:lnTo>
                  <a:pt x="9054761" y="1492853"/>
                </a:lnTo>
                <a:close/>
                <a:moveTo>
                  <a:pt x="8720094" y="1789662"/>
                </a:moveTo>
                <a:lnTo>
                  <a:pt x="8720094" y="1506569"/>
                </a:lnTo>
                <a:lnTo>
                  <a:pt x="9054761" y="1506569"/>
                </a:lnTo>
                <a:lnTo>
                  <a:pt x="9054761" y="1789662"/>
                </a:lnTo>
                <a:close/>
                <a:moveTo>
                  <a:pt x="8720094" y="2086472"/>
                </a:moveTo>
                <a:lnTo>
                  <a:pt x="8720094" y="1803368"/>
                </a:lnTo>
                <a:lnTo>
                  <a:pt x="9054761" y="1803368"/>
                </a:lnTo>
                <a:lnTo>
                  <a:pt x="9054761" y="2086472"/>
                </a:lnTo>
                <a:close/>
                <a:moveTo>
                  <a:pt x="8720094" y="2383292"/>
                </a:moveTo>
                <a:lnTo>
                  <a:pt x="8720094" y="2100188"/>
                </a:lnTo>
                <a:lnTo>
                  <a:pt x="9054761" y="2100188"/>
                </a:lnTo>
                <a:lnTo>
                  <a:pt x="9054761" y="2383292"/>
                </a:lnTo>
                <a:close/>
                <a:moveTo>
                  <a:pt x="8720094" y="2680112"/>
                </a:moveTo>
                <a:lnTo>
                  <a:pt x="8720094" y="2397008"/>
                </a:lnTo>
                <a:lnTo>
                  <a:pt x="9054761" y="2397008"/>
                </a:lnTo>
                <a:lnTo>
                  <a:pt x="9054761" y="2680112"/>
                </a:lnTo>
                <a:close/>
                <a:moveTo>
                  <a:pt x="8720094" y="2976922"/>
                </a:moveTo>
                <a:lnTo>
                  <a:pt x="8720094" y="2693828"/>
                </a:lnTo>
                <a:lnTo>
                  <a:pt x="9054761" y="2693828"/>
                </a:lnTo>
                <a:lnTo>
                  <a:pt x="9054761" y="2976922"/>
                </a:lnTo>
                <a:close/>
                <a:moveTo>
                  <a:pt x="8720094" y="3273742"/>
                </a:moveTo>
                <a:lnTo>
                  <a:pt x="8720094" y="2990638"/>
                </a:lnTo>
                <a:lnTo>
                  <a:pt x="9054761" y="2990638"/>
                </a:lnTo>
                <a:lnTo>
                  <a:pt x="9054761" y="3273742"/>
                </a:lnTo>
                <a:close/>
                <a:moveTo>
                  <a:pt x="8720094" y="3570541"/>
                </a:moveTo>
                <a:lnTo>
                  <a:pt x="8720094" y="3287447"/>
                </a:lnTo>
                <a:lnTo>
                  <a:pt x="9054761" y="3287447"/>
                </a:lnTo>
                <a:lnTo>
                  <a:pt x="9054761" y="3570541"/>
                </a:lnTo>
                <a:close/>
                <a:moveTo>
                  <a:pt x="8720094" y="3867361"/>
                </a:moveTo>
                <a:lnTo>
                  <a:pt x="8720094" y="3584257"/>
                </a:lnTo>
                <a:lnTo>
                  <a:pt x="9054761" y="3584257"/>
                </a:lnTo>
                <a:lnTo>
                  <a:pt x="9054761" y="3867361"/>
                </a:lnTo>
                <a:close/>
                <a:moveTo>
                  <a:pt x="8720094" y="4164171"/>
                </a:moveTo>
                <a:lnTo>
                  <a:pt x="8720094" y="3881077"/>
                </a:lnTo>
                <a:lnTo>
                  <a:pt x="9054761" y="3881077"/>
                </a:lnTo>
                <a:lnTo>
                  <a:pt x="9054761" y="4164171"/>
                </a:lnTo>
                <a:close/>
                <a:moveTo>
                  <a:pt x="8720094" y="4460991"/>
                </a:moveTo>
                <a:lnTo>
                  <a:pt x="8720094" y="4177897"/>
                </a:lnTo>
                <a:lnTo>
                  <a:pt x="9054761" y="4177897"/>
                </a:lnTo>
                <a:lnTo>
                  <a:pt x="9054761" y="4460991"/>
                </a:lnTo>
                <a:close/>
                <a:moveTo>
                  <a:pt x="8720094" y="4757811"/>
                </a:moveTo>
                <a:lnTo>
                  <a:pt x="8720094" y="4474707"/>
                </a:lnTo>
                <a:lnTo>
                  <a:pt x="9054761" y="4474707"/>
                </a:lnTo>
                <a:lnTo>
                  <a:pt x="9054761" y="4757811"/>
                </a:lnTo>
                <a:close/>
                <a:moveTo>
                  <a:pt x="8720094" y="5054610"/>
                </a:moveTo>
                <a:lnTo>
                  <a:pt x="8720094" y="4771516"/>
                </a:lnTo>
                <a:lnTo>
                  <a:pt x="9054761" y="4771516"/>
                </a:lnTo>
                <a:lnTo>
                  <a:pt x="9054761" y="5054610"/>
                </a:lnTo>
                <a:close/>
                <a:moveTo>
                  <a:pt x="8720094" y="5351441"/>
                </a:moveTo>
                <a:lnTo>
                  <a:pt x="8720094" y="5068337"/>
                </a:lnTo>
                <a:lnTo>
                  <a:pt x="9054761" y="5068337"/>
                </a:lnTo>
                <a:lnTo>
                  <a:pt x="9054761" y="5351441"/>
                </a:lnTo>
                <a:close/>
                <a:moveTo>
                  <a:pt x="8720094" y="5648250"/>
                </a:moveTo>
                <a:lnTo>
                  <a:pt x="8720094" y="5365157"/>
                </a:lnTo>
                <a:lnTo>
                  <a:pt x="9054761" y="5365157"/>
                </a:lnTo>
                <a:lnTo>
                  <a:pt x="9054761" y="5648250"/>
                </a:lnTo>
                <a:close/>
                <a:moveTo>
                  <a:pt x="8720094" y="5945060"/>
                </a:moveTo>
                <a:lnTo>
                  <a:pt x="8720094" y="5661966"/>
                </a:lnTo>
                <a:lnTo>
                  <a:pt x="9054761" y="5661966"/>
                </a:lnTo>
                <a:lnTo>
                  <a:pt x="9054761" y="5945060"/>
                </a:lnTo>
                <a:close/>
                <a:moveTo>
                  <a:pt x="8720094" y="6241880"/>
                </a:moveTo>
                <a:lnTo>
                  <a:pt x="8720094" y="5958776"/>
                </a:lnTo>
                <a:lnTo>
                  <a:pt x="9054761" y="5958776"/>
                </a:lnTo>
                <a:lnTo>
                  <a:pt x="9054761" y="6241880"/>
                </a:lnTo>
                <a:close/>
                <a:moveTo>
                  <a:pt x="8720094" y="6538690"/>
                </a:moveTo>
                <a:lnTo>
                  <a:pt x="8720094" y="6255596"/>
                </a:lnTo>
                <a:lnTo>
                  <a:pt x="9054761" y="6255596"/>
                </a:lnTo>
                <a:lnTo>
                  <a:pt x="9054761" y="6538690"/>
                </a:lnTo>
                <a:close/>
                <a:moveTo>
                  <a:pt x="8720094" y="6835499"/>
                </a:moveTo>
                <a:lnTo>
                  <a:pt x="8720094" y="6552406"/>
                </a:lnTo>
                <a:lnTo>
                  <a:pt x="9054761" y="6552406"/>
                </a:lnTo>
                <a:lnTo>
                  <a:pt x="9054761" y="6835499"/>
                </a:lnTo>
                <a:close/>
                <a:moveTo>
                  <a:pt x="8369204" y="305593"/>
                </a:moveTo>
                <a:lnTo>
                  <a:pt x="8369204" y="22489"/>
                </a:lnTo>
                <a:lnTo>
                  <a:pt x="8703881" y="22489"/>
                </a:lnTo>
                <a:lnTo>
                  <a:pt x="8703881" y="305593"/>
                </a:lnTo>
                <a:close/>
                <a:moveTo>
                  <a:pt x="8369204" y="602413"/>
                </a:moveTo>
                <a:lnTo>
                  <a:pt x="8369204" y="319309"/>
                </a:lnTo>
                <a:lnTo>
                  <a:pt x="8703881" y="319309"/>
                </a:lnTo>
                <a:lnTo>
                  <a:pt x="8703881" y="602413"/>
                </a:lnTo>
                <a:close/>
                <a:moveTo>
                  <a:pt x="8369204" y="899223"/>
                </a:moveTo>
                <a:lnTo>
                  <a:pt x="8369204" y="616129"/>
                </a:lnTo>
                <a:lnTo>
                  <a:pt x="8703881" y="616129"/>
                </a:lnTo>
                <a:lnTo>
                  <a:pt x="8703881" y="899223"/>
                </a:lnTo>
                <a:close/>
                <a:moveTo>
                  <a:pt x="8369204" y="1196033"/>
                </a:moveTo>
                <a:lnTo>
                  <a:pt x="8369204" y="912928"/>
                </a:lnTo>
                <a:lnTo>
                  <a:pt x="8703881" y="912928"/>
                </a:lnTo>
                <a:lnTo>
                  <a:pt x="8703881" y="1196033"/>
                </a:lnTo>
                <a:close/>
                <a:moveTo>
                  <a:pt x="8369204" y="1492853"/>
                </a:moveTo>
                <a:lnTo>
                  <a:pt x="8369204" y="1209749"/>
                </a:lnTo>
                <a:lnTo>
                  <a:pt x="8703881" y="1209749"/>
                </a:lnTo>
                <a:lnTo>
                  <a:pt x="8703881" y="1492853"/>
                </a:lnTo>
                <a:close/>
                <a:moveTo>
                  <a:pt x="8369204" y="1789662"/>
                </a:moveTo>
                <a:lnTo>
                  <a:pt x="8369204" y="1506569"/>
                </a:lnTo>
                <a:lnTo>
                  <a:pt x="8703881" y="1506569"/>
                </a:lnTo>
                <a:lnTo>
                  <a:pt x="8703881" y="1789662"/>
                </a:lnTo>
                <a:close/>
                <a:moveTo>
                  <a:pt x="8369204" y="2086472"/>
                </a:moveTo>
                <a:lnTo>
                  <a:pt x="8369204" y="1803368"/>
                </a:lnTo>
                <a:lnTo>
                  <a:pt x="8703881" y="1803368"/>
                </a:lnTo>
                <a:lnTo>
                  <a:pt x="8703881" y="2086472"/>
                </a:lnTo>
                <a:close/>
                <a:moveTo>
                  <a:pt x="8369204" y="2383292"/>
                </a:moveTo>
                <a:lnTo>
                  <a:pt x="8369204" y="2100188"/>
                </a:lnTo>
                <a:lnTo>
                  <a:pt x="8703881" y="2100188"/>
                </a:lnTo>
                <a:lnTo>
                  <a:pt x="8703881" y="2383292"/>
                </a:lnTo>
                <a:close/>
                <a:moveTo>
                  <a:pt x="8369204" y="2680112"/>
                </a:moveTo>
                <a:lnTo>
                  <a:pt x="8369204" y="2397008"/>
                </a:lnTo>
                <a:lnTo>
                  <a:pt x="8703881" y="2397008"/>
                </a:lnTo>
                <a:lnTo>
                  <a:pt x="8703881" y="2680112"/>
                </a:lnTo>
                <a:close/>
                <a:moveTo>
                  <a:pt x="8369204" y="2976922"/>
                </a:moveTo>
                <a:lnTo>
                  <a:pt x="8369204" y="2693828"/>
                </a:lnTo>
                <a:lnTo>
                  <a:pt x="8703881" y="2693828"/>
                </a:lnTo>
                <a:lnTo>
                  <a:pt x="8703881" y="2976922"/>
                </a:lnTo>
                <a:close/>
                <a:moveTo>
                  <a:pt x="8369204" y="3273742"/>
                </a:moveTo>
                <a:lnTo>
                  <a:pt x="8369204" y="2990638"/>
                </a:lnTo>
                <a:lnTo>
                  <a:pt x="8703881" y="2990638"/>
                </a:lnTo>
                <a:lnTo>
                  <a:pt x="8703881" y="3273742"/>
                </a:lnTo>
                <a:close/>
                <a:moveTo>
                  <a:pt x="8369204" y="3570541"/>
                </a:moveTo>
                <a:lnTo>
                  <a:pt x="8369204" y="3287447"/>
                </a:lnTo>
                <a:lnTo>
                  <a:pt x="8703881" y="3287447"/>
                </a:lnTo>
                <a:lnTo>
                  <a:pt x="8703881" y="3570541"/>
                </a:lnTo>
                <a:close/>
                <a:moveTo>
                  <a:pt x="8369204" y="3867361"/>
                </a:moveTo>
                <a:lnTo>
                  <a:pt x="8369204" y="3584257"/>
                </a:lnTo>
                <a:lnTo>
                  <a:pt x="8703881" y="3584257"/>
                </a:lnTo>
                <a:lnTo>
                  <a:pt x="8703881" y="3867361"/>
                </a:lnTo>
                <a:close/>
                <a:moveTo>
                  <a:pt x="8369204" y="4164171"/>
                </a:moveTo>
                <a:lnTo>
                  <a:pt x="8369204" y="3881077"/>
                </a:lnTo>
                <a:lnTo>
                  <a:pt x="8703881" y="3881077"/>
                </a:lnTo>
                <a:lnTo>
                  <a:pt x="8703881" y="4164171"/>
                </a:lnTo>
                <a:close/>
                <a:moveTo>
                  <a:pt x="8369204" y="4460991"/>
                </a:moveTo>
                <a:lnTo>
                  <a:pt x="8369204" y="4177897"/>
                </a:lnTo>
                <a:lnTo>
                  <a:pt x="8703881" y="4177897"/>
                </a:lnTo>
                <a:lnTo>
                  <a:pt x="8703881" y="4460991"/>
                </a:lnTo>
                <a:close/>
                <a:moveTo>
                  <a:pt x="8369204" y="4757811"/>
                </a:moveTo>
                <a:lnTo>
                  <a:pt x="8369204" y="4474707"/>
                </a:lnTo>
                <a:lnTo>
                  <a:pt x="8703881" y="4474707"/>
                </a:lnTo>
                <a:lnTo>
                  <a:pt x="8703881" y="4757811"/>
                </a:lnTo>
                <a:close/>
                <a:moveTo>
                  <a:pt x="8369204" y="5054610"/>
                </a:moveTo>
                <a:lnTo>
                  <a:pt x="8369204" y="4771516"/>
                </a:lnTo>
                <a:lnTo>
                  <a:pt x="8703881" y="4771516"/>
                </a:lnTo>
                <a:lnTo>
                  <a:pt x="8703881" y="5054610"/>
                </a:lnTo>
                <a:close/>
                <a:moveTo>
                  <a:pt x="8369204" y="5351441"/>
                </a:moveTo>
                <a:lnTo>
                  <a:pt x="8369204" y="5068337"/>
                </a:lnTo>
                <a:lnTo>
                  <a:pt x="8703881" y="5068337"/>
                </a:lnTo>
                <a:lnTo>
                  <a:pt x="8703881" y="5351441"/>
                </a:lnTo>
                <a:close/>
                <a:moveTo>
                  <a:pt x="8369204" y="5648250"/>
                </a:moveTo>
                <a:lnTo>
                  <a:pt x="8369204" y="5365157"/>
                </a:lnTo>
                <a:lnTo>
                  <a:pt x="8703881" y="5365157"/>
                </a:lnTo>
                <a:lnTo>
                  <a:pt x="8703881" y="5648250"/>
                </a:lnTo>
                <a:close/>
                <a:moveTo>
                  <a:pt x="8369204" y="5945060"/>
                </a:moveTo>
                <a:lnTo>
                  <a:pt x="8369204" y="5661966"/>
                </a:lnTo>
                <a:lnTo>
                  <a:pt x="8703881" y="5661966"/>
                </a:lnTo>
                <a:lnTo>
                  <a:pt x="8703881" y="5945060"/>
                </a:lnTo>
                <a:close/>
                <a:moveTo>
                  <a:pt x="8369204" y="6241880"/>
                </a:moveTo>
                <a:lnTo>
                  <a:pt x="8369204" y="5958776"/>
                </a:lnTo>
                <a:lnTo>
                  <a:pt x="8703881" y="5958776"/>
                </a:lnTo>
                <a:lnTo>
                  <a:pt x="8703881" y="6241880"/>
                </a:lnTo>
                <a:close/>
                <a:moveTo>
                  <a:pt x="8369204" y="6538690"/>
                </a:moveTo>
                <a:lnTo>
                  <a:pt x="8369204" y="6255596"/>
                </a:lnTo>
                <a:lnTo>
                  <a:pt x="8703881" y="6255596"/>
                </a:lnTo>
                <a:lnTo>
                  <a:pt x="8703881" y="6538690"/>
                </a:lnTo>
                <a:close/>
                <a:moveTo>
                  <a:pt x="8369204" y="6835499"/>
                </a:moveTo>
                <a:lnTo>
                  <a:pt x="8369204" y="6552406"/>
                </a:lnTo>
                <a:lnTo>
                  <a:pt x="8703881" y="6552406"/>
                </a:lnTo>
                <a:lnTo>
                  <a:pt x="8703881" y="6835499"/>
                </a:lnTo>
                <a:close/>
                <a:moveTo>
                  <a:pt x="8018335" y="305593"/>
                </a:moveTo>
                <a:lnTo>
                  <a:pt x="8018335" y="22489"/>
                </a:lnTo>
                <a:lnTo>
                  <a:pt x="8352990" y="22489"/>
                </a:lnTo>
                <a:lnTo>
                  <a:pt x="8352990" y="305593"/>
                </a:lnTo>
                <a:close/>
                <a:moveTo>
                  <a:pt x="8018335" y="602413"/>
                </a:moveTo>
                <a:lnTo>
                  <a:pt x="8018335" y="319309"/>
                </a:lnTo>
                <a:lnTo>
                  <a:pt x="8352990" y="319309"/>
                </a:lnTo>
                <a:lnTo>
                  <a:pt x="8352990" y="602413"/>
                </a:lnTo>
                <a:close/>
                <a:moveTo>
                  <a:pt x="8018335" y="899223"/>
                </a:moveTo>
                <a:lnTo>
                  <a:pt x="8018335" y="616129"/>
                </a:lnTo>
                <a:lnTo>
                  <a:pt x="8352990" y="616129"/>
                </a:lnTo>
                <a:lnTo>
                  <a:pt x="8352990" y="899223"/>
                </a:lnTo>
                <a:close/>
                <a:moveTo>
                  <a:pt x="8018335" y="1196033"/>
                </a:moveTo>
                <a:lnTo>
                  <a:pt x="8018335" y="912928"/>
                </a:lnTo>
                <a:lnTo>
                  <a:pt x="8352990" y="912928"/>
                </a:lnTo>
                <a:lnTo>
                  <a:pt x="8352990" y="1196033"/>
                </a:lnTo>
                <a:close/>
                <a:moveTo>
                  <a:pt x="8018335" y="1492853"/>
                </a:moveTo>
                <a:lnTo>
                  <a:pt x="8018335" y="1209749"/>
                </a:lnTo>
                <a:lnTo>
                  <a:pt x="8352990" y="1209749"/>
                </a:lnTo>
                <a:lnTo>
                  <a:pt x="8352990" y="1492853"/>
                </a:lnTo>
                <a:close/>
                <a:moveTo>
                  <a:pt x="8018335" y="1789662"/>
                </a:moveTo>
                <a:lnTo>
                  <a:pt x="8018335" y="1506569"/>
                </a:lnTo>
                <a:lnTo>
                  <a:pt x="8352990" y="1506569"/>
                </a:lnTo>
                <a:lnTo>
                  <a:pt x="8352990" y="1789662"/>
                </a:lnTo>
                <a:close/>
                <a:moveTo>
                  <a:pt x="8018335" y="2086472"/>
                </a:moveTo>
                <a:lnTo>
                  <a:pt x="8018335" y="1803368"/>
                </a:lnTo>
                <a:lnTo>
                  <a:pt x="8352990" y="1803368"/>
                </a:lnTo>
                <a:lnTo>
                  <a:pt x="8352990" y="2086472"/>
                </a:lnTo>
                <a:close/>
                <a:moveTo>
                  <a:pt x="8018335" y="2383292"/>
                </a:moveTo>
                <a:lnTo>
                  <a:pt x="8018335" y="2100188"/>
                </a:lnTo>
                <a:lnTo>
                  <a:pt x="8352990" y="2100188"/>
                </a:lnTo>
                <a:lnTo>
                  <a:pt x="8352990" y="2383292"/>
                </a:lnTo>
                <a:close/>
                <a:moveTo>
                  <a:pt x="8018335" y="2680112"/>
                </a:moveTo>
                <a:lnTo>
                  <a:pt x="8018335" y="2397008"/>
                </a:lnTo>
                <a:lnTo>
                  <a:pt x="8352990" y="2397008"/>
                </a:lnTo>
                <a:lnTo>
                  <a:pt x="8352990" y="2680112"/>
                </a:lnTo>
                <a:close/>
                <a:moveTo>
                  <a:pt x="8018335" y="2976922"/>
                </a:moveTo>
                <a:lnTo>
                  <a:pt x="8018335" y="2693828"/>
                </a:lnTo>
                <a:lnTo>
                  <a:pt x="8352990" y="2693828"/>
                </a:lnTo>
                <a:lnTo>
                  <a:pt x="8352990" y="2976922"/>
                </a:lnTo>
                <a:close/>
                <a:moveTo>
                  <a:pt x="8018335" y="3273742"/>
                </a:moveTo>
                <a:lnTo>
                  <a:pt x="8018335" y="2990638"/>
                </a:lnTo>
                <a:lnTo>
                  <a:pt x="8352990" y="2990638"/>
                </a:lnTo>
                <a:lnTo>
                  <a:pt x="8352990" y="3273742"/>
                </a:lnTo>
                <a:close/>
                <a:moveTo>
                  <a:pt x="8018335" y="3570541"/>
                </a:moveTo>
                <a:lnTo>
                  <a:pt x="8018335" y="3287447"/>
                </a:lnTo>
                <a:lnTo>
                  <a:pt x="8352990" y="3287447"/>
                </a:lnTo>
                <a:lnTo>
                  <a:pt x="8352990" y="3570541"/>
                </a:lnTo>
                <a:close/>
                <a:moveTo>
                  <a:pt x="8018335" y="3867361"/>
                </a:moveTo>
                <a:lnTo>
                  <a:pt x="8018335" y="3584257"/>
                </a:lnTo>
                <a:lnTo>
                  <a:pt x="8352990" y="3584257"/>
                </a:lnTo>
                <a:lnTo>
                  <a:pt x="8352990" y="3867361"/>
                </a:lnTo>
                <a:close/>
                <a:moveTo>
                  <a:pt x="8018335" y="4164171"/>
                </a:moveTo>
                <a:lnTo>
                  <a:pt x="8018335" y="3881077"/>
                </a:lnTo>
                <a:lnTo>
                  <a:pt x="8352990" y="3881077"/>
                </a:lnTo>
                <a:lnTo>
                  <a:pt x="8352990" y="4164171"/>
                </a:lnTo>
                <a:close/>
                <a:moveTo>
                  <a:pt x="8018335" y="4460991"/>
                </a:moveTo>
                <a:lnTo>
                  <a:pt x="8018335" y="4177897"/>
                </a:lnTo>
                <a:lnTo>
                  <a:pt x="8352990" y="4177897"/>
                </a:lnTo>
                <a:lnTo>
                  <a:pt x="8352990" y="4460991"/>
                </a:lnTo>
                <a:close/>
                <a:moveTo>
                  <a:pt x="8018335" y="4757811"/>
                </a:moveTo>
                <a:lnTo>
                  <a:pt x="8018335" y="4474707"/>
                </a:lnTo>
                <a:lnTo>
                  <a:pt x="8352990" y="4474707"/>
                </a:lnTo>
                <a:lnTo>
                  <a:pt x="8352990" y="4757811"/>
                </a:lnTo>
                <a:close/>
                <a:moveTo>
                  <a:pt x="8018335" y="5054610"/>
                </a:moveTo>
                <a:lnTo>
                  <a:pt x="8018335" y="4771516"/>
                </a:lnTo>
                <a:lnTo>
                  <a:pt x="8352990" y="4771516"/>
                </a:lnTo>
                <a:lnTo>
                  <a:pt x="8352990" y="5054610"/>
                </a:lnTo>
                <a:close/>
                <a:moveTo>
                  <a:pt x="8018335" y="5351441"/>
                </a:moveTo>
                <a:lnTo>
                  <a:pt x="8018335" y="5068337"/>
                </a:lnTo>
                <a:lnTo>
                  <a:pt x="8352990" y="5068337"/>
                </a:lnTo>
                <a:lnTo>
                  <a:pt x="8352990" y="5351441"/>
                </a:lnTo>
                <a:close/>
                <a:moveTo>
                  <a:pt x="8018335" y="5648250"/>
                </a:moveTo>
                <a:lnTo>
                  <a:pt x="8018335" y="5365157"/>
                </a:lnTo>
                <a:lnTo>
                  <a:pt x="8352990" y="5365157"/>
                </a:lnTo>
                <a:lnTo>
                  <a:pt x="8352990" y="5648250"/>
                </a:lnTo>
                <a:close/>
                <a:moveTo>
                  <a:pt x="8018335" y="5945060"/>
                </a:moveTo>
                <a:lnTo>
                  <a:pt x="8018335" y="5661966"/>
                </a:lnTo>
                <a:lnTo>
                  <a:pt x="8352990" y="5661966"/>
                </a:lnTo>
                <a:lnTo>
                  <a:pt x="8352990" y="5945060"/>
                </a:lnTo>
                <a:close/>
                <a:moveTo>
                  <a:pt x="8018335" y="6241880"/>
                </a:moveTo>
                <a:lnTo>
                  <a:pt x="8018335" y="5958776"/>
                </a:lnTo>
                <a:lnTo>
                  <a:pt x="8352990" y="5958776"/>
                </a:lnTo>
                <a:lnTo>
                  <a:pt x="8352990" y="6241880"/>
                </a:lnTo>
                <a:close/>
                <a:moveTo>
                  <a:pt x="8018335" y="6538690"/>
                </a:moveTo>
                <a:lnTo>
                  <a:pt x="8018335" y="6255596"/>
                </a:lnTo>
                <a:lnTo>
                  <a:pt x="8352990" y="6255596"/>
                </a:lnTo>
                <a:lnTo>
                  <a:pt x="8352990" y="6538690"/>
                </a:lnTo>
                <a:close/>
                <a:moveTo>
                  <a:pt x="8018335" y="6835499"/>
                </a:moveTo>
                <a:lnTo>
                  <a:pt x="8018335" y="6552406"/>
                </a:lnTo>
                <a:lnTo>
                  <a:pt x="8352990" y="6552406"/>
                </a:lnTo>
                <a:lnTo>
                  <a:pt x="8352990" y="6835499"/>
                </a:lnTo>
                <a:close/>
                <a:moveTo>
                  <a:pt x="7667444" y="305593"/>
                </a:moveTo>
                <a:lnTo>
                  <a:pt x="7667444" y="22489"/>
                </a:lnTo>
                <a:lnTo>
                  <a:pt x="8002121" y="22489"/>
                </a:lnTo>
                <a:lnTo>
                  <a:pt x="8002121" y="305593"/>
                </a:lnTo>
                <a:close/>
                <a:moveTo>
                  <a:pt x="7667444" y="602413"/>
                </a:moveTo>
                <a:lnTo>
                  <a:pt x="7667444" y="319309"/>
                </a:lnTo>
                <a:lnTo>
                  <a:pt x="8002121" y="319309"/>
                </a:lnTo>
                <a:lnTo>
                  <a:pt x="8002121" y="602413"/>
                </a:lnTo>
                <a:close/>
                <a:moveTo>
                  <a:pt x="7667444" y="899223"/>
                </a:moveTo>
                <a:lnTo>
                  <a:pt x="7667444" y="616129"/>
                </a:lnTo>
                <a:lnTo>
                  <a:pt x="8002121" y="616129"/>
                </a:lnTo>
                <a:lnTo>
                  <a:pt x="8002121" y="899223"/>
                </a:lnTo>
                <a:close/>
                <a:moveTo>
                  <a:pt x="7667444" y="1196033"/>
                </a:moveTo>
                <a:lnTo>
                  <a:pt x="7667444" y="912928"/>
                </a:lnTo>
                <a:lnTo>
                  <a:pt x="8002121" y="912928"/>
                </a:lnTo>
                <a:lnTo>
                  <a:pt x="8002121" y="1196033"/>
                </a:lnTo>
                <a:close/>
                <a:moveTo>
                  <a:pt x="7667444" y="1492853"/>
                </a:moveTo>
                <a:lnTo>
                  <a:pt x="7667444" y="1209749"/>
                </a:lnTo>
                <a:lnTo>
                  <a:pt x="8002121" y="1209749"/>
                </a:lnTo>
                <a:lnTo>
                  <a:pt x="8002121" y="1492853"/>
                </a:lnTo>
                <a:close/>
                <a:moveTo>
                  <a:pt x="7667444" y="1789662"/>
                </a:moveTo>
                <a:lnTo>
                  <a:pt x="7667444" y="1506569"/>
                </a:lnTo>
                <a:lnTo>
                  <a:pt x="8002121" y="1506569"/>
                </a:lnTo>
                <a:lnTo>
                  <a:pt x="8002121" y="1789662"/>
                </a:lnTo>
                <a:close/>
                <a:moveTo>
                  <a:pt x="7667444" y="2086472"/>
                </a:moveTo>
                <a:lnTo>
                  <a:pt x="7667444" y="1803368"/>
                </a:lnTo>
                <a:lnTo>
                  <a:pt x="8002121" y="1803368"/>
                </a:lnTo>
                <a:lnTo>
                  <a:pt x="8002121" y="2086472"/>
                </a:lnTo>
                <a:close/>
                <a:moveTo>
                  <a:pt x="7667444" y="2383292"/>
                </a:moveTo>
                <a:lnTo>
                  <a:pt x="7667444" y="2100188"/>
                </a:lnTo>
                <a:lnTo>
                  <a:pt x="8002121" y="2100188"/>
                </a:lnTo>
                <a:lnTo>
                  <a:pt x="8002121" y="2383292"/>
                </a:lnTo>
                <a:close/>
                <a:moveTo>
                  <a:pt x="7667444" y="2680112"/>
                </a:moveTo>
                <a:lnTo>
                  <a:pt x="7667444" y="2397008"/>
                </a:lnTo>
                <a:lnTo>
                  <a:pt x="8002121" y="2397008"/>
                </a:lnTo>
                <a:lnTo>
                  <a:pt x="8002121" y="2680112"/>
                </a:lnTo>
                <a:close/>
                <a:moveTo>
                  <a:pt x="7667444" y="2976922"/>
                </a:moveTo>
                <a:lnTo>
                  <a:pt x="7667444" y="2693828"/>
                </a:lnTo>
                <a:lnTo>
                  <a:pt x="8002121" y="2693828"/>
                </a:lnTo>
                <a:lnTo>
                  <a:pt x="8002121" y="2976922"/>
                </a:lnTo>
                <a:close/>
                <a:moveTo>
                  <a:pt x="7667444" y="3273742"/>
                </a:moveTo>
                <a:lnTo>
                  <a:pt x="7667444" y="2990638"/>
                </a:lnTo>
                <a:lnTo>
                  <a:pt x="8002121" y="2990638"/>
                </a:lnTo>
                <a:lnTo>
                  <a:pt x="8002121" y="3273742"/>
                </a:lnTo>
                <a:close/>
                <a:moveTo>
                  <a:pt x="7667444" y="3570541"/>
                </a:moveTo>
                <a:lnTo>
                  <a:pt x="7667444" y="3287447"/>
                </a:lnTo>
                <a:lnTo>
                  <a:pt x="8002121" y="3287447"/>
                </a:lnTo>
                <a:lnTo>
                  <a:pt x="8002121" y="3570541"/>
                </a:lnTo>
                <a:close/>
                <a:moveTo>
                  <a:pt x="7667444" y="3867361"/>
                </a:moveTo>
                <a:lnTo>
                  <a:pt x="7667444" y="3584257"/>
                </a:lnTo>
                <a:lnTo>
                  <a:pt x="8002121" y="3584257"/>
                </a:lnTo>
                <a:lnTo>
                  <a:pt x="8002121" y="3867361"/>
                </a:lnTo>
                <a:close/>
                <a:moveTo>
                  <a:pt x="7667444" y="4164171"/>
                </a:moveTo>
                <a:lnTo>
                  <a:pt x="7667444" y="3881077"/>
                </a:lnTo>
                <a:lnTo>
                  <a:pt x="8002121" y="3881077"/>
                </a:lnTo>
                <a:lnTo>
                  <a:pt x="8002121" y="4164171"/>
                </a:lnTo>
                <a:close/>
                <a:moveTo>
                  <a:pt x="7667444" y="4460991"/>
                </a:moveTo>
                <a:lnTo>
                  <a:pt x="7667444" y="4177897"/>
                </a:lnTo>
                <a:lnTo>
                  <a:pt x="8002121" y="4177897"/>
                </a:lnTo>
                <a:lnTo>
                  <a:pt x="8002121" y="4460991"/>
                </a:lnTo>
                <a:close/>
                <a:moveTo>
                  <a:pt x="7667444" y="4757811"/>
                </a:moveTo>
                <a:lnTo>
                  <a:pt x="7667444" y="4474707"/>
                </a:lnTo>
                <a:lnTo>
                  <a:pt x="8002121" y="4474707"/>
                </a:lnTo>
                <a:lnTo>
                  <a:pt x="8002121" y="4757811"/>
                </a:lnTo>
                <a:close/>
                <a:moveTo>
                  <a:pt x="7667444" y="5054610"/>
                </a:moveTo>
                <a:lnTo>
                  <a:pt x="7667444" y="4771516"/>
                </a:lnTo>
                <a:lnTo>
                  <a:pt x="8002121" y="4771516"/>
                </a:lnTo>
                <a:lnTo>
                  <a:pt x="8002121" y="5054610"/>
                </a:lnTo>
                <a:close/>
                <a:moveTo>
                  <a:pt x="7667444" y="5351441"/>
                </a:moveTo>
                <a:lnTo>
                  <a:pt x="7667444" y="5068337"/>
                </a:lnTo>
                <a:lnTo>
                  <a:pt x="8002121" y="5068337"/>
                </a:lnTo>
                <a:lnTo>
                  <a:pt x="8002121" y="5351441"/>
                </a:lnTo>
                <a:close/>
                <a:moveTo>
                  <a:pt x="7667444" y="5648250"/>
                </a:moveTo>
                <a:lnTo>
                  <a:pt x="7667444" y="5365157"/>
                </a:lnTo>
                <a:lnTo>
                  <a:pt x="8002121" y="5365157"/>
                </a:lnTo>
                <a:lnTo>
                  <a:pt x="8002121" y="5648250"/>
                </a:lnTo>
                <a:close/>
                <a:moveTo>
                  <a:pt x="7667444" y="5945060"/>
                </a:moveTo>
                <a:lnTo>
                  <a:pt x="7667444" y="5661966"/>
                </a:lnTo>
                <a:lnTo>
                  <a:pt x="8002121" y="5661966"/>
                </a:lnTo>
                <a:lnTo>
                  <a:pt x="8002121" y="5945060"/>
                </a:lnTo>
                <a:close/>
                <a:moveTo>
                  <a:pt x="7667444" y="6241880"/>
                </a:moveTo>
                <a:lnTo>
                  <a:pt x="7667444" y="5958776"/>
                </a:lnTo>
                <a:lnTo>
                  <a:pt x="8002121" y="5958776"/>
                </a:lnTo>
                <a:lnTo>
                  <a:pt x="8002121" y="6241880"/>
                </a:lnTo>
                <a:close/>
                <a:moveTo>
                  <a:pt x="7667444" y="6538690"/>
                </a:moveTo>
                <a:lnTo>
                  <a:pt x="7667444" y="6255596"/>
                </a:lnTo>
                <a:lnTo>
                  <a:pt x="8002121" y="6255596"/>
                </a:lnTo>
                <a:lnTo>
                  <a:pt x="8002121" y="6538690"/>
                </a:lnTo>
                <a:close/>
                <a:moveTo>
                  <a:pt x="7667444" y="6835499"/>
                </a:moveTo>
                <a:lnTo>
                  <a:pt x="7667444" y="6552406"/>
                </a:lnTo>
                <a:lnTo>
                  <a:pt x="8002121" y="6552406"/>
                </a:lnTo>
                <a:lnTo>
                  <a:pt x="8002121" y="6835499"/>
                </a:lnTo>
                <a:close/>
                <a:moveTo>
                  <a:pt x="7316575" y="305593"/>
                </a:moveTo>
                <a:lnTo>
                  <a:pt x="7316575" y="22489"/>
                </a:lnTo>
                <a:lnTo>
                  <a:pt x="7651231" y="22489"/>
                </a:lnTo>
                <a:lnTo>
                  <a:pt x="7651231" y="305593"/>
                </a:lnTo>
                <a:close/>
                <a:moveTo>
                  <a:pt x="7316575" y="602413"/>
                </a:moveTo>
                <a:lnTo>
                  <a:pt x="7316575" y="319309"/>
                </a:lnTo>
                <a:lnTo>
                  <a:pt x="7651231" y="319309"/>
                </a:lnTo>
                <a:lnTo>
                  <a:pt x="7651231" y="602413"/>
                </a:lnTo>
                <a:close/>
                <a:moveTo>
                  <a:pt x="7316575" y="899223"/>
                </a:moveTo>
                <a:lnTo>
                  <a:pt x="7316575" y="616129"/>
                </a:lnTo>
                <a:lnTo>
                  <a:pt x="7651231" y="616129"/>
                </a:lnTo>
                <a:lnTo>
                  <a:pt x="7651231" y="899223"/>
                </a:lnTo>
                <a:close/>
                <a:moveTo>
                  <a:pt x="7316575" y="1196033"/>
                </a:moveTo>
                <a:lnTo>
                  <a:pt x="7316575" y="912928"/>
                </a:lnTo>
                <a:lnTo>
                  <a:pt x="7651231" y="912928"/>
                </a:lnTo>
                <a:lnTo>
                  <a:pt x="7651231" y="1196033"/>
                </a:lnTo>
                <a:close/>
                <a:moveTo>
                  <a:pt x="7316575" y="1492853"/>
                </a:moveTo>
                <a:lnTo>
                  <a:pt x="7316575" y="1209749"/>
                </a:lnTo>
                <a:lnTo>
                  <a:pt x="7651231" y="1209749"/>
                </a:lnTo>
                <a:lnTo>
                  <a:pt x="7651231" y="1492853"/>
                </a:lnTo>
                <a:close/>
                <a:moveTo>
                  <a:pt x="7316575" y="1789662"/>
                </a:moveTo>
                <a:lnTo>
                  <a:pt x="7316575" y="1506569"/>
                </a:lnTo>
                <a:lnTo>
                  <a:pt x="7651231" y="1506569"/>
                </a:lnTo>
                <a:lnTo>
                  <a:pt x="7651231" y="1789662"/>
                </a:lnTo>
                <a:close/>
                <a:moveTo>
                  <a:pt x="7316575" y="2086472"/>
                </a:moveTo>
                <a:lnTo>
                  <a:pt x="7316575" y="1803368"/>
                </a:lnTo>
                <a:lnTo>
                  <a:pt x="7651231" y="1803368"/>
                </a:lnTo>
                <a:lnTo>
                  <a:pt x="7651231" y="2086472"/>
                </a:lnTo>
                <a:close/>
                <a:moveTo>
                  <a:pt x="7316575" y="2383292"/>
                </a:moveTo>
                <a:lnTo>
                  <a:pt x="7316575" y="2100188"/>
                </a:lnTo>
                <a:lnTo>
                  <a:pt x="7651231" y="2100188"/>
                </a:lnTo>
                <a:lnTo>
                  <a:pt x="7651231" y="2383292"/>
                </a:lnTo>
                <a:close/>
                <a:moveTo>
                  <a:pt x="7316575" y="2680112"/>
                </a:moveTo>
                <a:lnTo>
                  <a:pt x="7316575" y="2397008"/>
                </a:lnTo>
                <a:lnTo>
                  <a:pt x="7651231" y="2397008"/>
                </a:lnTo>
                <a:lnTo>
                  <a:pt x="7651231" y="2680112"/>
                </a:lnTo>
                <a:close/>
                <a:moveTo>
                  <a:pt x="7316575" y="2976922"/>
                </a:moveTo>
                <a:lnTo>
                  <a:pt x="7316575" y="2693828"/>
                </a:lnTo>
                <a:lnTo>
                  <a:pt x="7651231" y="2693828"/>
                </a:lnTo>
                <a:lnTo>
                  <a:pt x="7651231" y="2976922"/>
                </a:lnTo>
                <a:close/>
                <a:moveTo>
                  <a:pt x="7316575" y="3273742"/>
                </a:moveTo>
                <a:lnTo>
                  <a:pt x="7316575" y="2990638"/>
                </a:lnTo>
                <a:lnTo>
                  <a:pt x="7651231" y="2990638"/>
                </a:lnTo>
                <a:lnTo>
                  <a:pt x="7651231" y="3273742"/>
                </a:lnTo>
                <a:close/>
                <a:moveTo>
                  <a:pt x="7316575" y="3570541"/>
                </a:moveTo>
                <a:lnTo>
                  <a:pt x="7316575" y="3287447"/>
                </a:lnTo>
                <a:lnTo>
                  <a:pt x="7651231" y="3287447"/>
                </a:lnTo>
                <a:lnTo>
                  <a:pt x="7651231" y="3570541"/>
                </a:lnTo>
                <a:close/>
                <a:moveTo>
                  <a:pt x="7316575" y="3867361"/>
                </a:moveTo>
                <a:lnTo>
                  <a:pt x="7316575" y="3584257"/>
                </a:lnTo>
                <a:lnTo>
                  <a:pt x="7651231" y="3584257"/>
                </a:lnTo>
                <a:lnTo>
                  <a:pt x="7651231" y="3867361"/>
                </a:lnTo>
                <a:close/>
                <a:moveTo>
                  <a:pt x="7316575" y="4164171"/>
                </a:moveTo>
                <a:lnTo>
                  <a:pt x="7316575" y="3881077"/>
                </a:lnTo>
                <a:lnTo>
                  <a:pt x="7651231" y="3881077"/>
                </a:lnTo>
                <a:lnTo>
                  <a:pt x="7651231" y="4164171"/>
                </a:lnTo>
                <a:close/>
                <a:moveTo>
                  <a:pt x="7316575" y="4460991"/>
                </a:moveTo>
                <a:lnTo>
                  <a:pt x="7316575" y="4177897"/>
                </a:lnTo>
                <a:lnTo>
                  <a:pt x="7651231" y="4177897"/>
                </a:lnTo>
                <a:lnTo>
                  <a:pt x="7651231" y="4460991"/>
                </a:lnTo>
                <a:close/>
                <a:moveTo>
                  <a:pt x="7316575" y="4757811"/>
                </a:moveTo>
                <a:lnTo>
                  <a:pt x="7316575" y="4474707"/>
                </a:lnTo>
                <a:lnTo>
                  <a:pt x="7651231" y="4474707"/>
                </a:lnTo>
                <a:lnTo>
                  <a:pt x="7651231" y="4757811"/>
                </a:lnTo>
                <a:close/>
                <a:moveTo>
                  <a:pt x="7316575" y="5054610"/>
                </a:moveTo>
                <a:lnTo>
                  <a:pt x="7316575" y="4771516"/>
                </a:lnTo>
                <a:lnTo>
                  <a:pt x="7651231" y="4771516"/>
                </a:lnTo>
                <a:lnTo>
                  <a:pt x="7651231" y="5054610"/>
                </a:lnTo>
                <a:close/>
                <a:moveTo>
                  <a:pt x="7316575" y="5351441"/>
                </a:moveTo>
                <a:lnTo>
                  <a:pt x="7316575" y="5068337"/>
                </a:lnTo>
                <a:lnTo>
                  <a:pt x="7651231" y="5068337"/>
                </a:lnTo>
                <a:lnTo>
                  <a:pt x="7651231" y="5351441"/>
                </a:lnTo>
                <a:close/>
                <a:moveTo>
                  <a:pt x="7316575" y="5648250"/>
                </a:moveTo>
                <a:lnTo>
                  <a:pt x="7316575" y="5365157"/>
                </a:lnTo>
                <a:lnTo>
                  <a:pt x="7651231" y="5365157"/>
                </a:lnTo>
                <a:lnTo>
                  <a:pt x="7651231" y="5648250"/>
                </a:lnTo>
                <a:close/>
                <a:moveTo>
                  <a:pt x="7316575" y="5945060"/>
                </a:moveTo>
                <a:lnTo>
                  <a:pt x="7316575" y="5661966"/>
                </a:lnTo>
                <a:lnTo>
                  <a:pt x="7651231" y="5661966"/>
                </a:lnTo>
                <a:lnTo>
                  <a:pt x="7651231" y="5945060"/>
                </a:lnTo>
                <a:close/>
                <a:moveTo>
                  <a:pt x="7316575" y="6241880"/>
                </a:moveTo>
                <a:lnTo>
                  <a:pt x="7316575" y="5958776"/>
                </a:lnTo>
                <a:lnTo>
                  <a:pt x="7651231" y="5958776"/>
                </a:lnTo>
                <a:lnTo>
                  <a:pt x="7651231" y="6241880"/>
                </a:lnTo>
                <a:close/>
                <a:moveTo>
                  <a:pt x="7316575" y="6538690"/>
                </a:moveTo>
                <a:lnTo>
                  <a:pt x="7316575" y="6255596"/>
                </a:lnTo>
                <a:lnTo>
                  <a:pt x="7651231" y="6255596"/>
                </a:lnTo>
                <a:lnTo>
                  <a:pt x="7651231" y="6538690"/>
                </a:lnTo>
                <a:close/>
                <a:moveTo>
                  <a:pt x="7316575" y="6835499"/>
                </a:moveTo>
                <a:lnTo>
                  <a:pt x="7316575" y="6552406"/>
                </a:lnTo>
                <a:lnTo>
                  <a:pt x="7651231" y="6552406"/>
                </a:lnTo>
                <a:lnTo>
                  <a:pt x="7651231" y="6835499"/>
                </a:lnTo>
                <a:close/>
                <a:moveTo>
                  <a:pt x="6965695" y="305593"/>
                </a:moveTo>
                <a:lnTo>
                  <a:pt x="6965695" y="22489"/>
                </a:lnTo>
                <a:lnTo>
                  <a:pt x="7300361" y="22489"/>
                </a:lnTo>
                <a:lnTo>
                  <a:pt x="7300361" y="305593"/>
                </a:lnTo>
                <a:close/>
                <a:moveTo>
                  <a:pt x="6965695" y="602413"/>
                </a:moveTo>
                <a:lnTo>
                  <a:pt x="6965695" y="319309"/>
                </a:lnTo>
                <a:lnTo>
                  <a:pt x="7300361" y="319309"/>
                </a:lnTo>
                <a:lnTo>
                  <a:pt x="7300361" y="602413"/>
                </a:lnTo>
                <a:close/>
                <a:moveTo>
                  <a:pt x="6965695" y="899223"/>
                </a:moveTo>
                <a:lnTo>
                  <a:pt x="6965695" y="616129"/>
                </a:lnTo>
                <a:lnTo>
                  <a:pt x="7300361" y="616129"/>
                </a:lnTo>
                <a:lnTo>
                  <a:pt x="7300361" y="899223"/>
                </a:lnTo>
                <a:close/>
                <a:moveTo>
                  <a:pt x="6965695" y="1196033"/>
                </a:moveTo>
                <a:lnTo>
                  <a:pt x="6965695" y="912928"/>
                </a:lnTo>
                <a:lnTo>
                  <a:pt x="7300361" y="912928"/>
                </a:lnTo>
                <a:lnTo>
                  <a:pt x="7300361" y="1196033"/>
                </a:lnTo>
                <a:close/>
                <a:moveTo>
                  <a:pt x="6965695" y="1492853"/>
                </a:moveTo>
                <a:lnTo>
                  <a:pt x="6965695" y="1209749"/>
                </a:lnTo>
                <a:lnTo>
                  <a:pt x="7300361" y="1209749"/>
                </a:lnTo>
                <a:lnTo>
                  <a:pt x="7300361" y="1492853"/>
                </a:lnTo>
                <a:close/>
                <a:moveTo>
                  <a:pt x="6965695" y="1789662"/>
                </a:moveTo>
                <a:lnTo>
                  <a:pt x="6965695" y="1506569"/>
                </a:lnTo>
                <a:lnTo>
                  <a:pt x="7300361" y="1506569"/>
                </a:lnTo>
                <a:lnTo>
                  <a:pt x="7300361" y="1789662"/>
                </a:lnTo>
                <a:close/>
                <a:moveTo>
                  <a:pt x="6965695" y="2086472"/>
                </a:moveTo>
                <a:lnTo>
                  <a:pt x="6965695" y="1803368"/>
                </a:lnTo>
                <a:lnTo>
                  <a:pt x="7300361" y="1803368"/>
                </a:lnTo>
                <a:lnTo>
                  <a:pt x="7300361" y="2086472"/>
                </a:lnTo>
                <a:close/>
                <a:moveTo>
                  <a:pt x="6965695" y="2383292"/>
                </a:moveTo>
                <a:lnTo>
                  <a:pt x="6965695" y="2100188"/>
                </a:lnTo>
                <a:lnTo>
                  <a:pt x="7300361" y="2100188"/>
                </a:lnTo>
                <a:lnTo>
                  <a:pt x="7300361" y="2383292"/>
                </a:lnTo>
                <a:close/>
                <a:moveTo>
                  <a:pt x="6965695" y="2680112"/>
                </a:moveTo>
                <a:lnTo>
                  <a:pt x="6965695" y="2397008"/>
                </a:lnTo>
                <a:lnTo>
                  <a:pt x="7300361" y="2397008"/>
                </a:lnTo>
                <a:lnTo>
                  <a:pt x="7300361" y="2680112"/>
                </a:lnTo>
                <a:close/>
                <a:moveTo>
                  <a:pt x="6965695" y="2976922"/>
                </a:moveTo>
                <a:lnTo>
                  <a:pt x="6965695" y="2693828"/>
                </a:lnTo>
                <a:lnTo>
                  <a:pt x="7300361" y="2693828"/>
                </a:lnTo>
                <a:lnTo>
                  <a:pt x="7300361" y="2976922"/>
                </a:lnTo>
                <a:close/>
                <a:moveTo>
                  <a:pt x="6965695" y="3273742"/>
                </a:moveTo>
                <a:lnTo>
                  <a:pt x="6965695" y="2990638"/>
                </a:lnTo>
                <a:lnTo>
                  <a:pt x="7300361" y="2990638"/>
                </a:lnTo>
                <a:lnTo>
                  <a:pt x="7300361" y="3273742"/>
                </a:lnTo>
                <a:close/>
                <a:moveTo>
                  <a:pt x="6965695" y="3570541"/>
                </a:moveTo>
                <a:lnTo>
                  <a:pt x="6965695" y="3287447"/>
                </a:lnTo>
                <a:lnTo>
                  <a:pt x="7300361" y="3287447"/>
                </a:lnTo>
                <a:lnTo>
                  <a:pt x="7300361" y="3570541"/>
                </a:lnTo>
                <a:close/>
                <a:moveTo>
                  <a:pt x="6965695" y="3867361"/>
                </a:moveTo>
                <a:lnTo>
                  <a:pt x="6965695" y="3584257"/>
                </a:lnTo>
                <a:lnTo>
                  <a:pt x="7300361" y="3584257"/>
                </a:lnTo>
                <a:lnTo>
                  <a:pt x="7300361" y="3867361"/>
                </a:lnTo>
                <a:close/>
                <a:moveTo>
                  <a:pt x="6965695" y="4164171"/>
                </a:moveTo>
                <a:lnTo>
                  <a:pt x="6965695" y="3881077"/>
                </a:lnTo>
                <a:lnTo>
                  <a:pt x="7300361" y="3881077"/>
                </a:lnTo>
                <a:lnTo>
                  <a:pt x="7300361" y="4164171"/>
                </a:lnTo>
                <a:close/>
                <a:moveTo>
                  <a:pt x="6965695" y="4460991"/>
                </a:moveTo>
                <a:lnTo>
                  <a:pt x="6965695" y="4177897"/>
                </a:lnTo>
                <a:lnTo>
                  <a:pt x="7300361" y="4177897"/>
                </a:lnTo>
                <a:lnTo>
                  <a:pt x="7300361" y="4460991"/>
                </a:lnTo>
                <a:close/>
                <a:moveTo>
                  <a:pt x="6965695" y="4757811"/>
                </a:moveTo>
                <a:lnTo>
                  <a:pt x="6965695" y="4474707"/>
                </a:lnTo>
                <a:lnTo>
                  <a:pt x="7300361" y="4474707"/>
                </a:lnTo>
                <a:lnTo>
                  <a:pt x="7300361" y="4757811"/>
                </a:lnTo>
                <a:close/>
                <a:moveTo>
                  <a:pt x="6965695" y="5054610"/>
                </a:moveTo>
                <a:lnTo>
                  <a:pt x="6965695" y="4771516"/>
                </a:lnTo>
                <a:lnTo>
                  <a:pt x="7300361" y="4771516"/>
                </a:lnTo>
                <a:lnTo>
                  <a:pt x="7300361" y="5054610"/>
                </a:lnTo>
                <a:close/>
                <a:moveTo>
                  <a:pt x="6965695" y="5351441"/>
                </a:moveTo>
                <a:lnTo>
                  <a:pt x="6965695" y="5068337"/>
                </a:lnTo>
                <a:lnTo>
                  <a:pt x="7300361" y="5068337"/>
                </a:lnTo>
                <a:lnTo>
                  <a:pt x="7300361" y="5351441"/>
                </a:lnTo>
                <a:close/>
                <a:moveTo>
                  <a:pt x="6965695" y="5648250"/>
                </a:moveTo>
                <a:lnTo>
                  <a:pt x="6965695" y="5365157"/>
                </a:lnTo>
                <a:lnTo>
                  <a:pt x="7300361" y="5365157"/>
                </a:lnTo>
                <a:lnTo>
                  <a:pt x="7300361" y="5648250"/>
                </a:lnTo>
                <a:close/>
                <a:moveTo>
                  <a:pt x="6965695" y="5945060"/>
                </a:moveTo>
                <a:lnTo>
                  <a:pt x="6965695" y="5661966"/>
                </a:lnTo>
                <a:lnTo>
                  <a:pt x="7300361" y="5661966"/>
                </a:lnTo>
                <a:lnTo>
                  <a:pt x="7300361" y="5945060"/>
                </a:lnTo>
                <a:close/>
                <a:moveTo>
                  <a:pt x="6965695" y="6241880"/>
                </a:moveTo>
                <a:lnTo>
                  <a:pt x="6965695" y="5958776"/>
                </a:lnTo>
                <a:lnTo>
                  <a:pt x="7300361" y="5958776"/>
                </a:lnTo>
                <a:lnTo>
                  <a:pt x="7300361" y="6241880"/>
                </a:lnTo>
                <a:close/>
                <a:moveTo>
                  <a:pt x="6965695" y="6538690"/>
                </a:moveTo>
                <a:lnTo>
                  <a:pt x="6965695" y="6255596"/>
                </a:lnTo>
                <a:lnTo>
                  <a:pt x="7300361" y="6255596"/>
                </a:lnTo>
                <a:lnTo>
                  <a:pt x="7300361" y="6538690"/>
                </a:lnTo>
                <a:close/>
                <a:moveTo>
                  <a:pt x="6965695" y="6835499"/>
                </a:moveTo>
                <a:lnTo>
                  <a:pt x="6965695" y="6552406"/>
                </a:lnTo>
                <a:lnTo>
                  <a:pt x="7300361" y="6552406"/>
                </a:lnTo>
                <a:lnTo>
                  <a:pt x="7300361" y="6835499"/>
                </a:lnTo>
                <a:close/>
                <a:moveTo>
                  <a:pt x="6614805" y="305593"/>
                </a:moveTo>
                <a:lnTo>
                  <a:pt x="6614805" y="22489"/>
                </a:lnTo>
                <a:lnTo>
                  <a:pt x="6949482" y="22489"/>
                </a:lnTo>
                <a:lnTo>
                  <a:pt x="6949482" y="305593"/>
                </a:lnTo>
                <a:close/>
                <a:moveTo>
                  <a:pt x="6614805" y="602413"/>
                </a:moveTo>
                <a:lnTo>
                  <a:pt x="6614805" y="319309"/>
                </a:lnTo>
                <a:lnTo>
                  <a:pt x="6949482" y="319309"/>
                </a:lnTo>
                <a:lnTo>
                  <a:pt x="6949482" y="602413"/>
                </a:lnTo>
                <a:close/>
                <a:moveTo>
                  <a:pt x="6614805" y="899223"/>
                </a:moveTo>
                <a:lnTo>
                  <a:pt x="6614805" y="616129"/>
                </a:lnTo>
                <a:lnTo>
                  <a:pt x="6949482" y="616129"/>
                </a:lnTo>
                <a:lnTo>
                  <a:pt x="6949482" y="899223"/>
                </a:lnTo>
                <a:close/>
                <a:moveTo>
                  <a:pt x="6614805" y="1196033"/>
                </a:moveTo>
                <a:lnTo>
                  <a:pt x="6614805" y="912928"/>
                </a:lnTo>
                <a:lnTo>
                  <a:pt x="6949482" y="912928"/>
                </a:lnTo>
                <a:lnTo>
                  <a:pt x="6949482" y="1196033"/>
                </a:lnTo>
                <a:close/>
                <a:moveTo>
                  <a:pt x="6614805" y="1492853"/>
                </a:moveTo>
                <a:lnTo>
                  <a:pt x="6614805" y="1209749"/>
                </a:lnTo>
                <a:lnTo>
                  <a:pt x="6949482" y="1209749"/>
                </a:lnTo>
                <a:lnTo>
                  <a:pt x="6949482" y="1492853"/>
                </a:lnTo>
                <a:close/>
                <a:moveTo>
                  <a:pt x="6614805" y="1789662"/>
                </a:moveTo>
                <a:lnTo>
                  <a:pt x="6614805" y="1506569"/>
                </a:lnTo>
                <a:lnTo>
                  <a:pt x="6949482" y="1506569"/>
                </a:lnTo>
                <a:lnTo>
                  <a:pt x="6949482" y="1789662"/>
                </a:lnTo>
                <a:close/>
                <a:moveTo>
                  <a:pt x="6614805" y="2086472"/>
                </a:moveTo>
                <a:lnTo>
                  <a:pt x="6614805" y="1803368"/>
                </a:lnTo>
                <a:lnTo>
                  <a:pt x="6949482" y="1803368"/>
                </a:lnTo>
                <a:lnTo>
                  <a:pt x="6949482" y="2086472"/>
                </a:lnTo>
                <a:close/>
                <a:moveTo>
                  <a:pt x="6614805" y="2383292"/>
                </a:moveTo>
                <a:lnTo>
                  <a:pt x="6614805" y="2100188"/>
                </a:lnTo>
                <a:lnTo>
                  <a:pt x="6949482" y="2100188"/>
                </a:lnTo>
                <a:lnTo>
                  <a:pt x="6949482" y="2383292"/>
                </a:lnTo>
                <a:close/>
                <a:moveTo>
                  <a:pt x="6614805" y="2680112"/>
                </a:moveTo>
                <a:lnTo>
                  <a:pt x="6614805" y="2397008"/>
                </a:lnTo>
                <a:lnTo>
                  <a:pt x="6949482" y="2397008"/>
                </a:lnTo>
                <a:lnTo>
                  <a:pt x="6949482" y="2680112"/>
                </a:lnTo>
                <a:close/>
                <a:moveTo>
                  <a:pt x="6614805" y="2976922"/>
                </a:moveTo>
                <a:lnTo>
                  <a:pt x="6614805" y="2693828"/>
                </a:lnTo>
                <a:lnTo>
                  <a:pt x="6949482" y="2693828"/>
                </a:lnTo>
                <a:lnTo>
                  <a:pt x="6949482" y="2976922"/>
                </a:lnTo>
                <a:close/>
                <a:moveTo>
                  <a:pt x="6614805" y="3273742"/>
                </a:moveTo>
                <a:lnTo>
                  <a:pt x="6614805" y="2990638"/>
                </a:lnTo>
                <a:lnTo>
                  <a:pt x="6949482" y="2990638"/>
                </a:lnTo>
                <a:lnTo>
                  <a:pt x="6949482" y="3273742"/>
                </a:lnTo>
                <a:close/>
                <a:moveTo>
                  <a:pt x="6614805" y="3570541"/>
                </a:moveTo>
                <a:lnTo>
                  <a:pt x="6614805" y="3287447"/>
                </a:lnTo>
                <a:lnTo>
                  <a:pt x="6949482" y="3287447"/>
                </a:lnTo>
                <a:lnTo>
                  <a:pt x="6949482" y="3570541"/>
                </a:lnTo>
                <a:close/>
                <a:moveTo>
                  <a:pt x="6614805" y="3867361"/>
                </a:moveTo>
                <a:lnTo>
                  <a:pt x="6614805" y="3584257"/>
                </a:lnTo>
                <a:lnTo>
                  <a:pt x="6949482" y="3584257"/>
                </a:lnTo>
                <a:lnTo>
                  <a:pt x="6949482" y="3867361"/>
                </a:lnTo>
                <a:close/>
                <a:moveTo>
                  <a:pt x="6614805" y="4164171"/>
                </a:moveTo>
                <a:lnTo>
                  <a:pt x="6614805" y="3881077"/>
                </a:lnTo>
                <a:lnTo>
                  <a:pt x="6949482" y="3881077"/>
                </a:lnTo>
                <a:lnTo>
                  <a:pt x="6949482" y="4164171"/>
                </a:lnTo>
                <a:close/>
                <a:moveTo>
                  <a:pt x="6614805" y="4460991"/>
                </a:moveTo>
                <a:lnTo>
                  <a:pt x="6614805" y="4177897"/>
                </a:lnTo>
                <a:lnTo>
                  <a:pt x="6949482" y="4177897"/>
                </a:lnTo>
                <a:lnTo>
                  <a:pt x="6949482" y="4460991"/>
                </a:lnTo>
                <a:close/>
                <a:moveTo>
                  <a:pt x="6614805" y="4757811"/>
                </a:moveTo>
                <a:lnTo>
                  <a:pt x="6614805" y="4474707"/>
                </a:lnTo>
                <a:lnTo>
                  <a:pt x="6949482" y="4474707"/>
                </a:lnTo>
                <a:lnTo>
                  <a:pt x="6949482" y="4757811"/>
                </a:lnTo>
                <a:close/>
                <a:moveTo>
                  <a:pt x="6614805" y="5054610"/>
                </a:moveTo>
                <a:lnTo>
                  <a:pt x="6614805" y="4771516"/>
                </a:lnTo>
                <a:lnTo>
                  <a:pt x="6949482" y="4771516"/>
                </a:lnTo>
                <a:lnTo>
                  <a:pt x="6949482" y="5054610"/>
                </a:lnTo>
                <a:close/>
                <a:moveTo>
                  <a:pt x="6614805" y="5351441"/>
                </a:moveTo>
                <a:lnTo>
                  <a:pt x="6614805" y="5068337"/>
                </a:lnTo>
                <a:lnTo>
                  <a:pt x="6949482" y="5068337"/>
                </a:lnTo>
                <a:lnTo>
                  <a:pt x="6949482" y="5351441"/>
                </a:lnTo>
                <a:close/>
                <a:moveTo>
                  <a:pt x="6614805" y="5648250"/>
                </a:moveTo>
                <a:lnTo>
                  <a:pt x="6614805" y="5365157"/>
                </a:lnTo>
                <a:lnTo>
                  <a:pt x="6949482" y="5365157"/>
                </a:lnTo>
                <a:lnTo>
                  <a:pt x="6949482" y="5648250"/>
                </a:lnTo>
                <a:close/>
                <a:moveTo>
                  <a:pt x="6614805" y="5945060"/>
                </a:moveTo>
                <a:lnTo>
                  <a:pt x="6614805" y="5661966"/>
                </a:lnTo>
                <a:lnTo>
                  <a:pt x="6949482" y="5661966"/>
                </a:lnTo>
                <a:lnTo>
                  <a:pt x="6949482" y="5945060"/>
                </a:lnTo>
                <a:close/>
                <a:moveTo>
                  <a:pt x="6614805" y="6241880"/>
                </a:moveTo>
                <a:lnTo>
                  <a:pt x="6614805" y="5958776"/>
                </a:lnTo>
                <a:lnTo>
                  <a:pt x="6949482" y="5958776"/>
                </a:lnTo>
                <a:lnTo>
                  <a:pt x="6949482" y="6241880"/>
                </a:lnTo>
                <a:close/>
                <a:moveTo>
                  <a:pt x="6614805" y="6538690"/>
                </a:moveTo>
                <a:lnTo>
                  <a:pt x="6614805" y="6255596"/>
                </a:lnTo>
                <a:lnTo>
                  <a:pt x="6949482" y="6255596"/>
                </a:lnTo>
                <a:lnTo>
                  <a:pt x="6949482" y="6538690"/>
                </a:lnTo>
                <a:close/>
                <a:moveTo>
                  <a:pt x="6614805" y="6835499"/>
                </a:moveTo>
                <a:lnTo>
                  <a:pt x="6614805" y="6552406"/>
                </a:lnTo>
                <a:lnTo>
                  <a:pt x="6949482" y="6552406"/>
                </a:lnTo>
                <a:lnTo>
                  <a:pt x="6949482" y="6835499"/>
                </a:lnTo>
                <a:close/>
                <a:moveTo>
                  <a:pt x="6263936" y="305593"/>
                </a:moveTo>
                <a:lnTo>
                  <a:pt x="6263936" y="22489"/>
                </a:lnTo>
                <a:lnTo>
                  <a:pt x="6598602" y="22489"/>
                </a:lnTo>
                <a:lnTo>
                  <a:pt x="6598602" y="305593"/>
                </a:lnTo>
                <a:close/>
                <a:moveTo>
                  <a:pt x="6263936" y="602413"/>
                </a:moveTo>
                <a:lnTo>
                  <a:pt x="6263936" y="319309"/>
                </a:lnTo>
                <a:lnTo>
                  <a:pt x="6598602" y="319309"/>
                </a:lnTo>
                <a:lnTo>
                  <a:pt x="6598602" y="602413"/>
                </a:lnTo>
                <a:close/>
                <a:moveTo>
                  <a:pt x="6263936" y="899223"/>
                </a:moveTo>
                <a:lnTo>
                  <a:pt x="6263936" y="616129"/>
                </a:lnTo>
                <a:lnTo>
                  <a:pt x="6598602" y="616129"/>
                </a:lnTo>
                <a:lnTo>
                  <a:pt x="6598602" y="899223"/>
                </a:lnTo>
                <a:close/>
                <a:moveTo>
                  <a:pt x="6263936" y="1196033"/>
                </a:moveTo>
                <a:lnTo>
                  <a:pt x="6263936" y="912928"/>
                </a:lnTo>
                <a:lnTo>
                  <a:pt x="6598602" y="912928"/>
                </a:lnTo>
                <a:lnTo>
                  <a:pt x="6598602" y="1196033"/>
                </a:lnTo>
                <a:close/>
                <a:moveTo>
                  <a:pt x="6263936" y="1492853"/>
                </a:moveTo>
                <a:lnTo>
                  <a:pt x="6263936" y="1209749"/>
                </a:lnTo>
                <a:lnTo>
                  <a:pt x="6598602" y="1209749"/>
                </a:lnTo>
                <a:lnTo>
                  <a:pt x="6598602" y="1492853"/>
                </a:lnTo>
                <a:close/>
                <a:moveTo>
                  <a:pt x="6263936" y="1789662"/>
                </a:moveTo>
                <a:lnTo>
                  <a:pt x="6263936" y="1506569"/>
                </a:lnTo>
                <a:lnTo>
                  <a:pt x="6598602" y="1506569"/>
                </a:lnTo>
                <a:lnTo>
                  <a:pt x="6598602" y="1789662"/>
                </a:lnTo>
                <a:close/>
                <a:moveTo>
                  <a:pt x="6263936" y="2086472"/>
                </a:moveTo>
                <a:lnTo>
                  <a:pt x="6263936" y="1803368"/>
                </a:lnTo>
                <a:lnTo>
                  <a:pt x="6598602" y="1803368"/>
                </a:lnTo>
                <a:lnTo>
                  <a:pt x="6598602" y="2086472"/>
                </a:lnTo>
                <a:close/>
                <a:moveTo>
                  <a:pt x="6263936" y="2383292"/>
                </a:moveTo>
                <a:lnTo>
                  <a:pt x="6263936" y="2100188"/>
                </a:lnTo>
                <a:lnTo>
                  <a:pt x="6598602" y="2100188"/>
                </a:lnTo>
                <a:lnTo>
                  <a:pt x="6598602" y="2383292"/>
                </a:lnTo>
                <a:close/>
                <a:moveTo>
                  <a:pt x="6263936" y="2680112"/>
                </a:moveTo>
                <a:lnTo>
                  <a:pt x="6263936" y="2397008"/>
                </a:lnTo>
                <a:lnTo>
                  <a:pt x="6598602" y="2397008"/>
                </a:lnTo>
                <a:lnTo>
                  <a:pt x="6598602" y="2680112"/>
                </a:lnTo>
                <a:close/>
                <a:moveTo>
                  <a:pt x="6263936" y="2976922"/>
                </a:moveTo>
                <a:lnTo>
                  <a:pt x="6263936" y="2693828"/>
                </a:lnTo>
                <a:lnTo>
                  <a:pt x="6598602" y="2693828"/>
                </a:lnTo>
                <a:lnTo>
                  <a:pt x="6598602" y="2976922"/>
                </a:lnTo>
                <a:close/>
                <a:moveTo>
                  <a:pt x="6263936" y="3273742"/>
                </a:moveTo>
                <a:lnTo>
                  <a:pt x="6263936" y="2990638"/>
                </a:lnTo>
                <a:lnTo>
                  <a:pt x="6598602" y="2990638"/>
                </a:lnTo>
                <a:lnTo>
                  <a:pt x="6598602" y="3273742"/>
                </a:lnTo>
                <a:close/>
                <a:moveTo>
                  <a:pt x="6263936" y="3570541"/>
                </a:moveTo>
                <a:lnTo>
                  <a:pt x="6263936" y="3287447"/>
                </a:lnTo>
                <a:lnTo>
                  <a:pt x="6598602" y="3287447"/>
                </a:lnTo>
                <a:lnTo>
                  <a:pt x="6598602" y="3570541"/>
                </a:lnTo>
                <a:close/>
                <a:moveTo>
                  <a:pt x="6263936" y="3867361"/>
                </a:moveTo>
                <a:lnTo>
                  <a:pt x="6263936" y="3584257"/>
                </a:lnTo>
                <a:lnTo>
                  <a:pt x="6598602" y="3584257"/>
                </a:lnTo>
                <a:lnTo>
                  <a:pt x="6598602" y="3867361"/>
                </a:lnTo>
                <a:close/>
                <a:moveTo>
                  <a:pt x="6263936" y="4164171"/>
                </a:moveTo>
                <a:lnTo>
                  <a:pt x="6263936" y="3881077"/>
                </a:lnTo>
                <a:lnTo>
                  <a:pt x="6598602" y="3881077"/>
                </a:lnTo>
                <a:lnTo>
                  <a:pt x="6598602" y="4164171"/>
                </a:lnTo>
                <a:close/>
                <a:moveTo>
                  <a:pt x="6263936" y="4460991"/>
                </a:moveTo>
                <a:lnTo>
                  <a:pt x="6263936" y="4177897"/>
                </a:lnTo>
                <a:lnTo>
                  <a:pt x="6598602" y="4177897"/>
                </a:lnTo>
                <a:lnTo>
                  <a:pt x="6598602" y="4460991"/>
                </a:lnTo>
                <a:close/>
                <a:moveTo>
                  <a:pt x="6263936" y="4757811"/>
                </a:moveTo>
                <a:lnTo>
                  <a:pt x="6263936" y="4474707"/>
                </a:lnTo>
                <a:lnTo>
                  <a:pt x="6598602" y="4474707"/>
                </a:lnTo>
                <a:lnTo>
                  <a:pt x="6598602" y="4757811"/>
                </a:lnTo>
                <a:close/>
                <a:moveTo>
                  <a:pt x="6263936" y="5054610"/>
                </a:moveTo>
                <a:lnTo>
                  <a:pt x="6263936" y="4771516"/>
                </a:lnTo>
                <a:lnTo>
                  <a:pt x="6598602" y="4771516"/>
                </a:lnTo>
                <a:lnTo>
                  <a:pt x="6598602" y="5054610"/>
                </a:lnTo>
                <a:close/>
                <a:moveTo>
                  <a:pt x="6263936" y="5351441"/>
                </a:moveTo>
                <a:lnTo>
                  <a:pt x="6263936" y="5068337"/>
                </a:lnTo>
                <a:lnTo>
                  <a:pt x="6598602" y="5068337"/>
                </a:lnTo>
                <a:lnTo>
                  <a:pt x="6598602" y="5351441"/>
                </a:lnTo>
                <a:close/>
                <a:moveTo>
                  <a:pt x="6263936" y="5648250"/>
                </a:moveTo>
                <a:lnTo>
                  <a:pt x="6263936" y="5365157"/>
                </a:lnTo>
                <a:lnTo>
                  <a:pt x="6598602" y="5365157"/>
                </a:lnTo>
                <a:lnTo>
                  <a:pt x="6598602" y="5648250"/>
                </a:lnTo>
                <a:close/>
                <a:moveTo>
                  <a:pt x="6263936" y="5945060"/>
                </a:moveTo>
                <a:lnTo>
                  <a:pt x="6263936" y="5661966"/>
                </a:lnTo>
                <a:lnTo>
                  <a:pt x="6598602" y="5661966"/>
                </a:lnTo>
                <a:lnTo>
                  <a:pt x="6598602" y="5945060"/>
                </a:lnTo>
                <a:close/>
                <a:moveTo>
                  <a:pt x="6263936" y="6241880"/>
                </a:moveTo>
                <a:lnTo>
                  <a:pt x="6263936" y="5958776"/>
                </a:lnTo>
                <a:lnTo>
                  <a:pt x="6598602" y="5958776"/>
                </a:lnTo>
                <a:lnTo>
                  <a:pt x="6598602" y="6241880"/>
                </a:lnTo>
                <a:close/>
                <a:moveTo>
                  <a:pt x="6263936" y="6538690"/>
                </a:moveTo>
                <a:lnTo>
                  <a:pt x="6263936" y="6255596"/>
                </a:lnTo>
                <a:lnTo>
                  <a:pt x="6598602" y="6255596"/>
                </a:lnTo>
                <a:lnTo>
                  <a:pt x="6598602" y="6538690"/>
                </a:lnTo>
                <a:close/>
                <a:moveTo>
                  <a:pt x="6263936" y="6835499"/>
                </a:moveTo>
                <a:lnTo>
                  <a:pt x="6263936" y="6552406"/>
                </a:lnTo>
                <a:lnTo>
                  <a:pt x="6598602" y="6552406"/>
                </a:lnTo>
                <a:lnTo>
                  <a:pt x="6598602" y="6835499"/>
                </a:lnTo>
                <a:close/>
                <a:moveTo>
                  <a:pt x="5913056" y="305593"/>
                </a:moveTo>
                <a:lnTo>
                  <a:pt x="5913056" y="22489"/>
                </a:lnTo>
                <a:lnTo>
                  <a:pt x="6247722" y="22489"/>
                </a:lnTo>
                <a:lnTo>
                  <a:pt x="6247722" y="305593"/>
                </a:lnTo>
                <a:close/>
                <a:moveTo>
                  <a:pt x="5913056" y="602413"/>
                </a:moveTo>
                <a:lnTo>
                  <a:pt x="5913056" y="319309"/>
                </a:lnTo>
                <a:lnTo>
                  <a:pt x="6247722" y="319309"/>
                </a:lnTo>
                <a:lnTo>
                  <a:pt x="6247722" y="602413"/>
                </a:lnTo>
                <a:close/>
                <a:moveTo>
                  <a:pt x="5913056" y="899223"/>
                </a:moveTo>
                <a:lnTo>
                  <a:pt x="5913056" y="616129"/>
                </a:lnTo>
                <a:lnTo>
                  <a:pt x="6247722" y="616129"/>
                </a:lnTo>
                <a:lnTo>
                  <a:pt x="6247722" y="899223"/>
                </a:lnTo>
                <a:close/>
                <a:moveTo>
                  <a:pt x="5913056" y="1196033"/>
                </a:moveTo>
                <a:lnTo>
                  <a:pt x="5913056" y="912928"/>
                </a:lnTo>
                <a:lnTo>
                  <a:pt x="6247722" y="912928"/>
                </a:lnTo>
                <a:lnTo>
                  <a:pt x="6247722" y="1196033"/>
                </a:lnTo>
                <a:close/>
                <a:moveTo>
                  <a:pt x="5913056" y="1492853"/>
                </a:moveTo>
                <a:lnTo>
                  <a:pt x="5913056" y="1209749"/>
                </a:lnTo>
                <a:lnTo>
                  <a:pt x="6247722" y="1209749"/>
                </a:lnTo>
                <a:lnTo>
                  <a:pt x="6247722" y="1492853"/>
                </a:lnTo>
                <a:close/>
                <a:moveTo>
                  <a:pt x="5913056" y="1789662"/>
                </a:moveTo>
                <a:lnTo>
                  <a:pt x="5913056" y="1506569"/>
                </a:lnTo>
                <a:lnTo>
                  <a:pt x="6247722" y="1506569"/>
                </a:lnTo>
                <a:lnTo>
                  <a:pt x="6247722" y="1789662"/>
                </a:lnTo>
                <a:close/>
                <a:moveTo>
                  <a:pt x="5913056" y="2086472"/>
                </a:moveTo>
                <a:lnTo>
                  <a:pt x="5913056" y="1803368"/>
                </a:lnTo>
                <a:lnTo>
                  <a:pt x="6247722" y="1803368"/>
                </a:lnTo>
                <a:lnTo>
                  <a:pt x="6247722" y="2086472"/>
                </a:lnTo>
                <a:close/>
                <a:moveTo>
                  <a:pt x="5913056" y="2383292"/>
                </a:moveTo>
                <a:lnTo>
                  <a:pt x="5913056" y="2100188"/>
                </a:lnTo>
                <a:lnTo>
                  <a:pt x="6247722" y="2100188"/>
                </a:lnTo>
                <a:lnTo>
                  <a:pt x="6247722" y="2383292"/>
                </a:lnTo>
                <a:close/>
                <a:moveTo>
                  <a:pt x="5913056" y="2680112"/>
                </a:moveTo>
                <a:lnTo>
                  <a:pt x="5913056" y="2397008"/>
                </a:lnTo>
                <a:lnTo>
                  <a:pt x="6247722" y="2397008"/>
                </a:lnTo>
                <a:lnTo>
                  <a:pt x="6247722" y="2680112"/>
                </a:lnTo>
                <a:close/>
                <a:moveTo>
                  <a:pt x="5913056" y="2976922"/>
                </a:moveTo>
                <a:lnTo>
                  <a:pt x="5913056" y="2693828"/>
                </a:lnTo>
                <a:lnTo>
                  <a:pt x="6247722" y="2693828"/>
                </a:lnTo>
                <a:lnTo>
                  <a:pt x="6247722" y="2976922"/>
                </a:lnTo>
                <a:close/>
                <a:moveTo>
                  <a:pt x="5913056" y="3273742"/>
                </a:moveTo>
                <a:lnTo>
                  <a:pt x="5913056" y="2990638"/>
                </a:lnTo>
                <a:lnTo>
                  <a:pt x="6247722" y="2990638"/>
                </a:lnTo>
                <a:lnTo>
                  <a:pt x="6247722" y="3273742"/>
                </a:lnTo>
                <a:close/>
                <a:moveTo>
                  <a:pt x="5913056" y="3570541"/>
                </a:moveTo>
                <a:lnTo>
                  <a:pt x="5913056" y="3287447"/>
                </a:lnTo>
                <a:lnTo>
                  <a:pt x="6247722" y="3287447"/>
                </a:lnTo>
                <a:lnTo>
                  <a:pt x="6247722" y="3570541"/>
                </a:lnTo>
                <a:close/>
                <a:moveTo>
                  <a:pt x="5913056" y="3867361"/>
                </a:moveTo>
                <a:lnTo>
                  <a:pt x="5913056" y="3584257"/>
                </a:lnTo>
                <a:lnTo>
                  <a:pt x="6247722" y="3584257"/>
                </a:lnTo>
                <a:lnTo>
                  <a:pt x="6247722" y="3867361"/>
                </a:lnTo>
                <a:close/>
                <a:moveTo>
                  <a:pt x="5913056" y="4164171"/>
                </a:moveTo>
                <a:lnTo>
                  <a:pt x="5913056" y="3881077"/>
                </a:lnTo>
                <a:lnTo>
                  <a:pt x="6247722" y="3881077"/>
                </a:lnTo>
                <a:lnTo>
                  <a:pt x="6247722" y="4164171"/>
                </a:lnTo>
                <a:close/>
                <a:moveTo>
                  <a:pt x="5913056" y="4460991"/>
                </a:moveTo>
                <a:lnTo>
                  <a:pt x="5913056" y="4177897"/>
                </a:lnTo>
                <a:lnTo>
                  <a:pt x="6247722" y="4177897"/>
                </a:lnTo>
                <a:lnTo>
                  <a:pt x="6247722" y="4460991"/>
                </a:lnTo>
                <a:close/>
                <a:moveTo>
                  <a:pt x="5913056" y="4757811"/>
                </a:moveTo>
                <a:lnTo>
                  <a:pt x="5913056" y="4474707"/>
                </a:lnTo>
                <a:lnTo>
                  <a:pt x="6247722" y="4474707"/>
                </a:lnTo>
                <a:lnTo>
                  <a:pt x="6247722" y="4757811"/>
                </a:lnTo>
                <a:close/>
                <a:moveTo>
                  <a:pt x="5913056" y="5054610"/>
                </a:moveTo>
                <a:lnTo>
                  <a:pt x="5913056" y="4771516"/>
                </a:lnTo>
                <a:lnTo>
                  <a:pt x="6247722" y="4771516"/>
                </a:lnTo>
                <a:lnTo>
                  <a:pt x="6247722" y="5054610"/>
                </a:lnTo>
                <a:close/>
                <a:moveTo>
                  <a:pt x="5913056" y="5351441"/>
                </a:moveTo>
                <a:lnTo>
                  <a:pt x="5913056" y="5068337"/>
                </a:lnTo>
                <a:lnTo>
                  <a:pt x="6247722" y="5068337"/>
                </a:lnTo>
                <a:lnTo>
                  <a:pt x="6247722" y="5351441"/>
                </a:lnTo>
                <a:close/>
                <a:moveTo>
                  <a:pt x="5913056" y="5648250"/>
                </a:moveTo>
                <a:lnTo>
                  <a:pt x="5913056" y="5365157"/>
                </a:lnTo>
                <a:lnTo>
                  <a:pt x="6247722" y="5365157"/>
                </a:lnTo>
                <a:lnTo>
                  <a:pt x="6247722" y="5648250"/>
                </a:lnTo>
                <a:close/>
                <a:moveTo>
                  <a:pt x="5913056" y="5945060"/>
                </a:moveTo>
                <a:lnTo>
                  <a:pt x="5913056" y="5661966"/>
                </a:lnTo>
                <a:lnTo>
                  <a:pt x="6247722" y="5661966"/>
                </a:lnTo>
                <a:lnTo>
                  <a:pt x="6247722" y="5945060"/>
                </a:lnTo>
                <a:close/>
                <a:moveTo>
                  <a:pt x="5913056" y="6241880"/>
                </a:moveTo>
                <a:lnTo>
                  <a:pt x="5913056" y="5958776"/>
                </a:lnTo>
                <a:lnTo>
                  <a:pt x="6247722" y="5958776"/>
                </a:lnTo>
                <a:lnTo>
                  <a:pt x="6247722" y="6241880"/>
                </a:lnTo>
                <a:close/>
                <a:moveTo>
                  <a:pt x="5913056" y="6538690"/>
                </a:moveTo>
                <a:lnTo>
                  <a:pt x="5913056" y="6255596"/>
                </a:lnTo>
                <a:lnTo>
                  <a:pt x="6247722" y="6255596"/>
                </a:lnTo>
                <a:lnTo>
                  <a:pt x="6247722" y="6538690"/>
                </a:lnTo>
                <a:close/>
                <a:moveTo>
                  <a:pt x="5913056" y="6835499"/>
                </a:moveTo>
                <a:lnTo>
                  <a:pt x="5913056" y="6552406"/>
                </a:lnTo>
                <a:lnTo>
                  <a:pt x="6247722" y="6552406"/>
                </a:lnTo>
                <a:lnTo>
                  <a:pt x="6247722" y="6835499"/>
                </a:lnTo>
                <a:close/>
                <a:moveTo>
                  <a:pt x="5562176" y="305593"/>
                </a:moveTo>
                <a:lnTo>
                  <a:pt x="5562176" y="22489"/>
                </a:lnTo>
                <a:lnTo>
                  <a:pt x="5896842" y="22489"/>
                </a:lnTo>
                <a:lnTo>
                  <a:pt x="5896842" y="305593"/>
                </a:lnTo>
                <a:close/>
                <a:moveTo>
                  <a:pt x="5562176" y="602413"/>
                </a:moveTo>
                <a:lnTo>
                  <a:pt x="5562176" y="319309"/>
                </a:lnTo>
                <a:lnTo>
                  <a:pt x="5896842" y="319309"/>
                </a:lnTo>
                <a:lnTo>
                  <a:pt x="5896842" y="602413"/>
                </a:lnTo>
                <a:close/>
                <a:moveTo>
                  <a:pt x="5562176" y="899223"/>
                </a:moveTo>
                <a:lnTo>
                  <a:pt x="5562176" y="616129"/>
                </a:lnTo>
                <a:lnTo>
                  <a:pt x="5896842" y="616129"/>
                </a:lnTo>
                <a:lnTo>
                  <a:pt x="5896842" y="899223"/>
                </a:lnTo>
                <a:close/>
                <a:moveTo>
                  <a:pt x="5562176" y="1196033"/>
                </a:moveTo>
                <a:lnTo>
                  <a:pt x="5562176" y="912928"/>
                </a:lnTo>
                <a:lnTo>
                  <a:pt x="5896842" y="912928"/>
                </a:lnTo>
                <a:lnTo>
                  <a:pt x="5896842" y="1196033"/>
                </a:lnTo>
                <a:close/>
                <a:moveTo>
                  <a:pt x="5562176" y="1492853"/>
                </a:moveTo>
                <a:lnTo>
                  <a:pt x="5562176" y="1209749"/>
                </a:lnTo>
                <a:lnTo>
                  <a:pt x="5896842" y="1209749"/>
                </a:lnTo>
                <a:lnTo>
                  <a:pt x="5896842" y="1492853"/>
                </a:lnTo>
                <a:close/>
                <a:moveTo>
                  <a:pt x="5562176" y="1789662"/>
                </a:moveTo>
                <a:lnTo>
                  <a:pt x="5562176" y="1506569"/>
                </a:lnTo>
                <a:lnTo>
                  <a:pt x="5896842" y="1506569"/>
                </a:lnTo>
                <a:lnTo>
                  <a:pt x="5896842" y="1789662"/>
                </a:lnTo>
                <a:close/>
                <a:moveTo>
                  <a:pt x="5562176" y="2086472"/>
                </a:moveTo>
                <a:lnTo>
                  <a:pt x="5562176" y="1803368"/>
                </a:lnTo>
                <a:lnTo>
                  <a:pt x="5896842" y="1803368"/>
                </a:lnTo>
                <a:lnTo>
                  <a:pt x="5896842" y="2086472"/>
                </a:lnTo>
                <a:close/>
                <a:moveTo>
                  <a:pt x="5562176" y="2383292"/>
                </a:moveTo>
                <a:lnTo>
                  <a:pt x="5562176" y="2100188"/>
                </a:lnTo>
                <a:lnTo>
                  <a:pt x="5896842" y="2100188"/>
                </a:lnTo>
                <a:lnTo>
                  <a:pt x="5896842" y="2383292"/>
                </a:lnTo>
                <a:close/>
                <a:moveTo>
                  <a:pt x="5562176" y="2680112"/>
                </a:moveTo>
                <a:lnTo>
                  <a:pt x="5562176" y="2397008"/>
                </a:lnTo>
                <a:lnTo>
                  <a:pt x="5896842" y="2397008"/>
                </a:lnTo>
                <a:lnTo>
                  <a:pt x="5896842" y="2680112"/>
                </a:lnTo>
                <a:close/>
                <a:moveTo>
                  <a:pt x="5562176" y="2976922"/>
                </a:moveTo>
                <a:lnTo>
                  <a:pt x="5562176" y="2693828"/>
                </a:lnTo>
                <a:lnTo>
                  <a:pt x="5896842" y="2693828"/>
                </a:lnTo>
                <a:lnTo>
                  <a:pt x="5896842" y="2976922"/>
                </a:lnTo>
                <a:close/>
                <a:moveTo>
                  <a:pt x="5562176" y="3273742"/>
                </a:moveTo>
                <a:lnTo>
                  <a:pt x="5562176" y="2990638"/>
                </a:lnTo>
                <a:lnTo>
                  <a:pt x="5896842" y="2990638"/>
                </a:lnTo>
                <a:lnTo>
                  <a:pt x="5896842" y="3273742"/>
                </a:lnTo>
                <a:close/>
                <a:moveTo>
                  <a:pt x="5562176" y="3570541"/>
                </a:moveTo>
                <a:lnTo>
                  <a:pt x="5562176" y="3287447"/>
                </a:lnTo>
                <a:lnTo>
                  <a:pt x="5896842" y="3287447"/>
                </a:lnTo>
                <a:lnTo>
                  <a:pt x="5896842" y="3570541"/>
                </a:lnTo>
                <a:close/>
                <a:moveTo>
                  <a:pt x="5562176" y="3867361"/>
                </a:moveTo>
                <a:lnTo>
                  <a:pt x="5562176" y="3584257"/>
                </a:lnTo>
                <a:lnTo>
                  <a:pt x="5896842" y="3584257"/>
                </a:lnTo>
                <a:lnTo>
                  <a:pt x="5896842" y="3867361"/>
                </a:lnTo>
                <a:close/>
                <a:moveTo>
                  <a:pt x="5562176" y="4164171"/>
                </a:moveTo>
                <a:lnTo>
                  <a:pt x="5562176" y="3881077"/>
                </a:lnTo>
                <a:lnTo>
                  <a:pt x="5896842" y="3881077"/>
                </a:lnTo>
                <a:lnTo>
                  <a:pt x="5896842" y="4164171"/>
                </a:lnTo>
                <a:close/>
                <a:moveTo>
                  <a:pt x="5562176" y="4460991"/>
                </a:moveTo>
                <a:lnTo>
                  <a:pt x="5562176" y="4177897"/>
                </a:lnTo>
                <a:lnTo>
                  <a:pt x="5896842" y="4177897"/>
                </a:lnTo>
                <a:lnTo>
                  <a:pt x="5896842" y="4460991"/>
                </a:lnTo>
                <a:close/>
                <a:moveTo>
                  <a:pt x="5562176" y="4757811"/>
                </a:moveTo>
                <a:lnTo>
                  <a:pt x="5562176" y="4474707"/>
                </a:lnTo>
                <a:lnTo>
                  <a:pt x="5896842" y="4474707"/>
                </a:lnTo>
                <a:lnTo>
                  <a:pt x="5896842" y="4757811"/>
                </a:lnTo>
                <a:close/>
                <a:moveTo>
                  <a:pt x="5562176" y="5054610"/>
                </a:moveTo>
                <a:lnTo>
                  <a:pt x="5562176" y="4771516"/>
                </a:lnTo>
                <a:lnTo>
                  <a:pt x="5896842" y="4771516"/>
                </a:lnTo>
                <a:lnTo>
                  <a:pt x="5896842" y="5054610"/>
                </a:lnTo>
                <a:close/>
                <a:moveTo>
                  <a:pt x="5562176" y="5351441"/>
                </a:moveTo>
                <a:lnTo>
                  <a:pt x="5562176" y="5068337"/>
                </a:lnTo>
                <a:lnTo>
                  <a:pt x="5896842" y="5068337"/>
                </a:lnTo>
                <a:lnTo>
                  <a:pt x="5896842" y="5351441"/>
                </a:lnTo>
                <a:close/>
                <a:moveTo>
                  <a:pt x="5562176" y="5648250"/>
                </a:moveTo>
                <a:lnTo>
                  <a:pt x="5562176" y="5365157"/>
                </a:lnTo>
                <a:lnTo>
                  <a:pt x="5896842" y="5365157"/>
                </a:lnTo>
                <a:lnTo>
                  <a:pt x="5896842" y="5648250"/>
                </a:lnTo>
                <a:close/>
                <a:moveTo>
                  <a:pt x="5562176" y="5945060"/>
                </a:moveTo>
                <a:lnTo>
                  <a:pt x="5562176" y="5661966"/>
                </a:lnTo>
                <a:lnTo>
                  <a:pt x="5896842" y="5661966"/>
                </a:lnTo>
                <a:lnTo>
                  <a:pt x="5896842" y="5945060"/>
                </a:lnTo>
                <a:close/>
                <a:moveTo>
                  <a:pt x="5562176" y="6241880"/>
                </a:moveTo>
                <a:lnTo>
                  <a:pt x="5562176" y="5958776"/>
                </a:lnTo>
                <a:lnTo>
                  <a:pt x="5896842" y="5958776"/>
                </a:lnTo>
                <a:lnTo>
                  <a:pt x="5896842" y="6241880"/>
                </a:lnTo>
                <a:close/>
                <a:moveTo>
                  <a:pt x="5562176" y="6538690"/>
                </a:moveTo>
                <a:lnTo>
                  <a:pt x="5562176" y="6255596"/>
                </a:lnTo>
                <a:lnTo>
                  <a:pt x="5896842" y="6255596"/>
                </a:lnTo>
                <a:lnTo>
                  <a:pt x="5896842" y="6538690"/>
                </a:lnTo>
                <a:close/>
                <a:moveTo>
                  <a:pt x="5562176" y="6835499"/>
                </a:moveTo>
                <a:lnTo>
                  <a:pt x="5562176" y="6552406"/>
                </a:lnTo>
                <a:lnTo>
                  <a:pt x="5896842" y="6552406"/>
                </a:lnTo>
                <a:lnTo>
                  <a:pt x="5896842" y="6835499"/>
                </a:lnTo>
                <a:close/>
                <a:moveTo>
                  <a:pt x="5211307" y="305593"/>
                </a:moveTo>
                <a:lnTo>
                  <a:pt x="5211307" y="22489"/>
                </a:lnTo>
                <a:lnTo>
                  <a:pt x="5545973" y="22489"/>
                </a:lnTo>
                <a:lnTo>
                  <a:pt x="5545973" y="305593"/>
                </a:lnTo>
                <a:close/>
                <a:moveTo>
                  <a:pt x="5211307" y="602413"/>
                </a:moveTo>
                <a:lnTo>
                  <a:pt x="5211307" y="319309"/>
                </a:lnTo>
                <a:lnTo>
                  <a:pt x="5545973" y="319309"/>
                </a:lnTo>
                <a:lnTo>
                  <a:pt x="5545973" y="602413"/>
                </a:lnTo>
                <a:close/>
                <a:moveTo>
                  <a:pt x="5211307" y="899223"/>
                </a:moveTo>
                <a:lnTo>
                  <a:pt x="5211307" y="616129"/>
                </a:lnTo>
                <a:lnTo>
                  <a:pt x="5545973" y="616129"/>
                </a:lnTo>
                <a:lnTo>
                  <a:pt x="5545973" y="899223"/>
                </a:lnTo>
                <a:close/>
                <a:moveTo>
                  <a:pt x="5211307" y="1196033"/>
                </a:moveTo>
                <a:lnTo>
                  <a:pt x="5211307" y="912928"/>
                </a:lnTo>
                <a:lnTo>
                  <a:pt x="5545973" y="912928"/>
                </a:lnTo>
                <a:lnTo>
                  <a:pt x="5545973" y="1196033"/>
                </a:lnTo>
                <a:close/>
                <a:moveTo>
                  <a:pt x="5211307" y="1492853"/>
                </a:moveTo>
                <a:lnTo>
                  <a:pt x="5211307" y="1209749"/>
                </a:lnTo>
                <a:lnTo>
                  <a:pt x="5545973" y="1209749"/>
                </a:lnTo>
                <a:lnTo>
                  <a:pt x="5545973" y="1492853"/>
                </a:lnTo>
                <a:close/>
                <a:moveTo>
                  <a:pt x="5211307" y="1789662"/>
                </a:moveTo>
                <a:lnTo>
                  <a:pt x="5211307" y="1506569"/>
                </a:lnTo>
                <a:lnTo>
                  <a:pt x="5545973" y="1506569"/>
                </a:lnTo>
                <a:lnTo>
                  <a:pt x="5545973" y="1789662"/>
                </a:lnTo>
                <a:close/>
                <a:moveTo>
                  <a:pt x="5211307" y="2086472"/>
                </a:moveTo>
                <a:lnTo>
                  <a:pt x="5211307" y="1803368"/>
                </a:lnTo>
                <a:lnTo>
                  <a:pt x="5545973" y="1803368"/>
                </a:lnTo>
                <a:lnTo>
                  <a:pt x="5545973" y="2086472"/>
                </a:lnTo>
                <a:close/>
                <a:moveTo>
                  <a:pt x="5211307" y="2383292"/>
                </a:moveTo>
                <a:lnTo>
                  <a:pt x="5211307" y="2100188"/>
                </a:lnTo>
                <a:lnTo>
                  <a:pt x="5545973" y="2100188"/>
                </a:lnTo>
                <a:lnTo>
                  <a:pt x="5545973" y="2383292"/>
                </a:lnTo>
                <a:close/>
                <a:moveTo>
                  <a:pt x="5211307" y="2680112"/>
                </a:moveTo>
                <a:lnTo>
                  <a:pt x="5211307" y="2397008"/>
                </a:lnTo>
                <a:lnTo>
                  <a:pt x="5545973" y="2397008"/>
                </a:lnTo>
                <a:lnTo>
                  <a:pt x="5545973" y="2680112"/>
                </a:lnTo>
                <a:close/>
                <a:moveTo>
                  <a:pt x="5211307" y="2976922"/>
                </a:moveTo>
                <a:lnTo>
                  <a:pt x="5211307" y="2693828"/>
                </a:lnTo>
                <a:lnTo>
                  <a:pt x="5545973" y="2693828"/>
                </a:lnTo>
                <a:lnTo>
                  <a:pt x="5545973" y="2976922"/>
                </a:lnTo>
                <a:close/>
                <a:moveTo>
                  <a:pt x="5211307" y="3273742"/>
                </a:moveTo>
                <a:lnTo>
                  <a:pt x="5211307" y="2990638"/>
                </a:lnTo>
                <a:lnTo>
                  <a:pt x="5545973" y="2990638"/>
                </a:lnTo>
                <a:lnTo>
                  <a:pt x="5545973" y="3273742"/>
                </a:lnTo>
                <a:close/>
                <a:moveTo>
                  <a:pt x="5211307" y="3570541"/>
                </a:moveTo>
                <a:lnTo>
                  <a:pt x="5211307" y="3287447"/>
                </a:lnTo>
                <a:lnTo>
                  <a:pt x="5545973" y="3287447"/>
                </a:lnTo>
                <a:lnTo>
                  <a:pt x="5545973" y="3570541"/>
                </a:lnTo>
                <a:close/>
                <a:moveTo>
                  <a:pt x="5211307" y="3867361"/>
                </a:moveTo>
                <a:lnTo>
                  <a:pt x="5211307" y="3584257"/>
                </a:lnTo>
                <a:lnTo>
                  <a:pt x="5545973" y="3584257"/>
                </a:lnTo>
                <a:lnTo>
                  <a:pt x="5545973" y="3867361"/>
                </a:lnTo>
                <a:close/>
                <a:moveTo>
                  <a:pt x="5211307" y="4164171"/>
                </a:moveTo>
                <a:lnTo>
                  <a:pt x="5211307" y="3881077"/>
                </a:lnTo>
                <a:lnTo>
                  <a:pt x="5545973" y="3881077"/>
                </a:lnTo>
                <a:lnTo>
                  <a:pt x="5545973" y="4164171"/>
                </a:lnTo>
                <a:close/>
                <a:moveTo>
                  <a:pt x="5211307" y="4460991"/>
                </a:moveTo>
                <a:lnTo>
                  <a:pt x="5211307" y="4177897"/>
                </a:lnTo>
                <a:lnTo>
                  <a:pt x="5545973" y="4177897"/>
                </a:lnTo>
                <a:lnTo>
                  <a:pt x="5545973" y="4460991"/>
                </a:lnTo>
                <a:close/>
                <a:moveTo>
                  <a:pt x="5211307" y="4757811"/>
                </a:moveTo>
                <a:lnTo>
                  <a:pt x="5211307" y="4474707"/>
                </a:lnTo>
                <a:lnTo>
                  <a:pt x="5545973" y="4474707"/>
                </a:lnTo>
                <a:lnTo>
                  <a:pt x="5545973" y="4757811"/>
                </a:lnTo>
                <a:close/>
                <a:moveTo>
                  <a:pt x="5211307" y="5054610"/>
                </a:moveTo>
                <a:lnTo>
                  <a:pt x="5211307" y="4771516"/>
                </a:lnTo>
                <a:lnTo>
                  <a:pt x="5545973" y="4771516"/>
                </a:lnTo>
                <a:lnTo>
                  <a:pt x="5545973" y="5054610"/>
                </a:lnTo>
                <a:close/>
                <a:moveTo>
                  <a:pt x="5211307" y="5351441"/>
                </a:moveTo>
                <a:lnTo>
                  <a:pt x="5211307" y="5068337"/>
                </a:lnTo>
                <a:lnTo>
                  <a:pt x="5545973" y="5068337"/>
                </a:lnTo>
                <a:lnTo>
                  <a:pt x="5545973" y="5351441"/>
                </a:lnTo>
                <a:close/>
                <a:moveTo>
                  <a:pt x="5211307" y="5648250"/>
                </a:moveTo>
                <a:lnTo>
                  <a:pt x="5211307" y="5365157"/>
                </a:lnTo>
                <a:lnTo>
                  <a:pt x="5545973" y="5365157"/>
                </a:lnTo>
                <a:lnTo>
                  <a:pt x="5545973" y="5648250"/>
                </a:lnTo>
                <a:close/>
                <a:moveTo>
                  <a:pt x="5211307" y="5945060"/>
                </a:moveTo>
                <a:lnTo>
                  <a:pt x="5211307" y="5661966"/>
                </a:lnTo>
                <a:lnTo>
                  <a:pt x="5545973" y="5661966"/>
                </a:lnTo>
                <a:lnTo>
                  <a:pt x="5545973" y="5945060"/>
                </a:lnTo>
                <a:close/>
                <a:moveTo>
                  <a:pt x="5211307" y="6241880"/>
                </a:moveTo>
                <a:lnTo>
                  <a:pt x="5211307" y="5958776"/>
                </a:lnTo>
                <a:lnTo>
                  <a:pt x="5545973" y="5958776"/>
                </a:lnTo>
                <a:lnTo>
                  <a:pt x="5545973" y="6241880"/>
                </a:lnTo>
                <a:close/>
                <a:moveTo>
                  <a:pt x="5211307" y="6538690"/>
                </a:moveTo>
                <a:lnTo>
                  <a:pt x="5211307" y="6255596"/>
                </a:lnTo>
                <a:lnTo>
                  <a:pt x="5545973" y="6255596"/>
                </a:lnTo>
                <a:lnTo>
                  <a:pt x="5545973" y="6538690"/>
                </a:lnTo>
                <a:close/>
                <a:moveTo>
                  <a:pt x="5211307" y="6835499"/>
                </a:moveTo>
                <a:lnTo>
                  <a:pt x="5211307" y="6552406"/>
                </a:lnTo>
                <a:lnTo>
                  <a:pt x="5545973" y="6552406"/>
                </a:lnTo>
                <a:lnTo>
                  <a:pt x="5545973" y="6835499"/>
                </a:lnTo>
                <a:close/>
                <a:moveTo>
                  <a:pt x="4860416" y="305593"/>
                </a:moveTo>
                <a:lnTo>
                  <a:pt x="4860416" y="22489"/>
                </a:lnTo>
                <a:lnTo>
                  <a:pt x="5195083" y="22489"/>
                </a:lnTo>
                <a:lnTo>
                  <a:pt x="5195083" y="305593"/>
                </a:lnTo>
                <a:close/>
                <a:moveTo>
                  <a:pt x="4860416" y="602413"/>
                </a:moveTo>
                <a:lnTo>
                  <a:pt x="4860416" y="319309"/>
                </a:lnTo>
                <a:lnTo>
                  <a:pt x="5195083" y="319309"/>
                </a:lnTo>
                <a:lnTo>
                  <a:pt x="5195083" y="602413"/>
                </a:lnTo>
                <a:close/>
                <a:moveTo>
                  <a:pt x="4860416" y="899223"/>
                </a:moveTo>
                <a:lnTo>
                  <a:pt x="4860416" y="616129"/>
                </a:lnTo>
                <a:lnTo>
                  <a:pt x="5195083" y="616129"/>
                </a:lnTo>
                <a:lnTo>
                  <a:pt x="5195083" y="899223"/>
                </a:lnTo>
                <a:close/>
                <a:moveTo>
                  <a:pt x="4860416" y="1196033"/>
                </a:moveTo>
                <a:lnTo>
                  <a:pt x="4860416" y="912928"/>
                </a:lnTo>
                <a:lnTo>
                  <a:pt x="5195083" y="912928"/>
                </a:lnTo>
                <a:lnTo>
                  <a:pt x="5195083" y="1196033"/>
                </a:lnTo>
                <a:close/>
                <a:moveTo>
                  <a:pt x="4860416" y="1492853"/>
                </a:moveTo>
                <a:lnTo>
                  <a:pt x="4860416" y="1209749"/>
                </a:lnTo>
                <a:lnTo>
                  <a:pt x="5195083" y="1209749"/>
                </a:lnTo>
                <a:lnTo>
                  <a:pt x="5195083" y="1492853"/>
                </a:lnTo>
                <a:close/>
                <a:moveTo>
                  <a:pt x="4860416" y="1789662"/>
                </a:moveTo>
                <a:lnTo>
                  <a:pt x="4860416" y="1506569"/>
                </a:lnTo>
                <a:lnTo>
                  <a:pt x="5195083" y="1506569"/>
                </a:lnTo>
                <a:lnTo>
                  <a:pt x="5195083" y="1789662"/>
                </a:lnTo>
                <a:close/>
                <a:moveTo>
                  <a:pt x="4860416" y="2086472"/>
                </a:moveTo>
                <a:lnTo>
                  <a:pt x="4860416" y="1803368"/>
                </a:lnTo>
                <a:lnTo>
                  <a:pt x="5195083" y="1803368"/>
                </a:lnTo>
                <a:lnTo>
                  <a:pt x="5195083" y="2086472"/>
                </a:lnTo>
                <a:close/>
                <a:moveTo>
                  <a:pt x="4860416" y="2383292"/>
                </a:moveTo>
                <a:lnTo>
                  <a:pt x="4860416" y="2100188"/>
                </a:lnTo>
                <a:lnTo>
                  <a:pt x="5195083" y="2100188"/>
                </a:lnTo>
                <a:lnTo>
                  <a:pt x="5195083" y="2383292"/>
                </a:lnTo>
                <a:close/>
                <a:moveTo>
                  <a:pt x="4860416" y="2680112"/>
                </a:moveTo>
                <a:lnTo>
                  <a:pt x="4860416" y="2397008"/>
                </a:lnTo>
                <a:lnTo>
                  <a:pt x="5195083" y="2397008"/>
                </a:lnTo>
                <a:lnTo>
                  <a:pt x="5195083" y="2680112"/>
                </a:lnTo>
                <a:close/>
                <a:moveTo>
                  <a:pt x="4860416" y="2976922"/>
                </a:moveTo>
                <a:lnTo>
                  <a:pt x="4860416" y="2693828"/>
                </a:lnTo>
                <a:lnTo>
                  <a:pt x="5195083" y="2693828"/>
                </a:lnTo>
                <a:lnTo>
                  <a:pt x="5195083" y="2976922"/>
                </a:lnTo>
                <a:close/>
                <a:moveTo>
                  <a:pt x="4860416" y="3273742"/>
                </a:moveTo>
                <a:lnTo>
                  <a:pt x="4860416" y="2990638"/>
                </a:lnTo>
                <a:lnTo>
                  <a:pt x="5195083" y="2990638"/>
                </a:lnTo>
                <a:lnTo>
                  <a:pt x="5195083" y="3273742"/>
                </a:lnTo>
                <a:close/>
                <a:moveTo>
                  <a:pt x="4860416" y="3570541"/>
                </a:moveTo>
                <a:lnTo>
                  <a:pt x="4860416" y="3287447"/>
                </a:lnTo>
                <a:lnTo>
                  <a:pt x="5195083" y="3287447"/>
                </a:lnTo>
                <a:lnTo>
                  <a:pt x="5195083" y="3570541"/>
                </a:lnTo>
                <a:close/>
                <a:moveTo>
                  <a:pt x="4860416" y="3867361"/>
                </a:moveTo>
                <a:lnTo>
                  <a:pt x="4860416" y="3584257"/>
                </a:lnTo>
                <a:lnTo>
                  <a:pt x="5195083" y="3584257"/>
                </a:lnTo>
                <a:lnTo>
                  <a:pt x="5195083" y="3867361"/>
                </a:lnTo>
                <a:close/>
                <a:moveTo>
                  <a:pt x="4860416" y="4164171"/>
                </a:moveTo>
                <a:lnTo>
                  <a:pt x="4860416" y="3881077"/>
                </a:lnTo>
                <a:lnTo>
                  <a:pt x="5195083" y="3881077"/>
                </a:lnTo>
                <a:lnTo>
                  <a:pt x="5195083" y="4164171"/>
                </a:lnTo>
                <a:close/>
                <a:moveTo>
                  <a:pt x="4860416" y="4460991"/>
                </a:moveTo>
                <a:lnTo>
                  <a:pt x="4860416" y="4177897"/>
                </a:lnTo>
                <a:lnTo>
                  <a:pt x="5195083" y="4177897"/>
                </a:lnTo>
                <a:lnTo>
                  <a:pt x="5195083" y="4460991"/>
                </a:lnTo>
                <a:close/>
                <a:moveTo>
                  <a:pt x="4860416" y="4757811"/>
                </a:moveTo>
                <a:lnTo>
                  <a:pt x="4860416" y="4474707"/>
                </a:lnTo>
                <a:lnTo>
                  <a:pt x="5195083" y="4474707"/>
                </a:lnTo>
                <a:lnTo>
                  <a:pt x="5195083" y="4757811"/>
                </a:lnTo>
                <a:close/>
                <a:moveTo>
                  <a:pt x="4860416" y="5054610"/>
                </a:moveTo>
                <a:lnTo>
                  <a:pt x="4860416" y="4771516"/>
                </a:lnTo>
                <a:lnTo>
                  <a:pt x="5195083" y="4771516"/>
                </a:lnTo>
                <a:lnTo>
                  <a:pt x="5195083" y="5054610"/>
                </a:lnTo>
                <a:close/>
                <a:moveTo>
                  <a:pt x="4860416" y="5351441"/>
                </a:moveTo>
                <a:lnTo>
                  <a:pt x="4860416" y="5068337"/>
                </a:lnTo>
                <a:lnTo>
                  <a:pt x="5195083" y="5068337"/>
                </a:lnTo>
                <a:lnTo>
                  <a:pt x="5195083" y="5351441"/>
                </a:lnTo>
                <a:close/>
                <a:moveTo>
                  <a:pt x="4860416" y="5648250"/>
                </a:moveTo>
                <a:lnTo>
                  <a:pt x="4860416" y="5365157"/>
                </a:lnTo>
                <a:lnTo>
                  <a:pt x="5195083" y="5365157"/>
                </a:lnTo>
                <a:lnTo>
                  <a:pt x="5195083" y="5648250"/>
                </a:lnTo>
                <a:close/>
                <a:moveTo>
                  <a:pt x="4860416" y="5945060"/>
                </a:moveTo>
                <a:lnTo>
                  <a:pt x="4860416" y="5661966"/>
                </a:lnTo>
                <a:lnTo>
                  <a:pt x="5195083" y="5661966"/>
                </a:lnTo>
                <a:lnTo>
                  <a:pt x="5195083" y="5945060"/>
                </a:lnTo>
                <a:close/>
                <a:moveTo>
                  <a:pt x="4860416" y="6241880"/>
                </a:moveTo>
                <a:lnTo>
                  <a:pt x="4860416" y="5958776"/>
                </a:lnTo>
                <a:lnTo>
                  <a:pt x="5195083" y="5958776"/>
                </a:lnTo>
                <a:lnTo>
                  <a:pt x="5195083" y="6241880"/>
                </a:lnTo>
                <a:close/>
                <a:moveTo>
                  <a:pt x="4860416" y="6538690"/>
                </a:moveTo>
                <a:lnTo>
                  <a:pt x="4860416" y="6255596"/>
                </a:lnTo>
                <a:lnTo>
                  <a:pt x="5195083" y="6255596"/>
                </a:lnTo>
                <a:lnTo>
                  <a:pt x="5195083" y="6538690"/>
                </a:lnTo>
                <a:close/>
                <a:moveTo>
                  <a:pt x="4860416" y="6835499"/>
                </a:moveTo>
                <a:lnTo>
                  <a:pt x="4860416" y="6552406"/>
                </a:lnTo>
                <a:lnTo>
                  <a:pt x="5195083" y="6552406"/>
                </a:lnTo>
                <a:lnTo>
                  <a:pt x="5195083" y="6835499"/>
                </a:lnTo>
                <a:close/>
                <a:moveTo>
                  <a:pt x="4509547" y="305593"/>
                </a:moveTo>
                <a:lnTo>
                  <a:pt x="4509547" y="22489"/>
                </a:lnTo>
                <a:lnTo>
                  <a:pt x="4844203" y="22489"/>
                </a:lnTo>
                <a:lnTo>
                  <a:pt x="4844203" y="305593"/>
                </a:lnTo>
                <a:close/>
                <a:moveTo>
                  <a:pt x="4509547" y="602413"/>
                </a:moveTo>
                <a:lnTo>
                  <a:pt x="4509547" y="319309"/>
                </a:lnTo>
                <a:lnTo>
                  <a:pt x="4844203" y="319309"/>
                </a:lnTo>
                <a:lnTo>
                  <a:pt x="4844203" y="602413"/>
                </a:lnTo>
                <a:close/>
                <a:moveTo>
                  <a:pt x="4509547" y="899223"/>
                </a:moveTo>
                <a:lnTo>
                  <a:pt x="4509547" y="616129"/>
                </a:lnTo>
                <a:lnTo>
                  <a:pt x="4844203" y="616129"/>
                </a:lnTo>
                <a:lnTo>
                  <a:pt x="4844203" y="899223"/>
                </a:lnTo>
                <a:close/>
                <a:moveTo>
                  <a:pt x="4509547" y="1196033"/>
                </a:moveTo>
                <a:lnTo>
                  <a:pt x="4509547" y="912928"/>
                </a:lnTo>
                <a:lnTo>
                  <a:pt x="4844203" y="912928"/>
                </a:lnTo>
                <a:lnTo>
                  <a:pt x="4844203" y="1196033"/>
                </a:lnTo>
                <a:close/>
                <a:moveTo>
                  <a:pt x="4509547" y="1492853"/>
                </a:moveTo>
                <a:lnTo>
                  <a:pt x="4509547" y="1209749"/>
                </a:lnTo>
                <a:lnTo>
                  <a:pt x="4844203" y="1209749"/>
                </a:lnTo>
                <a:lnTo>
                  <a:pt x="4844203" y="1492853"/>
                </a:lnTo>
                <a:close/>
                <a:moveTo>
                  <a:pt x="4509547" y="1789662"/>
                </a:moveTo>
                <a:lnTo>
                  <a:pt x="4509547" y="1506569"/>
                </a:lnTo>
                <a:lnTo>
                  <a:pt x="4844203" y="1506569"/>
                </a:lnTo>
                <a:lnTo>
                  <a:pt x="4844203" y="1789662"/>
                </a:lnTo>
                <a:close/>
                <a:moveTo>
                  <a:pt x="4509547" y="2086472"/>
                </a:moveTo>
                <a:lnTo>
                  <a:pt x="4509547" y="1803368"/>
                </a:lnTo>
                <a:lnTo>
                  <a:pt x="4844203" y="1803368"/>
                </a:lnTo>
                <a:lnTo>
                  <a:pt x="4844203" y="2086472"/>
                </a:lnTo>
                <a:close/>
                <a:moveTo>
                  <a:pt x="4509547" y="2383292"/>
                </a:moveTo>
                <a:lnTo>
                  <a:pt x="4509547" y="2100188"/>
                </a:lnTo>
                <a:lnTo>
                  <a:pt x="4844203" y="2100188"/>
                </a:lnTo>
                <a:lnTo>
                  <a:pt x="4844203" y="2383292"/>
                </a:lnTo>
                <a:close/>
                <a:moveTo>
                  <a:pt x="4509547" y="2680112"/>
                </a:moveTo>
                <a:lnTo>
                  <a:pt x="4509547" y="2397008"/>
                </a:lnTo>
                <a:lnTo>
                  <a:pt x="4844203" y="2397008"/>
                </a:lnTo>
                <a:lnTo>
                  <a:pt x="4844203" y="2680112"/>
                </a:lnTo>
                <a:close/>
                <a:moveTo>
                  <a:pt x="4509547" y="2976922"/>
                </a:moveTo>
                <a:lnTo>
                  <a:pt x="4509547" y="2693828"/>
                </a:lnTo>
                <a:lnTo>
                  <a:pt x="4844203" y="2693828"/>
                </a:lnTo>
                <a:lnTo>
                  <a:pt x="4844203" y="2976922"/>
                </a:lnTo>
                <a:close/>
                <a:moveTo>
                  <a:pt x="4509547" y="3273742"/>
                </a:moveTo>
                <a:lnTo>
                  <a:pt x="4509547" y="2990638"/>
                </a:lnTo>
                <a:lnTo>
                  <a:pt x="4844203" y="2990638"/>
                </a:lnTo>
                <a:lnTo>
                  <a:pt x="4844203" y="3273742"/>
                </a:lnTo>
                <a:close/>
                <a:moveTo>
                  <a:pt x="4509547" y="3570541"/>
                </a:moveTo>
                <a:lnTo>
                  <a:pt x="4509547" y="3287447"/>
                </a:lnTo>
                <a:lnTo>
                  <a:pt x="4844203" y="3287447"/>
                </a:lnTo>
                <a:lnTo>
                  <a:pt x="4844203" y="3570541"/>
                </a:lnTo>
                <a:close/>
                <a:moveTo>
                  <a:pt x="4509547" y="3867361"/>
                </a:moveTo>
                <a:lnTo>
                  <a:pt x="4509547" y="3584257"/>
                </a:lnTo>
                <a:lnTo>
                  <a:pt x="4844203" y="3584257"/>
                </a:lnTo>
                <a:lnTo>
                  <a:pt x="4844203" y="3867361"/>
                </a:lnTo>
                <a:close/>
                <a:moveTo>
                  <a:pt x="4509547" y="4164171"/>
                </a:moveTo>
                <a:lnTo>
                  <a:pt x="4509547" y="3881077"/>
                </a:lnTo>
                <a:lnTo>
                  <a:pt x="4844203" y="3881077"/>
                </a:lnTo>
                <a:lnTo>
                  <a:pt x="4844203" y="4164171"/>
                </a:lnTo>
                <a:close/>
                <a:moveTo>
                  <a:pt x="4509547" y="4460991"/>
                </a:moveTo>
                <a:lnTo>
                  <a:pt x="4509547" y="4177897"/>
                </a:lnTo>
                <a:lnTo>
                  <a:pt x="4844203" y="4177897"/>
                </a:lnTo>
                <a:lnTo>
                  <a:pt x="4844203" y="4460991"/>
                </a:lnTo>
                <a:close/>
                <a:moveTo>
                  <a:pt x="4509547" y="4757811"/>
                </a:moveTo>
                <a:lnTo>
                  <a:pt x="4509547" y="4474707"/>
                </a:lnTo>
                <a:lnTo>
                  <a:pt x="4844203" y="4474707"/>
                </a:lnTo>
                <a:lnTo>
                  <a:pt x="4844203" y="4757811"/>
                </a:lnTo>
                <a:close/>
                <a:moveTo>
                  <a:pt x="4509547" y="5054610"/>
                </a:moveTo>
                <a:lnTo>
                  <a:pt x="4509547" y="4771516"/>
                </a:lnTo>
                <a:lnTo>
                  <a:pt x="4844203" y="4771516"/>
                </a:lnTo>
                <a:lnTo>
                  <a:pt x="4844203" y="5054610"/>
                </a:lnTo>
                <a:close/>
                <a:moveTo>
                  <a:pt x="4509547" y="5351441"/>
                </a:moveTo>
                <a:lnTo>
                  <a:pt x="4509547" y="5068337"/>
                </a:lnTo>
                <a:lnTo>
                  <a:pt x="4844203" y="5068337"/>
                </a:lnTo>
                <a:lnTo>
                  <a:pt x="4844203" y="5351441"/>
                </a:lnTo>
                <a:close/>
                <a:moveTo>
                  <a:pt x="4509547" y="5648250"/>
                </a:moveTo>
                <a:lnTo>
                  <a:pt x="4509547" y="5365157"/>
                </a:lnTo>
                <a:lnTo>
                  <a:pt x="4844203" y="5365157"/>
                </a:lnTo>
                <a:lnTo>
                  <a:pt x="4844203" y="5648250"/>
                </a:lnTo>
                <a:close/>
                <a:moveTo>
                  <a:pt x="4509547" y="5945060"/>
                </a:moveTo>
                <a:lnTo>
                  <a:pt x="4509547" y="5661966"/>
                </a:lnTo>
                <a:lnTo>
                  <a:pt x="4844203" y="5661966"/>
                </a:lnTo>
                <a:lnTo>
                  <a:pt x="4844203" y="5945060"/>
                </a:lnTo>
                <a:close/>
                <a:moveTo>
                  <a:pt x="4509547" y="6241880"/>
                </a:moveTo>
                <a:lnTo>
                  <a:pt x="4509547" y="5958776"/>
                </a:lnTo>
                <a:lnTo>
                  <a:pt x="4844203" y="5958776"/>
                </a:lnTo>
                <a:lnTo>
                  <a:pt x="4844203" y="6241880"/>
                </a:lnTo>
                <a:close/>
                <a:moveTo>
                  <a:pt x="4509547" y="6538690"/>
                </a:moveTo>
                <a:lnTo>
                  <a:pt x="4509547" y="6255596"/>
                </a:lnTo>
                <a:lnTo>
                  <a:pt x="4844203" y="6255596"/>
                </a:lnTo>
                <a:lnTo>
                  <a:pt x="4844203" y="6538690"/>
                </a:lnTo>
                <a:close/>
                <a:moveTo>
                  <a:pt x="4509547" y="6835499"/>
                </a:moveTo>
                <a:lnTo>
                  <a:pt x="4509547" y="6552406"/>
                </a:lnTo>
                <a:lnTo>
                  <a:pt x="4844203" y="6552406"/>
                </a:lnTo>
                <a:lnTo>
                  <a:pt x="4844203" y="6835499"/>
                </a:lnTo>
                <a:close/>
                <a:moveTo>
                  <a:pt x="4158667" y="305593"/>
                </a:moveTo>
                <a:lnTo>
                  <a:pt x="4158667" y="22489"/>
                </a:lnTo>
                <a:lnTo>
                  <a:pt x="4493333" y="22489"/>
                </a:lnTo>
                <a:lnTo>
                  <a:pt x="4493333" y="305593"/>
                </a:lnTo>
                <a:close/>
                <a:moveTo>
                  <a:pt x="4158667" y="602413"/>
                </a:moveTo>
                <a:lnTo>
                  <a:pt x="4158667" y="319309"/>
                </a:lnTo>
                <a:lnTo>
                  <a:pt x="4493333" y="319309"/>
                </a:lnTo>
                <a:lnTo>
                  <a:pt x="4493333" y="602413"/>
                </a:lnTo>
                <a:close/>
                <a:moveTo>
                  <a:pt x="4158667" y="899223"/>
                </a:moveTo>
                <a:lnTo>
                  <a:pt x="4158667" y="616129"/>
                </a:lnTo>
                <a:lnTo>
                  <a:pt x="4493333" y="616129"/>
                </a:lnTo>
                <a:lnTo>
                  <a:pt x="4493333" y="899223"/>
                </a:lnTo>
                <a:close/>
                <a:moveTo>
                  <a:pt x="4158667" y="1196033"/>
                </a:moveTo>
                <a:lnTo>
                  <a:pt x="4158667" y="912928"/>
                </a:lnTo>
                <a:lnTo>
                  <a:pt x="4493333" y="912928"/>
                </a:lnTo>
                <a:lnTo>
                  <a:pt x="4493333" y="1196033"/>
                </a:lnTo>
                <a:close/>
                <a:moveTo>
                  <a:pt x="4158667" y="1492853"/>
                </a:moveTo>
                <a:lnTo>
                  <a:pt x="4158667" y="1209749"/>
                </a:lnTo>
                <a:lnTo>
                  <a:pt x="4493333" y="1209749"/>
                </a:lnTo>
                <a:lnTo>
                  <a:pt x="4493333" y="1492853"/>
                </a:lnTo>
                <a:close/>
                <a:moveTo>
                  <a:pt x="4158667" y="1789662"/>
                </a:moveTo>
                <a:lnTo>
                  <a:pt x="4158667" y="1506569"/>
                </a:lnTo>
                <a:lnTo>
                  <a:pt x="4493333" y="1506569"/>
                </a:lnTo>
                <a:lnTo>
                  <a:pt x="4493333" y="1789662"/>
                </a:lnTo>
                <a:close/>
                <a:moveTo>
                  <a:pt x="4158667" y="2086472"/>
                </a:moveTo>
                <a:lnTo>
                  <a:pt x="4158667" y="1803368"/>
                </a:lnTo>
                <a:lnTo>
                  <a:pt x="4493333" y="1803368"/>
                </a:lnTo>
                <a:lnTo>
                  <a:pt x="4493333" y="2086472"/>
                </a:lnTo>
                <a:close/>
                <a:moveTo>
                  <a:pt x="4158667" y="2383292"/>
                </a:moveTo>
                <a:lnTo>
                  <a:pt x="4158667" y="2100188"/>
                </a:lnTo>
                <a:lnTo>
                  <a:pt x="4493333" y="2100188"/>
                </a:lnTo>
                <a:lnTo>
                  <a:pt x="4493333" y="2383292"/>
                </a:lnTo>
                <a:close/>
                <a:moveTo>
                  <a:pt x="4158667" y="2680112"/>
                </a:moveTo>
                <a:lnTo>
                  <a:pt x="4158667" y="2397008"/>
                </a:lnTo>
                <a:lnTo>
                  <a:pt x="4493333" y="2397008"/>
                </a:lnTo>
                <a:lnTo>
                  <a:pt x="4493333" y="2680112"/>
                </a:lnTo>
                <a:close/>
                <a:moveTo>
                  <a:pt x="4158667" y="2976922"/>
                </a:moveTo>
                <a:lnTo>
                  <a:pt x="4158667" y="2693828"/>
                </a:lnTo>
                <a:lnTo>
                  <a:pt x="4493333" y="2693828"/>
                </a:lnTo>
                <a:lnTo>
                  <a:pt x="4493333" y="2976922"/>
                </a:lnTo>
                <a:close/>
                <a:moveTo>
                  <a:pt x="4158667" y="3273742"/>
                </a:moveTo>
                <a:lnTo>
                  <a:pt x="4158667" y="2990638"/>
                </a:lnTo>
                <a:lnTo>
                  <a:pt x="4493333" y="2990638"/>
                </a:lnTo>
                <a:lnTo>
                  <a:pt x="4493333" y="3273742"/>
                </a:lnTo>
                <a:close/>
                <a:moveTo>
                  <a:pt x="4158667" y="3570541"/>
                </a:moveTo>
                <a:lnTo>
                  <a:pt x="4158667" y="3287447"/>
                </a:lnTo>
                <a:lnTo>
                  <a:pt x="4493333" y="3287447"/>
                </a:lnTo>
                <a:lnTo>
                  <a:pt x="4493333" y="3570541"/>
                </a:lnTo>
                <a:close/>
                <a:moveTo>
                  <a:pt x="4158667" y="3867361"/>
                </a:moveTo>
                <a:lnTo>
                  <a:pt x="4158667" y="3584257"/>
                </a:lnTo>
                <a:lnTo>
                  <a:pt x="4493333" y="3584257"/>
                </a:lnTo>
                <a:lnTo>
                  <a:pt x="4493333" y="3867361"/>
                </a:lnTo>
                <a:close/>
                <a:moveTo>
                  <a:pt x="4158667" y="4164171"/>
                </a:moveTo>
                <a:lnTo>
                  <a:pt x="4158667" y="3881077"/>
                </a:lnTo>
                <a:lnTo>
                  <a:pt x="4493333" y="3881077"/>
                </a:lnTo>
                <a:lnTo>
                  <a:pt x="4493333" y="4164171"/>
                </a:lnTo>
                <a:close/>
                <a:moveTo>
                  <a:pt x="4158667" y="4460991"/>
                </a:moveTo>
                <a:lnTo>
                  <a:pt x="4158667" y="4177897"/>
                </a:lnTo>
                <a:lnTo>
                  <a:pt x="4493333" y="4177897"/>
                </a:lnTo>
                <a:lnTo>
                  <a:pt x="4493333" y="4460991"/>
                </a:lnTo>
                <a:close/>
                <a:moveTo>
                  <a:pt x="4158667" y="4757811"/>
                </a:moveTo>
                <a:lnTo>
                  <a:pt x="4158667" y="4474707"/>
                </a:lnTo>
                <a:lnTo>
                  <a:pt x="4493333" y="4474707"/>
                </a:lnTo>
                <a:lnTo>
                  <a:pt x="4493333" y="4757811"/>
                </a:lnTo>
                <a:close/>
                <a:moveTo>
                  <a:pt x="4158667" y="5054610"/>
                </a:moveTo>
                <a:lnTo>
                  <a:pt x="4158667" y="4771516"/>
                </a:lnTo>
                <a:lnTo>
                  <a:pt x="4493333" y="4771516"/>
                </a:lnTo>
                <a:lnTo>
                  <a:pt x="4493333" y="5054610"/>
                </a:lnTo>
                <a:close/>
                <a:moveTo>
                  <a:pt x="4158667" y="5351441"/>
                </a:moveTo>
                <a:lnTo>
                  <a:pt x="4158667" y="5068337"/>
                </a:lnTo>
                <a:lnTo>
                  <a:pt x="4493333" y="5068337"/>
                </a:lnTo>
                <a:lnTo>
                  <a:pt x="4493333" y="5351441"/>
                </a:lnTo>
                <a:close/>
                <a:moveTo>
                  <a:pt x="4158667" y="5648250"/>
                </a:moveTo>
                <a:lnTo>
                  <a:pt x="4158667" y="5365157"/>
                </a:lnTo>
                <a:lnTo>
                  <a:pt x="4493333" y="5365157"/>
                </a:lnTo>
                <a:lnTo>
                  <a:pt x="4493333" y="5648250"/>
                </a:lnTo>
                <a:close/>
                <a:moveTo>
                  <a:pt x="4158667" y="5945060"/>
                </a:moveTo>
                <a:lnTo>
                  <a:pt x="4158667" y="5661966"/>
                </a:lnTo>
                <a:lnTo>
                  <a:pt x="4493333" y="5661966"/>
                </a:lnTo>
                <a:lnTo>
                  <a:pt x="4493333" y="5945060"/>
                </a:lnTo>
                <a:close/>
                <a:moveTo>
                  <a:pt x="4158667" y="6241880"/>
                </a:moveTo>
                <a:lnTo>
                  <a:pt x="4158667" y="5958776"/>
                </a:lnTo>
                <a:lnTo>
                  <a:pt x="4493333" y="5958776"/>
                </a:lnTo>
                <a:lnTo>
                  <a:pt x="4493333" y="6241880"/>
                </a:lnTo>
                <a:close/>
                <a:moveTo>
                  <a:pt x="4158667" y="6538690"/>
                </a:moveTo>
                <a:lnTo>
                  <a:pt x="4158667" y="6255596"/>
                </a:lnTo>
                <a:lnTo>
                  <a:pt x="4493333" y="6255596"/>
                </a:lnTo>
                <a:lnTo>
                  <a:pt x="4493333" y="6538690"/>
                </a:lnTo>
                <a:close/>
                <a:moveTo>
                  <a:pt x="4158667" y="6835499"/>
                </a:moveTo>
                <a:lnTo>
                  <a:pt x="4158667" y="6552406"/>
                </a:lnTo>
                <a:lnTo>
                  <a:pt x="4493333" y="6552406"/>
                </a:lnTo>
                <a:lnTo>
                  <a:pt x="4493333" y="6835499"/>
                </a:lnTo>
                <a:close/>
                <a:moveTo>
                  <a:pt x="3807777" y="305593"/>
                </a:moveTo>
                <a:lnTo>
                  <a:pt x="3807777" y="22489"/>
                </a:lnTo>
                <a:lnTo>
                  <a:pt x="4142443" y="22489"/>
                </a:lnTo>
                <a:lnTo>
                  <a:pt x="4142443" y="305593"/>
                </a:lnTo>
                <a:close/>
                <a:moveTo>
                  <a:pt x="3807777" y="602413"/>
                </a:moveTo>
                <a:lnTo>
                  <a:pt x="3807777" y="319309"/>
                </a:lnTo>
                <a:lnTo>
                  <a:pt x="4142443" y="319309"/>
                </a:lnTo>
                <a:lnTo>
                  <a:pt x="4142443" y="602413"/>
                </a:lnTo>
                <a:close/>
                <a:moveTo>
                  <a:pt x="3807777" y="899223"/>
                </a:moveTo>
                <a:lnTo>
                  <a:pt x="3807777" y="616129"/>
                </a:lnTo>
                <a:lnTo>
                  <a:pt x="4142443" y="616129"/>
                </a:lnTo>
                <a:lnTo>
                  <a:pt x="4142443" y="899223"/>
                </a:lnTo>
                <a:close/>
                <a:moveTo>
                  <a:pt x="3807777" y="1196033"/>
                </a:moveTo>
                <a:lnTo>
                  <a:pt x="3807777" y="912928"/>
                </a:lnTo>
                <a:lnTo>
                  <a:pt x="4142443" y="912928"/>
                </a:lnTo>
                <a:lnTo>
                  <a:pt x="4142443" y="1196033"/>
                </a:lnTo>
                <a:close/>
                <a:moveTo>
                  <a:pt x="3807777" y="1492853"/>
                </a:moveTo>
                <a:lnTo>
                  <a:pt x="3807777" y="1209749"/>
                </a:lnTo>
                <a:lnTo>
                  <a:pt x="4142443" y="1209749"/>
                </a:lnTo>
                <a:lnTo>
                  <a:pt x="4142443" y="1492853"/>
                </a:lnTo>
                <a:close/>
                <a:moveTo>
                  <a:pt x="3807777" y="1789662"/>
                </a:moveTo>
                <a:lnTo>
                  <a:pt x="3807777" y="1506569"/>
                </a:lnTo>
                <a:lnTo>
                  <a:pt x="4142443" y="1506569"/>
                </a:lnTo>
                <a:lnTo>
                  <a:pt x="4142443" y="1789662"/>
                </a:lnTo>
                <a:close/>
                <a:moveTo>
                  <a:pt x="3807777" y="2086472"/>
                </a:moveTo>
                <a:lnTo>
                  <a:pt x="3807777" y="1803368"/>
                </a:lnTo>
                <a:lnTo>
                  <a:pt x="4142443" y="1803368"/>
                </a:lnTo>
                <a:lnTo>
                  <a:pt x="4142443" y="2086472"/>
                </a:lnTo>
                <a:close/>
                <a:moveTo>
                  <a:pt x="3807777" y="2383292"/>
                </a:moveTo>
                <a:lnTo>
                  <a:pt x="3807777" y="2100188"/>
                </a:lnTo>
                <a:lnTo>
                  <a:pt x="4142443" y="2100188"/>
                </a:lnTo>
                <a:lnTo>
                  <a:pt x="4142443" y="2383292"/>
                </a:lnTo>
                <a:close/>
                <a:moveTo>
                  <a:pt x="3807777" y="2680112"/>
                </a:moveTo>
                <a:lnTo>
                  <a:pt x="3807777" y="2397008"/>
                </a:lnTo>
                <a:lnTo>
                  <a:pt x="4142443" y="2397008"/>
                </a:lnTo>
                <a:lnTo>
                  <a:pt x="4142443" y="2680112"/>
                </a:lnTo>
                <a:close/>
                <a:moveTo>
                  <a:pt x="3807777" y="2976922"/>
                </a:moveTo>
                <a:lnTo>
                  <a:pt x="3807777" y="2693828"/>
                </a:lnTo>
                <a:lnTo>
                  <a:pt x="4142443" y="2693828"/>
                </a:lnTo>
                <a:lnTo>
                  <a:pt x="4142443" y="2976922"/>
                </a:lnTo>
                <a:close/>
                <a:moveTo>
                  <a:pt x="3807777" y="3273742"/>
                </a:moveTo>
                <a:lnTo>
                  <a:pt x="3807777" y="2990638"/>
                </a:lnTo>
                <a:lnTo>
                  <a:pt x="4142443" y="2990638"/>
                </a:lnTo>
                <a:lnTo>
                  <a:pt x="4142443" y="3273742"/>
                </a:lnTo>
                <a:close/>
                <a:moveTo>
                  <a:pt x="3807777" y="3570541"/>
                </a:moveTo>
                <a:lnTo>
                  <a:pt x="3807777" y="3287447"/>
                </a:lnTo>
                <a:lnTo>
                  <a:pt x="4142443" y="3287447"/>
                </a:lnTo>
                <a:lnTo>
                  <a:pt x="4142443" y="3570541"/>
                </a:lnTo>
                <a:close/>
                <a:moveTo>
                  <a:pt x="3807777" y="3867361"/>
                </a:moveTo>
                <a:lnTo>
                  <a:pt x="3807777" y="3584257"/>
                </a:lnTo>
                <a:lnTo>
                  <a:pt x="4142443" y="3584257"/>
                </a:lnTo>
                <a:lnTo>
                  <a:pt x="4142443" y="3867361"/>
                </a:lnTo>
                <a:close/>
                <a:moveTo>
                  <a:pt x="3807777" y="4164171"/>
                </a:moveTo>
                <a:lnTo>
                  <a:pt x="3807777" y="3881077"/>
                </a:lnTo>
                <a:lnTo>
                  <a:pt x="4142443" y="3881077"/>
                </a:lnTo>
                <a:lnTo>
                  <a:pt x="4142443" y="4164171"/>
                </a:lnTo>
                <a:close/>
                <a:moveTo>
                  <a:pt x="3807777" y="4460991"/>
                </a:moveTo>
                <a:lnTo>
                  <a:pt x="3807777" y="4177897"/>
                </a:lnTo>
                <a:lnTo>
                  <a:pt x="4142443" y="4177897"/>
                </a:lnTo>
                <a:lnTo>
                  <a:pt x="4142443" y="4460991"/>
                </a:lnTo>
                <a:close/>
                <a:moveTo>
                  <a:pt x="3807777" y="4757811"/>
                </a:moveTo>
                <a:lnTo>
                  <a:pt x="3807777" y="4474707"/>
                </a:lnTo>
                <a:lnTo>
                  <a:pt x="4142443" y="4474707"/>
                </a:lnTo>
                <a:lnTo>
                  <a:pt x="4142443" y="4757811"/>
                </a:lnTo>
                <a:close/>
                <a:moveTo>
                  <a:pt x="3807777" y="5054610"/>
                </a:moveTo>
                <a:lnTo>
                  <a:pt x="3807777" y="4771516"/>
                </a:lnTo>
                <a:lnTo>
                  <a:pt x="4142443" y="4771516"/>
                </a:lnTo>
                <a:lnTo>
                  <a:pt x="4142443" y="5054610"/>
                </a:lnTo>
                <a:close/>
                <a:moveTo>
                  <a:pt x="3807777" y="5351441"/>
                </a:moveTo>
                <a:lnTo>
                  <a:pt x="3807777" y="5068337"/>
                </a:lnTo>
                <a:lnTo>
                  <a:pt x="4142443" y="5068337"/>
                </a:lnTo>
                <a:lnTo>
                  <a:pt x="4142443" y="5351441"/>
                </a:lnTo>
                <a:close/>
                <a:moveTo>
                  <a:pt x="3807777" y="5648250"/>
                </a:moveTo>
                <a:lnTo>
                  <a:pt x="3807777" y="5365157"/>
                </a:lnTo>
                <a:lnTo>
                  <a:pt x="4142443" y="5365157"/>
                </a:lnTo>
                <a:lnTo>
                  <a:pt x="4142443" y="5648250"/>
                </a:lnTo>
                <a:close/>
                <a:moveTo>
                  <a:pt x="3807777" y="5945060"/>
                </a:moveTo>
                <a:lnTo>
                  <a:pt x="3807777" y="5661966"/>
                </a:lnTo>
                <a:lnTo>
                  <a:pt x="4142443" y="5661966"/>
                </a:lnTo>
                <a:lnTo>
                  <a:pt x="4142443" y="5945060"/>
                </a:lnTo>
                <a:close/>
                <a:moveTo>
                  <a:pt x="3807777" y="6241880"/>
                </a:moveTo>
                <a:lnTo>
                  <a:pt x="3807777" y="5958776"/>
                </a:lnTo>
                <a:lnTo>
                  <a:pt x="4142443" y="5958776"/>
                </a:lnTo>
                <a:lnTo>
                  <a:pt x="4142443" y="6241880"/>
                </a:lnTo>
                <a:close/>
                <a:moveTo>
                  <a:pt x="3807777" y="6538690"/>
                </a:moveTo>
                <a:lnTo>
                  <a:pt x="3807777" y="6255596"/>
                </a:lnTo>
                <a:lnTo>
                  <a:pt x="4142443" y="6255596"/>
                </a:lnTo>
                <a:lnTo>
                  <a:pt x="4142443" y="6538690"/>
                </a:lnTo>
                <a:close/>
                <a:moveTo>
                  <a:pt x="3807777" y="6835499"/>
                </a:moveTo>
                <a:lnTo>
                  <a:pt x="3807777" y="6552406"/>
                </a:lnTo>
                <a:lnTo>
                  <a:pt x="4142443" y="6552406"/>
                </a:lnTo>
                <a:lnTo>
                  <a:pt x="4142443" y="6835499"/>
                </a:lnTo>
                <a:close/>
                <a:moveTo>
                  <a:pt x="3456908" y="305593"/>
                </a:moveTo>
                <a:lnTo>
                  <a:pt x="3456908" y="22489"/>
                </a:lnTo>
                <a:lnTo>
                  <a:pt x="3791574" y="22489"/>
                </a:lnTo>
                <a:lnTo>
                  <a:pt x="3791574" y="305593"/>
                </a:lnTo>
                <a:close/>
                <a:moveTo>
                  <a:pt x="3456908" y="602413"/>
                </a:moveTo>
                <a:lnTo>
                  <a:pt x="3456908" y="319309"/>
                </a:lnTo>
                <a:lnTo>
                  <a:pt x="3791574" y="319309"/>
                </a:lnTo>
                <a:lnTo>
                  <a:pt x="3791574" y="602413"/>
                </a:lnTo>
                <a:close/>
                <a:moveTo>
                  <a:pt x="3456908" y="899223"/>
                </a:moveTo>
                <a:lnTo>
                  <a:pt x="3456908" y="616129"/>
                </a:lnTo>
                <a:lnTo>
                  <a:pt x="3791574" y="616129"/>
                </a:lnTo>
                <a:lnTo>
                  <a:pt x="3791574" y="899223"/>
                </a:lnTo>
                <a:close/>
                <a:moveTo>
                  <a:pt x="3456908" y="1196033"/>
                </a:moveTo>
                <a:lnTo>
                  <a:pt x="3456908" y="912928"/>
                </a:lnTo>
                <a:lnTo>
                  <a:pt x="3791574" y="912928"/>
                </a:lnTo>
                <a:lnTo>
                  <a:pt x="3791574" y="1196033"/>
                </a:lnTo>
                <a:close/>
                <a:moveTo>
                  <a:pt x="3456908" y="1492853"/>
                </a:moveTo>
                <a:lnTo>
                  <a:pt x="3456908" y="1209749"/>
                </a:lnTo>
                <a:lnTo>
                  <a:pt x="3791574" y="1209749"/>
                </a:lnTo>
                <a:lnTo>
                  <a:pt x="3791574" y="1492853"/>
                </a:lnTo>
                <a:close/>
                <a:moveTo>
                  <a:pt x="3456908" y="1789662"/>
                </a:moveTo>
                <a:lnTo>
                  <a:pt x="3456908" y="1506569"/>
                </a:lnTo>
                <a:lnTo>
                  <a:pt x="3791574" y="1506569"/>
                </a:lnTo>
                <a:lnTo>
                  <a:pt x="3791574" y="1789662"/>
                </a:lnTo>
                <a:close/>
                <a:moveTo>
                  <a:pt x="3456908" y="2086472"/>
                </a:moveTo>
                <a:lnTo>
                  <a:pt x="3456908" y="1803368"/>
                </a:lnTo>
                <a:lnTo>
                  <a:pt x="3791574" y="1803368"/>
                </a:lnTo>
                <a:lnTo>
                  <a:pt x="3791574" y="2086472"/>
                </a:lnTo>
                <a:close/>
                <a:moveTo>
                  <a:pt x="3456908" y="2383292"/>
                </a:moveTo>
                <a:lnTo>
                  <a:pt x="3456908" y="2100188"/>
                </a:lnTo>
                <a:lnTo>
                  <a:pt x="3791574" y="2100188"/>
                </a:lnTo>
                <a:lnTo>
                  <a:pt x="3791574" y="2383292"/>
                </a:lnTo>
                <a:close/>
                <a:moveTo>
                  <a:pt x="3456908" y="2680112"/>
                </a:moveTo>
                <a:lnTo>
                  <a:pt x="3456908" y="2397008"/>
                </a:lnTo>
                <a:lnTo>
                  <a:pt x="3791574" y="2397008"/>
                </a:lnTo>
                <a:lnTo>
                  <a:pt x="3791574" y="2680112"/>
                </a:lnTo>
                <a:close/>
                <a:moveTo>
                  <a:pt x="3456908" y="2976922"/>
                </a:moveTo>
                <a:lnTo>
                  <a:pt x="3456908" y="2693828"/>
                </a:lnTo>
                <a:lnTo>
                  <a:pt x="3791574" y="2693828"/>
                </a:lnTo>
                <a:lnTo>
                  <a:pt x="3791574" y="2976922"/>
                </a:lnTo>
                <a:close/>
                <a:moveTo>
                  <a:pt x="3456908" y="3273742"/>
                </a:moveTo>
                <a:lnTo>
                  <a:pt x="3456908" y="2990638"/>
                </a:lnTo>
                <a:lnTo>
                  <a:pt x="3791574" y="2990638"/>
                </a:lnTo>
                <a:lnTo>
                  <a:pt x="3791574" y="3273742"/>
                </a:lnTo>
                <a:close/>
                <a:moveTo>
                  <a:pt x="3456908" y="3570541"/>
                </a:moveTo>
                <a:lnTo>
                  <a:pt x="3456908" y="3287447"/>
                </a:lnTo>
                <a:lnTo>
                  <a:pt x="3791574" y="3287447"/>
                </a:lnTo>
                <a:lnTo>
                  <a:pt x="3791574" y="3570541"/>
                </a:lnTo>
                <a:close/>
                <a:moveTo>
                  <a:pt x="3456908" y="3867361"/>
                </a:moveTo>
                <a:lnTo>
                  <a:pt x="3456908" y="3584257"/>
                </a:lnTo>
                <a:lnTo>
                  <a:pt x="3791574" y="3584257"/>
                </a:lnTo>
                <a:lnTo>
                  <a:pt x="3791574" y="3867361"/>
                </a:lnTo>
                <a:close/>
                <a:moveTo>
                  <a:pt x="3456908" y="4164171"/>
                </a:moveTo>
                <a:lnTo>
                  <a:pt x="3456908" y="3881077"/>
                </a:lnTo>
                <a:lnTo>
                  <a:pt x="3791574" y="3881077"/>
                </a:lnTo>
                <a:lnTo>
                  <a:pt x="3791574" y="4164171"/>
                </a:lnTo>
                <a:close/>
                <a:moveTo>
                  <a:pt x="3456908" y="4460991"/>
                </a:moveTo>
                <a:lnTo>
                  <a:pt x="3456908" y="4177897"/>
                </a:lnTo>
                <a:lnTo>
                  <a:pt x="3791574" y="4177897"/>
                </a:lnTo>
                <a:lnTo>
                  <a:pt x="3791574" y="4460991"/>
                </a:lnTo>
                <a:close/>
                <a:moveTo>
                  <a:pt x="3456908" y="4757811"/>
                </a:moveTo>
                <a:lnTo>
                  <a:pt x="3456908" y="4474707"/>
                </a:lnTo>
                <a:lnTo>
                  <a:pt x="3791574" y="4474707"/>
                </a:lnTo>
                <a:lnTo>
                  <a:pt x="3791574" y="4757811"/>
                </a:lnTo>
                <a:close/>
                <a:moveTo>
                  <a:pt x="3456908" y="5054610"/>
                </a:moveTo>
                <a:lnTo>
                  <a:pt x="3456908" y="4771516"/>
                </a:lnTo>
                <a:lnTo>
                  <a:pt x="3791574" y="4771516"/>
                </a:lnTo>
                <a:lnTo>
                  <a:pt x="3791574" y="5054610"/>
                </a:lnTo>
                <a:close/>
                <a:moveTo>
                  <a:pt x="3456908" y="5351441"/>
                </a:moveTo>
                <a:lnTo>
                  <a:pt x="3456908" y="5068337"/>
                </a:lnTo>
                <a:lnTo>
                  <a:pt x="3791574" y="5068337"/>
                </a:lnTo>
                <a:lnTo>
                  <a:pt x="3791574" y="5351441"/>
                </a:lnTo>
                <a:close/>
                <a:moveTo>
                  <a:pt x="3456908" y="5648250"/>
                </a:moveTo>
                <a:lnTo>
                  <a:pt x="3456908" y="5365157"/>
                </a:lnTo>
                <a:lnTo>
                  <a:pt x="3791574" y="5365157"/>
                </a:lnTo>
                <a:lnTo>
                  <a:pt x="3791574" y="5648250"/>
                </a:lnTo>
                <a:close/>
                <a:moveTo>
                  <a:pt x="3456908" y="5945060"/>
                </a:moveTo>
                <a:lnTo>
                  <a:pt x="3456908" y="5661966"/>
                </a:lnTo>
                <a:lnTo>
                  <a:pt x="3791574" y="5661966"/>
                </a:lnTo>
                <a:lnTo>
                  <a:pt x="3791574" y="5945060"/>
                </a:lnTo>
                <a:close/>
                <a:moveTo>
                  <a:pt x="3456908" y="6241880"/>
                </a:moveTo>
                <a:lnTo>
                  <a:pt x="3456908" y="5958776"/>
                </a:lnTo>
                <a:lnTo>
                  <a:pt x="3791574" y="5958776"/>
                </a:lnTo>
                <a:lnTo>
                  <a:pt x="3791574" y="6241880"/>
                </a:lnTo>
                <a:close/>
                <a:moveTo>
                  <a:pt x="3456908" y="6538690"/>
                </a:moveTo>
                <a:lnTo>
                  <a:pt x="3456908" y="6255596"/>
                </a:lnTo>
                <a:lnTo>
                  <a:pt x="3791574" y="6255596"/>
                </a:lnTo>
                <a:lnTo>
                  <a:pt x="3791574" y="6538690"/>
                </a:lnTo>
                <a:close/>
                <a:moveTo>
                  <a:pt x="3456908" y="6835499"/>
                </a:moveTo>
                <a:lnTo>
                  <a:pt x="3456908" y="6552406"/>
                </a:lnTo>
                <a:lnTo>
                  <a:pt x="3791574" y="6552406"/>
                </a:lnTo>
                <a:lnTo>
                  <a:pt x="3791574" y="6835499"/>
                </a:lnTo>
                <a:close/>
                <a:moveTo>
                  <a:pt x="3106028" y="305593"/>
                </a:moveTo>
                <a:lnTo>
                  <a:pt x="3106028" y="22489"/>
                </a:lnTo>
                <a:lnTo>
                  <a:pt x="3440683" y="22489"/>
                </a:lnTo>
                <a:lnTo>
                  <a:pt x="3440683" y="305593"/>
                </a:lnTo>
                <a:close/>
                <a:moveTo>
                  <a:pt x="3106028" y="602413"/>
                </a:moveTo>
                <a:lnTo>
                  <a:pt x="3106028" y="319309"/>
                </a:lnTo>
                <a:lnTo>
                  <a:pt x="3440683" y="319309"/>
                </a:lnTo>
                <a:lnTo>
                  <a:pt x="3440683" y="602413"/>
                </a:lnTo>
                <a:close/>
                <a:moveTo>
                  <a:pt x="3106028" y="899223"/>
                </a:moveTo>
                <a:lnTo>
                  <a:pt x="3106028" y="616129"/>
                </a:lnTo>
                <a:lnTo>
                  <a:pt x="3440683" y="616129"/>
                </a:lnTo>
                <a:lnTo>
                  <a:pt x="3440683" y="899223"/>
                </a:lnTo>
                <a:close/>
                <a:moveTo>
                  <a:pt x="3106028" y="1196033"/>
                </a:moveTo>
                <a:lnTo>
                  <a:pt x="3106028" y="912928"/>
                </a:lnTo>
                <a:lnTo>
                  <a:pt x="3440683" y="912928"/>
                </a:lnTo>
                <a:lnTo>
                  <a:pt x="3440683" y="1196033"/>
                </a:lnTo>
                <a:close/>
                <a:moveTo>
                  <a:pt x="3106028" y="1492853"/>
                </a:moveTo>
                <a:lnTo>
                  <a:pt x="3106028" y="1209749"/>
                </a:lnTo>
                <a:lnTo>
                  <a:pt x="3440683" y="1209749"/>
                </a:lnTo>
                <a:lnTo>
                  <a:pt x="3440683" y="1492853"/>
                </a:lnTo>
                <a:close/>
                <a:moveTo>
                  <a:pt x="3106028" y="1789662"/>
                </a:moveTo>
                <a:lnTo>
                  <a:pt x="3106028" y="1506569"/>
                </a:lnTo>
                <a:lnTo>
                  <a:pt x="3440683" y="1506569"/>
                </a:lnTo>
                <a:lnTo>
                  <a:pt x="3440683" y="1789662"/>
                </a:lnTo>
                <a:close/>
                <a:moveTo>
                  <a:pt x="3106028" y="2086472"/>
                </a:moveTo>
                <a:lnTo>
                  <a:pt x="3106028" y="1803368"/>
                </a:lnTo>
                <a:lnTo>
                  <a:pt x="3440683" y="1803368"/>
                </a:lnTo>
                <a:lnTo>
                  <a:pt x="3440683" y="2086472"/>
                </a:lnTo>
                <a:close/>
                <a:moveTo>
                  <a:pt x="3106028" y="2383292"/>
                </a:moveTo>
                <a:lnTo>
                  <a:pt x="3106028" y="2100188"/>
                </a:lnTo>
                <a:lnTo>
                  <a:pt x="3440683" y="2100188"/>
                </a:lnTo>
                <a:lnTo>
                  <a:pt x="3440683" y="2383292"/>
                </a:lnTo>
                <a:close/>
                <a:moveTo>
                  <a:pt x="3106028" y="2680112"/>
                </a:moveTo>
                <a:lnTo>
                  <a:pt x="3106028" y="2397008"/>
                </a:lnTo>
                <a:lnTo>
                  <a:pt x="3440683" y="2397008"/>
                </a:lnTo>
                <a:lnTo>
                  <a:pt x="3440683" y="2680112"/>
                </a:lnTo>
                <a:close/>
                <a:moveTo>
                  <a:pt x="3106028" y="2976922"/>
                </a:moveTo>
                <a:lnTo>
                  <a:pt x="3106028" y="2693828"/>
                </a:lnTo>
                <a:lnTo>
                  <a:pt x="3440683" y="2693828"/>
                </a:lnTo>
                <a:lnTo>
                  <a:pt x="3440683" y="2976922"/>
                </a:lnTo>
                <a:close/>
                <a:moveTo>
                  <a:pt x="3106028" y="3273742"/>
                </a:moveTo>
                <a:lnTo>
                  <a:pt x="3106028" y="2990638"/>
                </a:lnTo>
                <a:lnTo>
                  <a:pt x="3440683" y="2990638"/>
                </a:lnTo>
                <a:lnTo>
                  <a:pt x="3440683" y="3273742"/>
                </a:lnTo>
                <a:close/>
                <a:moveTo>
                  <a:pt x="3106028" y="3570541"/>
                </a:moveTo>
                <a:lnTo>
                  <a:pt x="3106028" y="3287447"/>
                </a:lnTo>
                <a:lnTo>
                  <a:pt x="3440683" y="3287447"/>
                </a:lnTo>
                <a:lnTo>
                  <a:pt x="3440683" y="3570541"/>
                </a:lnTo>
                <a:close/>
                <a:moveTo>
                  <a:pt x="3106028" y="3867361"/>
                </a:moveTo>
                <a:lnTo>
                  <a:pt x="3106028" y="3584257"/>
                </a:lnTo>
                <a:lnTo>
                  <a:pt x="3440683" y="3584257"/>
                </a:lnTo>
                <a:lnTo>
                  <a:pt x="3440683" y="3867361"/>
                </a:lnTo>
                <a:close/>
                <a:moveTo>
                  <a:pt x="3106028" y="4164171"/>
                </a:moveTo>
                <a:lnTo>
                  <a:pt x="3106028" y="3881077"/>
                </a:lnTo>
                <a:lnTo>
                  <a:pt x="3440683" y="3881077"/>
                </a:lnTo>
                <a:lnTo>
                  <a:pt x="3440683" y="4164171"/>
                </a:lnTo>
                <a:close/>
                <a:moveTo>
                  <a:pt x="3106028" y="4460991"/>
                </a:moveTo>
                <a:lnTo>
                  <a:pt x="3106028" y="4177897"/>
                </a:lnTo>
                <a:lnTo>
                  <a:pt x="3440683" y="4177897"/>
                </a:lnTo>
                <a:lnTo>
                  <a:pt x="3440683" y="4460991"/>
                </a:lnTo>
                <a:close/>
                <a:moveTo>
                  <a:pt x="3106028" y="4757811"/>
                </a:moveTo>
                <a:lnTo>
                  <a:pt x="3106028" y="4474707"/>
                </a:lnTo>
                <a:lnTo>
                  <a:pt x="3440683" y="4474707"/>
                </a:lnTo>
                <a:lnTo>
                  <a:pt x="3440683" y="4757811"/>
                </a:lnTo>
                <a:close/>
                <a:moveTo>
                  <a:pt x="3106028" y="5054610"/>
                </a:moveTo>
                <a:lnTo>
                  <a:pt x="3106028" y="4771516"/>
                </a:lnTo>
                <a:lnTo>
                  <a:pt x="3440683" y="4771516"/>
                </a:lnTo>
                <a:lnTo>
                  <a:pt x="3440683" y="5054610"/>
                </a:lnTo>
                <a:close/>
                <a:moveTo>
                  <a:pt x="3106028" y="5351441"/>
                </a:moveTo>
                <a:lnTo>
                  <a:pt x="3106028" y="5068337"/>
                </a:lnTo>
                <a:lnTo>
                  <a:pt x="3440683" y="5068337"/>
                </a:lnTo>
                <a:lnTo>
                  <a:pt x="3440683" y="5351441"/>
                </a:lnTo>
                <a:close/>
                <a:moveTo>
                  <a:pt x="3106028" y="5648250"/>
                </a:moveTo>
                <a:lnTo>
                  <a:pt x="3106028" y="5365157"/>
                </a:lnTo>
                <a:lnTo>
                  <a:pt x="3440683" y="5365157"/>
                </a:lnTo>
                <a:lnTo>
                  <a:pt x="3440683" y="5648250"/>
                </a:lnTo>
                <a:close/>
                <a:moveTo>
                  <a:pt x="3106028" y="5945060"/>
                </a:moveTo>
                <a:lnTo>
                  <a:pt x="3106028" y="5661966"/>
                </a:lnTo>
                <a:lnTo>
                  <a:pt x="3440683" y="5661966"/>
                </a:lnTo>
                <a:lnTo>
                  <a:pt x="3440683" y="5945060"/>
                </a:lnTo>
                <a:close/>
                <a:moveTo>
                  <a:pt x="3106028" y="6241880"/>
                </a:moveTo>
                <a:lnTo>
                  <a:pt x="3106028" y="5958776"/>
                </a:lnTo>
                <a:lnTo>
                  <a:pt x="3440683" y="5958776"/>
                </a:lnTo>
                <a:lnTo>
                  <a:pt x="3440683" y="6241880"/>
                </a:lnTo>
                <a:close/>
                <a:moveTo>
                  <a:pt x="3106028" y="6538690"/>
                </a:moveTo>
                <a:lnTo>
                  <a:pt x="3106028" y="6255596"/>
                </a:lnTo>
                <a:lnTo>
                  <a:pt x="3440683" y="6255596"/>
                </a:lnTo>
                <a:lnTo>
                  <a:pt x="3440683" y="6538690"/>
                </a:lnTo>
                <a:close/>
                <a:moveTo>
                  <a:pt x="3106028" y="6835499"/>
                </a:moveTo>
                <a:lnTo>
                  <a:pt x="3106028" y="6552406"/>
                </a:lnTo>
                <a:lnTo>
                  <a:pt x="3440683" y="6552406"/>
                </a:lnTo>
                <a:lnTo>
                  <a:pt x="3440683" y="6835499"/>
                </a:lnTo>
                <a:close/>
                <a:moveTo>
                  <a:pt x="2755148" y="305593"/>
                </a:moveTo>
                <a:lnTo>
                  <a:pt x="2755148" y="22489"/>
                </a:lnTo>
                <a:lnTo>
                  <a:pt x="3089814" y="22489"/>
                </a:lnTo>
                <a:lnTo>
                  <a:pt x="3089814" y="305593"/>
                </a:lnTo>
                <a:close/>
                <a:moveTo>
                  <a:pt x="2755148" y="602413"/>
                </a:moveTo>
                <a:lnTo>
                  <a:pt x="2755148" y="319309"/>
                </a:lnTo>
                <a:lnTo>
                  <a:pt x="3089814" y="319309"/>
                </a:lnTo>
                <a:lnTo>
                  <a:pt x="3089814" y="602413"/>
                </a:lnTo>
                <a:close/>
                <a:moveTo>
                  <a:pt x="2755148" y="899223"/>
                </a:moveTo>
                <a:lnTo>
                  <a:pt x="2755148" y="616129"/>
                </a:lnTo>
                <a:lnTo>
                  <a:pt x="3089814" y="616129"/>
                </a:lnTo>
                <a:lnTo>
                  <a:pt x="3089814" y="899223"/>
                </a:lnTo>
                <a:close/>
                <a:moveTo>
                  <a:pt x="2755148" y="1196033"/>
                </a:moveTo>
                <a:lnTo>
                  <a:pt x="2755148" y="912928"/>
                </a:lnTo>
                <a:lnTo>
                  <a:pt x="3089814" y="912928"/>
                </a:lnTo>
                <a:lnTo>
                  <a:pt x="3089814" y="1196033"/>
                </a:lnTo>
                <a:close/>
                <a:moveTo>
                  <a:pt x="2755148" y="1492853"/>
                </a:moveTo>
                <a:lnTo>
                  <a:pt x="2755148" y="1209749"/>
                </a:lnTo>
                <a:lnTo>
                  <a:pt x="3089814" y="1209749"/>
                </a:lnTo>
                <a:lnTo>
                  <a:pt x="3089814" y="1492853"/>
                </a:lnTo>
                <a:close/>
                <a:moveTo>
                  <a:pt x="2755148" y="1789662"/>
                </a:moveTo>
                <a:lnTo>
                  <a:pt x="2755148" y="1506569"/>
                </a:lnTo>
                <a:lnTo>
                  <a:pt x="3089814" y="1506569"/>
                </a:lnTo>
                <a:lnTo>
                  <a:pt x="3089814" y="1789662"/>
                </a:lnTo>
                <a:close/>
                <a:moveTo>
                  <a:pt x="2755148" y="2086472"/>
                </a:moveTo>
                <a:lnTo>
                  <a:pt x="2755148" y="1803368"/>
                </a:lnTo>
                <a:lnTo>
                  <a:pt x="3089814" y="1803368"/>
                </a:lnTo>
                <a:lnTo>
                  <a:pt x="3089814" y="2086472"/>
                </a:lnTo>
                <a:close/>
                <a:moveTo>
                  <a:pt x="2755148" y="2383292"/>
                </a:moveTo>
                <a:lnTo>
                  <a:pt x="2755148" y="2100188"/>
                </a:lnTo>
                <a:lnTo>
                  <a:pt x="3089814" y="2100188"/>
                </a:lnTo>
                <a:lnTo>
                  <a:pt x="3089814" y="2383292"/>
                </a:lnTo>
                <a:close/>
                <a:moveTo>
                  <a:pt x="2755148" y="2680112"/>
                </a:moveTo>
                <a:lnTo>
                  <a:pt x="2755148" y="2397008"/>
                </a:lnTo>
                <a:lnTo>
                  <a:pt x="3089814" y="2397008"/>
                </a:lnTo>
                <a:lnTo>
                  <a:pt x="3089814" y="2680112"/>
                </a:lnTo>
                <a:close/>
                <a:moveTo>
                  <a:pt x="2755148" y="2976922"/>
                </a:moveTo>
                <a:lnTo>
                  <a:pt x="2755148" y="2693828"/>
                </a:lnTo>
                <a:lnTo>
                  <a:pt x="3089814" y="2693828"/>
                </a:lnTo>
                <a:lnTo>
                  <a:pt x="3089814" y="2976922"/>
                </a:lnTo>
                <a:close/>
                <a:moveTo>
                  <a:pt x="2755148" y="3273742"/>
                </a:moveTo>
                <a:lnTo>
                  <a:pt x="2755148" y="2990638"/>
                </a:lnTo>
                <a:lnTo>
                  <a:pt x="3089814" y="2990638"/>
                </a:lnTo>
                <a:lnTo>
                  <a:pt x="3089814" y="3273742"/>
                </a:lnTo>
                <a:close/>
                <a:moveTo>
                  <a:pt x="2755148" y="3570541"/>
                </a:moveTo>
                <a:lnTo>
                  <a:pt x="2755148" y="3287447"/>
                </a:lnTo>
                <a:lnTo>
                  <a:pt x="3089814" y="3287447"/>
                </a:lnTo>
                <a:lnTo>
                  <a:pt x="3089814" y="3570541"/>
                </a:lnTo>
                <a:close/>
                <a:moveTo>
                  <a:pt x="2755148" y="3867361"/>
                </a:moveTo>
                <a:lnTo>
                  <a:pt x="2755148" y="3584257"/>
                </a:lnTo>
                <a:lnTo>
                  <a:pt x="3089814" y="3584257"/>
                </a:lnTo>
                <a:lnTo>
                  <a:pt x="3089814" y="3867361"/>
                </a:lnTo>
                <a:close/>
                <a:moveTo>
                  <a:pt x="2755148" y="4164171"/>
                </a:moveTo>
                <a:lnTo>
                  <a:pt x="2755148" y="3881077"/>
                </a:lnTo>
                <a:lnTo>
                  <a:pt x="3089814" y="3881077"/>
                </a:lnTo>
                <a:lnTo>
                  <a:pt x="3089814" y="4164171"/>
                </a:lnTo>
                <a:close/>
                <a:moveTo>
                  <a:pt x="2755148" y="4460991"/>
                </a:moveTo>
                <a:lnTo>
                  <a:pt x="2755148" y="4177897"/>
                </a:lnTo>
                <a:lnTo>
                  <a:pt x="3089814" y="4177897"/>
                </a:lnTo>
                <a:lnTo>
                  <a:pt x="3089814" y="4460991"/>
                </a:lnTo>
                <a:close/>
                <a:moveTo>
                  <a:pt x="2755148" y="4757811"/>
                </a:moveTo>
                <a:lnTo>
                  <a:pt x="2755148" y="4474707"/>
                </a:lnTo>
                <a:lnTo>
                  <a:pt x="3089814" y="4474707"/>
                </a:lnTo>
                <a:lnTo>
                  <a:pt x="3089814" y="4757811"/>
                </a:lnTo>
                <a:close/>
                <a:moveTo>
                  <a:pt x="2755148" y="5054610"/>
                </a:moveTo>
                <a:lnTo>
                  <a:pt x="2755148" y="4771516"/>
                </a:lnTo>
                <a:lnTo>
                  <a:pt x="3089814" y="4771516"/>
                </a:lnTo>
                <a:lnTo>
                  <a:pt x="3089814" y="5054610"/>
                </a:lnTo>
                <a:close/>
                <a:moveTo>
                  <a:pt x="2755148" y="5351441"/>
                </a:moveTo>
                <a:lnTo>
                  <a:pt x="2755148" y="5068337"/>
                </a:lnTo>
                <a:lnTo>
                  <a:pt x="3089814" y="5068337"/>
                </a:lnTo>
                <a:lnTo>
                  <a:pt x="3089814" y="5351441"/>
                </a:lnTo>
                <a:close/>
                <a:moveTo>
                  <a:pt x="2755148" y="5648250"/>
                </a:moveTo>
                <a:lnTo>
                  <a:pt x="2755148" y="5365157"/>
                </a:lnTo>
                <a:lnTo>
                  <a:pt x="3089814" y="5365157"/>
                </a:lnTo>
                <a:lnTo>
                  <a:pt x="3089814" y="5648250"/>
                </a:lnTo>
                <a:close/>
                <a:moveTo>
                  <a:pt x="2755148" y="5945060"/>
                </a:moveTo>
                <a:lnTo>
                  <a:pt x="2755148" y="5661966"/>
                </a:lnTo>
                <a:lnTo>
                  <a:pt x="3089814" y="5661966"/>
                </a:lnTo>
                <a:lnTo>
                  <a:pt x="3089814" y="5945060"/>
                </a:lnTo>
                <a:close/>
                <a:moveTo>
                  <a:pt x="2755148" y="6241880"/>
                </a:moveTo>
                <a:lnTo>
                  <a:pt x="2755148" y="5958776"/>
                </a:lnTo>
                <a:lnTo>
                  <a:pt x="3089814" y="5958776"/>
                </a:lnTo>
                <a:lnTo>
                  <a:pt x="3089814" y="6241880"/>
                </a:lnTo>
                <a:close/>
                <a:moveTo>
                  <a:pt x="2755148" y="6538690"/>
                </a:moveTo>
                <a:lnTo>
                  <a:pt x="2755148" y="6255596"/>
                </a:lnTo>
                <a:lnTo>
                  <a:pt x="3089814" y="6255596"/>
                </a:lnTo>
                <a:lnTo>
                  <a:pt x="3089814" y="6538690"/>
                </a:lnTo>
                <a:close/>
                <a:moveTo>
                  <a:pt x="2755148" y="6835499"/>
                </a:moveTo>
                <a:lnTo>
                  <a:pt x="2755148" y="6552406"/>
                </a:lnTo>
                <a:lnTo>
                  <a:pt x="3089814" y="6552406"/>
                </a:lnTo>
                <a:lnTo>
                  <a:pt x="3089814" y="6835499"/>
                </a:lnTo>
                <a:close/>
                <a:moveTo>
                  <a:pt x="2404268" y="305593"/>
                </a:moveTo>
                <a:lnTo>
                  <a:pt x="2404268" y="22489"/>
                </a:lnTo>
                <a:lnTo>
                  <a:pt x="2738934" y="22489"/>
                </a:lnTo>
                <a:lnTo>
                  <a:pt x="2738934" y="305593"/>
                </a:lnTo>
                <a:close/>
                <a:moveTo>
                  <a:pt x="2404268" y="602413"/>
                </a:moveTo>
                <a:lnTo>
                  <a:pt x="2404268" y="319309"/>
                </a:lnTo>
                <a:lnTo>
                  <a:pt x="2738934" y="319309"/>
                </a:lnTo>
                <a:lnTo>
                  <a:pt x="2738934" y="602413"/>
                </a:lnTo>
                <a:close/>
                <a:moveTo>
                  <a:pt x="2404268" y="899223"/>
                </a:moveTo>
                <a:lnTo>
                  <a:pt x="2404268" y="616129"/>
                </a:lnTo>
                <a:lnTo>
                  <a:pt x="2738934" y="616129"/>
                </a:lnTo>
                <a:lnTo>
                  <a:pt x="2738934" y="899223"/>
                </a:lnTo>
                <a:close/>
                <a:moveTo>
                  <a:pt x="2404268" y="1196033"/>
                </a:moveTo>
                <a:lnTo>
                  <a:pt x="2404268" y="912928"/>
                </a:lnTo>
                <a:lnTo>
                  <a:pt x="2738934" y="912928"/>
                </a:lnTo>
                <a:lnTo>
                  <a:pt x="2738934" y="1196033"/>
                </a:lnTo>
                <a:close/>
                <a:moveTo>
                  <a:pt x="2404268" y="1492853"/>
                </a:moveTo>
                <a:lnTo>
                  <a:pt x="2404268" y="1209749"/>
                </a:lnTo>
                <a:lnTo>
                  <a:pt x="2738934" y="1209749"/>
                </a:lnTo>
                <a:lnTo>
                  <a:pt x="2738934" y="1492853"/>
                </a:lnTo>
                <a:close/>
                <a:moveTo>
                  <a:pt x="2404268" y="1789662"/>
                </a:moveTo>
                <a:lnTo>
                  <a:pt x="2404268" y="1506569"/>
                </a:lnTo>
                <a:lnTo>
                  <a:pt x="2738934" y="1506569"/>
                </a:lnTo>
                <a:lnTo>
                  <a:pt x="2738934" y="1789662"/>
                </a:lnTo>
                <a:close/>
                <a:moveTo>
                  <a:pt x="2404268" y="2086472"/>
                </a:moveTo>
                <a:lnTo>
                  <a:pt x="2404268" y="1803368"/>
                </a:lnTo>
                <a:lnTo>
                  <a:pt x="2738934" y="1803368"/>
                </a:lnTo>
                <a:lnTo>
                  <a:pt x="2738934" y="2086472"/>
                </a:lnTo>
                <a:close/>
                <a:moveTo>
                  <a:pt x="2404268" y="2383292"/>
                </a:moveTo>
                <a:lnTo>
                  <a:pt x="2404268" y="2100188"/>
                </a:lnTo>
                <a:lnTo>
                  <a:pt x="2738934" y="2100188"/>
                </a:lnTo>
                <a:lnTo>
                  <a:pt x="2738934" y="2383292"/>
                </a:lnTo>
                <a:close/>
                <a:moveTo>
                  <a:pt x="2404268" y="2680112"/>
                </a:moveTo>
                <a:lnTo>
                  <a:pt x="2404268" y="2397008"/>
                </a:lnTo>
                <a:lnTo>
                  <a:pt x="2738934" y="2397008"/>
                </a:lnTo>
                <a:lnTo>
                  <a:pt x="2738934" y="2680112"/>
                </a:lnTo>
                <a:close/>
                <a:moveTo>
                  <a:pt x="2404268" y="2976922"/>
                </a:moveTo>
                <a:lnTo>
                  <a:pt x="2404268" y="2693828"/>
                </a:lnTo>
                <a:lnTo>
                  <a:pt x="2738934" y="2693828"/>
                </a:lnTo>
                <a:lnTo>
                  <a:pt x="2738934" y="2976922"/>
                </a:lnTo>
                <a:close/>
                <a:moveTo>
                  <a:pt x="2404268" y="3273742"/>
                </a:moveTo>
                <a:lnTo>
                  <a:pt x="2404268" y="2990638"/>
                </a:lnTo>
                <a:lnTo>
                  <a:pt x="2738934" y="2990638"/>
                </a:lnTo>
                <a:lnTo>
                  <a:pt x="2738934" y="3273742"/>
                </a:lnTo>
                <a:close/>
                <a:moveTo>
                  <a:pt x="2404268" y="3570541"/>
                </a:moveTo>
                <a:lnTo>
                  <a:pt x="2404268" y="3287447"/>
                </a:lnTo>
                <a:lnTo>
                  <a:pt x="2738934" y="3287447"/>
                </a:lnTo>
                <a:lnTo>
                  <a:pt x="2738934" y="3570541"/>
                </a:lnTo>
                <a:close/>
                <a:moveTo>
                  <a:pt x="2404268" y="3867361"/>
                </a:moveTo>
                <a:lnTo>
                  <a:pt x="2404268" y="3584257"/>
                </a:lnTo>
                <a:lnTo>
                  <a:pt x="2738934" y="3584257"/>
                </a:lnTo>
                <a:lnTo>
                  <a:pt x="2738934" y="3867361"/>
                </a:lnTo>
                <a:close/>
                <a:moveTo>
                  <a:pt x="2404268" y="4164171"/>
                </a:moveTo>
                <a:lnTo>
                  <a:pt x="2404268" y="3881077"/>
                </a:lnTo>
                <a:lnTo>
                  <a:pt x="2738934" y="3881077"/>
                </a:lnTo>
                <a:lnTo>
                  <a:pt x="2738934" y="4164171"/>
                </a:lnTo>
                <a:close/>
                <a:moveTo>
                  <a:pt x="2404268" y="4460991"/>
                </a:moveTo>
                <a:lnTo>
                  <a:pt x="2404268" y="4177897"/>
                </a:lnTo>
                <a:lnTo>
                  <a:pt x="2738934" y="4177897"/>
                </a:lnTo>
                <a:lnTo>
                  <a:pt x="2738934" y="4460991"/>
                </a:lnTo>
                <a:close/>
                <a:moveTo>
                  <a:pt x="2404268" y="4757811"/>
                </a:moveTo>
                <a:lnTo>
                  <a:pt x="2404268" y="4474707"/>
                </a:lnTo>
                <a:lnTo>
                  <a:pt x="2738934" y="4474707"/>
                </a:lnTo>
                <a:lnTo>
                  <a:pt x="2738934" y="4757811"/>
                </a:lnTo>
                <a:close/>
                <a:moveTo>
                  <a:pt x="2404268" y="5054610"/>
                </a:moveTo>
                <a:lnTo>
                  <a:pt x="2404268" y="4771516"/>
                </a:lnTo>
                <a:lnTo>
                  <a:pt x="2738934" y="4771516"/>
                </a:lnTo>
                <a:lnTo>
                  <a:pt x="2738934" y="5054610"/>
                </a:lnTo>
                <a:close/>
                <a:moveTo>
                  <a:pt x="2404268" y="5351441"/>
                </a:moveTo>
                <a:lnTo>
                  <a:pt x="2404268" y="5068337"/>
                </a:lnTo>
                <a:lnTo>
                  <a:pt x="2738934" y="5068337"/>
                </a:lnTo>
                <a:lnTo>
                  <a:pt x="2738934" y="5351441"/>
                </a:lnTo>
                <a:close/>
                <a:moveTo>
                  <a:pt x="2404268" y="5648250"/>
                </a:moveTo>
                <a:lnTo>
                  <a:pt x="2404268" y="5365157"/>
                </a:lnTo>
                <a:lnTo>
                  <a:pt x="2738934" y="5365157"/>
                </a:lnTo>
                <a:lnTo>
                  <a:pt x="2738934" y="5648250"/>
                </a:lnTo>
                <a:close/>
                <a:moveTo>
                  <a:pt x="2404268" y="5945060"/>
                </a:moveTo>
                <a:lnTo>
                  <a:pt x="2404268" y="5661966"/>
                </a:lnTo>
                <a:lnTo>
                  <a:pt x="2738934" y="5661966"/>
                </a:lnTo>
                <a:lnTo>
                  <a:pt x="2738934" y="5945060"/>
                </a:lnTo>
                <a:close/>
                <a:moveTo>
                  <a:pt x="2404268" y="6241880"/>
                </a:moveTo>
                <a:lnTo>
                  <a:pt x="2404268" y="5958776"/>
                </a:lnTo>
                <a:lnTo>
                  <a:pt x="2738934" y="5958776"/>
                </a:lnTo>
                <a:lnTo>
                  <a:pt x="2738934" y="6241880"/>
                </a:lnTo>
                <a:close/>
                <a:moveTo>
                  <a:pt x="2404268" y="6538690"/>
                </a:moveTo>
                <a:lnTo>
                  <a:pt x="2404268" y="6255596"/>
                </a:lnTo>
                <a:lnTo>
                  <a:pt x="2738934" y="6255596"/>
                </a:lnTo>
                <a:lnTo>
                  <a:pt x="2738934" y="6538690"/>
                </a:lnTo>
                <a:close/>
                <a:moveTo>
                  <a:pt x="2404268" y="6835499"/>
                </a:moveTo>
                <a:lnTo>
                  <a:pt x="2404268" y="6552406"/>
                </a:lnTo>
                <a:lnTo>
                  <a:pt x="2738934" y="6552406"/>
                </a:lnTo>
                <a:lnTo>
                  <a:pt x="2738934" y="6835499"/>
                </a:lnTo>
                <a:close/>
                <a:moveTo>
                  <a:pt x="2053388" y="305593"/>
                </a:moveTo>
                <a:lnTo>
                  <a:pt x="2053388" y="22489"/>
                </a:lnTo>
                <a:lnTo>
                  <a:pt x="2388055" y="22489"/>
                </a:lnTo>
                <a:lnTo>
                  <a:pt x="2388055" y="305593"/>
                </a:lnTo>
                <a:close/>
                <a:moveTo>
                  <a:pt x="2053388" y="602413"/>
                </a:moveTo>
                <a:lnTo>
                  <a:pt x="2053388" y="319309"/>
                </a:lnTo>
                <a:lnTo>
                  <a:pt x="2388055" y="319309"/>
                </a:lnTo>
                <a:lnTo>
                  <a:pt x="2388055" y="602413"/>
                </a:lnTo>
                <a:close/>
                <a:moveTo>
                  <a:pt x="2053388" y="899223"/>
                </a:moveTo>
                <a:lnTo>
                  <a:pt x="2053388" y="616129"/>
                </a:lnTo>
                <a:lnTo>
                  <a:pt x="2388055" y="616129"/>
                </a:lnTo>
                <a:lnTo>
                  <a:pt x="2388055" y="899223"/>
                </a:lnTo>
                <a:close/>
                <a:moveTo>
                  <a:pt x="2053388" y="1196033"/>
                </a:moveTo>
                <a:lnTo>
                  <a:pt x="2053388" y="912928"/>
                </a:lnTo>
                <a:lnTo>
                  <a:pt x="2388055" y="912928"/>
                </a:lnTo>
                <a:lnTo>
                  <a:pt x="2388055" y="1196033"/>
                </a:lnTo>
                <a:close/>
                <a:moveTo>
                  <a:pt x="2053388" y="1492853"/>
                </a:moveTo>
                <a:lnTo>
                  <a:pt x="2053388" y="1209749"/>
                </a:lnTo>
                <a:lnTo>
                  <a:pt x="2388055" y="1209749"/>
                </a:lnTo>
                <a:lnTo>
                  <a:pt x="2388055" y="1492853"/>
                </a:lnTo>
                <a:close/>
                <a:moveTo>
                  <a:pt x="2053388" y="1789662"/>
                </a:moveTo>
                <a:lnTo>
                  <a:pt x="2053388" y="1506569"/>
                </a:lnTo>
                <a:lnTo>
                  <a:pt x="2388055" y="1506569"/>
                </a:lnTo>
                <a:lnTo>
                  <a:pt x="2388055" y="1789662"/>
                </a:lnTo>
                <a:close/>
                <a:moveTo>
                  <a:pt x="2053388" y="2086472"/>
                </a:moveTo>
                <a:lnTo>
                  <a:pt x="2053388" y="1803368"/>
                </a:lnTo>
                <a:lnTo>
                  <a:pt x="2388055" y="1803368"/>
                </a:lnTo>
                <a:lnTo>
                  <a:pt x="2388055" y="2086472"/>
                </a:lnTo>
                <a:close/>
                <a:moveTo>
                  <a:pt x="2053388" y="2383292"/>
                </a:moveTo>
                <a:lnTo>
                  <a:pt x="2053388" y="2100188"/>
                </a:lnTo>
                <a:lnTo>
                  <a:pt x="2388055" y="2100188"/>
                </a:lnTo>
                <a:lnTo>
                  <a:pt x="2388055" y="2383292"/>
                </a:lnTo>
                <a:close/>
                <a:moveTo>
                  <a:pt x="2053388" y="2680112"/>
                </a:moveTo>
                <a:lnTo>
                  <a:pt x="2053388" y="2397008"/>
                </a:lnTo>
                <a:lnTo>
                  <a:pt x="2388055" y="2397008"/>
                </a:lnTo>
                <a:lnTo>
                  <a:pt x="2388055" y="2680112"/>
                </a:lnTo>
                <a:close/>
                <a:moveTo>
                  <a:pt x="2053388" y="2976922"/>
                </a:moveTo>
                <a:lnTo>
                  <a:pt x="2053388" y="2693828"/>
                </a:lnTo>
                <a:lnTo>
                  <a:pt x="2388055" y="2693828"/>
                </a:lnTo>
                <a:lnTo>
                  <a:pt x="2388055" y="2976922"/>
                </a:lnTo>
                <a:close/>
                <a:moveTo>
                  <a:pt x="2053388" y="3273742"/>
                </a:moveTo>
                <a:lnTo>
                  <a:pt x="2053388" y="2990638"/>
                </a:lnTo>
                <a:lnTo>
                  <a:pt x="2388055" y="2990638"/>
                </a:lnTo>
                <a:lnTo>
                  <a:pt x="2388055" y="3273742"/>
                </a:lnTo>
                <a:close/>
                <a:moveTo>
                  <a:pt x="2053388" y="3570541"/>
                </a:moveTo>
                <a:lnTo>
                  <a:pt x="2053388" y="3287447"/>
                </a:lnTo>
                <a:lnTo>
                  <a:pt x="2388055" y="3287447"/>
                </a:lnTo>
                <a:lnTo>
                  <a:pt x="2388055" y="3570541"/>
                </a:lnTo>
                <a:close/>
                <a:moveTo>
                  <a:pt x="2053388" y="3867361"/>
                </a:moveTo>
                <a:lnTo>
                  <a:pt x="2053388" y="3584257"/>
                </a:lnTo>
                <a:lnTo>
                  <a:pt x="2388055" y="3584257"/>
                </a:lnTo>
                <a:lnTo>
                  <a:pt x="2388055" y="3867361"/>
                </a:lnTo>
                <a:close/>
                <a:moveTo>
                  <a:pt x="2053388" y="4164171"/>
                </a:moveTo>
                <a:lnTo>
                  <a:pt x="2053388" y="3881077"/>
                </a:lnTo>
                <a:lnTo>
                  <a:pt x="2388055" y="3881077"/>
                </a:lnTo>
                <a:lnTo>
                  <a:pt x="2388055" y="4164171"/>
                </a:lnTo>
                <a:close/>
                <a:moveTo>
                  <a:pt x="2053388" y="4460991"/>
                </a:moveTo>
                <a:lnTo>
                  <a:pt x="2053388" y="4177897"/>
                </a:lnTo>
                <a:lnTo>
                  <a:pt x="2388055" y="4177897"/>
                </a:lnTo>
                <a:lnTo>
                  <a:pt x="2388055" y="4460991"/>
                </a:lnTo>
                <a:close/>
                <a:moveTo>
                  <a:pt x="2053388" y="4757811"/>
                </a:moveTo>
                <a:lnTo>
                  <a:pt x="2053388" y="4474707"/>
                </a:lnTo>
                <a:lnTo>
                  <a:pt x="2388055" y="4474707"/>
                </a:lnTo>
                <a:lnTo>
                  <a:pt x="2388055" y="4757811"/>
                </a:lnTo>
                <a:close/>
                <a:moveTo>
                  <a:pt x="2053388" y="5054610"/>
                </a:moveTo>
                <a:lnTo>
                  <a:pt x="2053388" y="4771516"/>
                </a:lnTo>
                <a:lnTo>
                  <a:pt x="2388055" y="4771516"/>
                </a:lnTo>
                <a:lnTo>
                  <a:pt x="2388055" y="5054610"/>
                </a:lnTo>
                <a:close/>
                <a:moveTo>
                  <a:pt x="2053388" y="5351441"/>
                </a:moveTo>
                <a:lnTo>
                  <a:pt x="2053388" y="5068337"/>
                </a:lnTo>
                <a:lnTo>
                  <a:pt x="2388055" y="5068337"/>
                </a:lnTo>
                <a:lnTo>
                  <a:pt x="2388055" y="5351441"/>
                </a:lnTo>
                <a:close/>
                <a:moveTo>
                  <a:pt x="2053388" y="5648250"/>
                </a:moveTo>
                <a:lnTo>
                  <a:pt x="2053388" y="5365157"/>
                </a:lnTo>
                <a:lnTo>
                  <a:pt x="2388055" y="5365157"/>
                </a:lnTo>
                <a:lnTo>
                  <a:pt x="2388055" y="5648250"/>
                </a:lnTo>
                <a:close/>
                <a:moveTo>
                  <a:pt x="2053388" y="5945060"/>
                </a:moveTo>
                <a:lnTo>
                  <a:pt x="2053388" y="5661966"/>
                </a:lnTo>
                <a:lnTo>
                  <a:pt x="2388055" y="5661966"/>
                </a:lnTo>
                <a:lnTo>
                  <a:pt x="2388055" y="5945060"/>
                </a:lnTo>
                <a:close/>
                <a:moveTo>
                  <a:pt x="2053388" y="6241880"/>
                </a:moveTo>
                <a:lnTo>
                  <a:pt x="2053388" y="5958776"/>
                </a:lnTo>
                <a:lnTo>
                  <a:pt x="2388055" y="5958776"/>
                </a:lnTo>
                <a:lnTo>
                  <a:pt x="2388055" y="6241880"/>
                </a:lnTo>
                <a:close/>
                <a:moveTo>
                  <a:pt x="2053388" y="6538690"/>
                </a:moveTo>
                <a:lnTo>
                  <a:pt x="2053388" y="6255596"/>
                </a:lnTo>
                <a:lnTo>
                  <a:pt x="2388055" y="6255596"/>
                </a:lnTo>
                <a:lnTo>
                  <a:pt x="2388055" y="6538690"/>
                </a:lnTo>
                <a:close/>
                <a:moveTo>
                  <a:pt x="2053388" y="6835499"/>
                </a:moveTo>
                <a:lnTo>
                  <a:pt x="2053388" y="6552406"/>
                </a:lnTo>
                <a:lnTo>
                  <a:pt x="2388055" y="6552406"/>
                </a:lnTo>
                <a:lnTo>
                  <a:pt x="2388055" y="6835499"/>
                </a:lnTo>
                <a:close/>
                <a:moveTo>
                  <a:pt x="1702509" y="305593"/>
                </a:moveTo>
                <a:lnTo>
                  <a:pt x="1702509" y="22489"/>
                </a:lnTo>
                <a:lnTo>
                  <a:pt x="2037175" y="22489"/>
                </a:lnTo>
                <a:lnTo>
                  <a:pt x="2037175" y="305593"/>
                </a:lnTo>
                <a:close/>
                <a:moveTo>
                  <a:pt x="1702509" y="602413"/>
                </a:moveTo>
                <a:lnTo>
                  <a:pt x="1702509" y="319309"/>
                </a:lnTo>
                <a:lnTo>
                  <a:pt x="2037175" y="319309"/>
                </a:lnTo>
                <a:lnTo>
                  <a:pt x="2037175" y="602413"/>
                </a:lnTo>
                <a:close/>
                <a:moveTo>
                  <a:pt x="1702509" y="899223"/>
                </a:moveTo>
                <a:lnTo>
                  <a:pt x="1702509" y="616129"/>
                </a:lnTo>
                <a:lnTo>
                  <a:pt x="2037175" y="616129"/>
                </a:lnTo>
                <a:lnTo>
                  <a:pt x="2037175" y="899223"/>
                </a:lnTo>
                <a:close/>
                <a:moveTo>
                  <a:pt x="1702509" y="1196033"/>
                </a:moveTo>
                <a:lnTo>
                  <a:pt x="1702509" y="912928"/>
                </a:lnTo>
                <a:lnTo>
                  <a:pt x="2037175" y="912928"/>
                </a:lnTo>
                <a:lnTo>
                  <a:pt x="2037175" y="1196033"/>
                </a:lnTo>
                <a:close/>
                <a:moveTo>
                  <a:pt x="1702509" y="1492853"/>
                </a:moveTo>
                <a:lnTo>
                  <a:pt x="1702509" y="1209749"/>
                </a:lnTo>
                <a:lnTo>
                  <a:pt x="2037175" y="1209749"/>
                </a:lnTo>
                <a:lnTo>
                  <a:pt x="2037175" y="1492853"/>
                </a:lnTo>
                <a:close/>
                <a:moveTo>
                  <a:pt x="1702509" y="1789662"/>
                </a:moveTo>
                <a:lnTo>
                  <a:pt x="1702509" y="1506569"/>
                </a:lnTo>
                <a:lnTo>
                  <a:pt x="2037175" y="1506569"/>
                </a:lnTo>
                <a:lnTo>
                  <a:pt x="2037175" y="1789662"/>
                </a:lnTo>
                <a:close/>
                <a:moveTo>
                  <a:pt x="1702509" y="2086472"/>
                </a:moveTo>
                <a:lnTo>
                  <a:pt x="1702509" y="1803368"/>
                </a:lnTo>
                <a:lnTo>
                  <a:pt x="2037175" y="1803368"/>
                </a:lnTo>
                <a:lnTo>
                  <a:pt x="2037175" y="2086472"/>
                </a:lnTo>
                <a:close/>
                <a:moveTo>
                  <a:pt x="1702509" y="2383292"/>
                </a:moveTo>
                <a:lnTo>
                  <a:pt x="1702509" y="2100188"/>
                </a:lnTo>
                <a:lnTo>
                  <a:pt x="2037175" y="2100188"/>
                </a:lnTo>
                <a:lnTo>
                  <a:pt x="2037175" y="2383292"/>
                </a:lnTo>
                <a:close/>
                <a:moveTo>
                  <a:pt x="1702509" y="2680112"/>
                </a:moveTo>
                <a:lnTo>
                  <a:pt x="1702509" y="2397008"/>
                </a:lnTo>
                <a:lnTo>
                  <a:pt x="2037175" y="2397008"/>
                </a:lnTo>
                <a:lnTo>
                  <a:pt x="2037175" y="2680112"/>
                </a:lnTo>
                <a:close/>
                <a:moveTo>
                  <a:pt x="1702509" y="2976922"/>
                </a:moveTo>
                <a:lnTo>
                  <a:pt x="1702509" y="2693828"/>
                </a:lnTo>
                <a:lnTo>
                  <a:pt x="2037175" y="2693828"/>
                </a:lnTo>
                <a:lnTo>
                  <a:pt x="2037175" y="2976922"/>
                </a:lnTo>
                <a:close/>
                <a:moveTo>
                  <a:pt x="1702509" y="3273742"/>
                </a:moveTo>
                <a:lnTo>
                  <a:pt x="1702509" y="2990638"/>
                </a:lnTo>
                <a:lnTo>
                  <a:pt x="2037175" y="2990638"/>
                </a:lnTo>
                <a:lnTo>
                  <a:pt x="2037175" y="3273742"/>
                </a:lnTo>
                <a:close/>
                <a:moveTo>
                  <a:pt x="1702509" y="3570541"/>
                </a:moveTo>
                <a:lnTo>
                  <a:pt x="1702509" y="3287447"/>
                </a:lnTo>
                <a:lnTo>
                  <a:pt x="2037175" y="3287447"/>
                </a:lnTo>
                <a:lnTo>
                  <a:pt x="2037175" y="3570541"/>
                </a:lnTo>
                <a:close/>
                <a:moveTo>
                  <a:pt x="1702509" y="3867361"/>
                </a:moveTo>
                <a:lnTo>
                  <a:pt x="1702509" y="3584257"/>
                </a:lnTo>
                <a:lnTo>
                  <a:pt x="2037175" y="3584257"/>
                </a:lnTo>
                <a:lnTo>
                  <a:pt x="2037175" y="3867361"/>
                </a:lnTo>
                <a:close/>
                <a:moveTo>
                  <a:pt x="1702509" y="4164171"/>
                </a:moveTo>
                <a:lnTo>
                  <a:pt x="1702509" y="3881077"/>
                </a:lnTo>
                <a:lnTo>
                  <a:pt x="2037175" y="3881077"/>
                </a:lnTo>
                <a:lnTo>
                  <a:pt x="2037175" y="4164171"/>
                </a:lnTo>
                <a:close/>
                <a:moveTo>
                  <a:pt x="1702509" y="4460991"/>
                </a:moveTo>
                <a:lnTo>
                  <a:pt x="1702509" y="4177897"/>
                </a:lnTo>
                <a:lnTo>
                  <a:pt x="2037175" y="4177897"/>
                </a:lnTo>
                <a:lnTo>
                  <a:pt x="2037175" y="4460991"/>
                </a:lnTo>
                <a:close/>
                <a:moveTo>
                  <a:pt x="1702509" y="4757811"/>
                </a:moveTo>
                <a:lnTo>
                  <a:pt x="1702509" y="4474707"/>
                </a:lnTo>
                <a:lnTo>
                  <a:pt x="2037175" y="4474707"/>
                </a:lnTo>
                <a:lnTo>
                  <a:pt x="2037175" y="4757811"/>
                </a:lnTo>
                <a:close/>
                <a:moveTo>
                  <a:pt x="1702509" y="5054610"/>
                </a:moveTo>
                <a:lnTo>
                  <a:pt x="1702509" y="4771516"/>
                </a:lnTo>
                <a:lnTo>
                  <a:pt x="2037175" y="4771516"/>
                </a:lnTo>
                <a:lnTo>
                  <a:pt x="2037175" y="5054610"/>
                </a:lnTo>
                <a:close/>
                <a:moveTo>
                  <a:pt x="1702509" y="5351441"/>
                </a:moveTo>
                <a:lnTo>
                  <a:pt x="1702509" y="5068337"/>
                </a:lnTo>
                <a:lnTo>
                  <a:pt x="2037175" y="5068337"/>
                </a:lnTo>
                <a:lnTo>
                  <a:pt x="2037175" y="5351441"/>
                </a:lnTo>
                <a:close/>
                <a:moveTo>
                  <a:pt x="1702509" y="5648250"/>
                </a:moveTo>
                <a:lnTo>
                  <a:pt x="1702509" y="5365157"/>
                </a:lnTo>
                <a:lnTo>
                  <a:pt x="2037175" y="5365157"/>
                </a:lnTo>
                <a:lnTo>
                  <a:pt x="2037175" y="5648250"/>
                </a:lnTo>
                <a:close/>
                <a:moveTo>
                  <a:pt x="1702509" y="5945060"/>
                </a:moveTo>
                <a:lnTo>
                  <a:pt x="1702509" y="5661966"/>
                </a:lnTo>
                <a:lnTo>
                  <a:pt x="2037175" y="5661966"/>
                </a:lnTo>
                <a:lnTo>
                  <a:pt x="2037175" y="5945060"/>
                </a:lnTo>
                <a:close/>
                <a:moveTo>
                  <a:pt x="1702509" y="6241880"/>
                </a:moveTo>
                <a:lnTo>
                  <a:pt x="1702509" y="5958776"/>
                </a:lnTo>
                <a:lnTo>
                  <a:pt x="2037175" y="5958776"/>
                </a:lnTo>
                <a:lnTo>
                  <a:pt x="2037175" y="6241880"/>
                </a:lnTo>
                <a:close/>
                <a:moveTo>
                  <a:pt x="1702509" y="6538690"/>
                </a:moveTo>
                <a:lnTo>
                  <a:pt x="1702509" y="6255596"/>
                </a:lnTo>
                <a:lnTo>
                  <a:pt x="2037175" y="6255596"/>
                </a:lnTo>
                <a:lnTo>
                  <a:pt x="2037175" y="6538690"/>
                </a:lnTo>
                <a:close/>
                <a:moveTo>
                  <a:pt x="1702509" y="6835499"/>
                </a:moveTo>
                <a:lnTo>
                  <a:pt x="1702509" y="6552406"/>
                </a:lnTo>
                <a:lnTo>
                  <a:pt x="2037175" y="6552406"/>
                </a:lnTo>
                <a:lnTo>
                  <a:pt x="2037175" y="6835499"/>
                </a:lnTo>
                <a:close/>
                <a:moveTo>
                  <a:pt x="1351629" y="305593"/>
                </a:moveTo>
                <a:lnTo>
                  <a:pt x="1351629" y="22489"/>
                </a:lnTo>
                <a:lnTo>
                  <a:pt x="1686295" y="22489"/>
                </a:lnTo>
                <a:lnTo>
                  <a:pt x="1686295" y="305593"/>
                </a:lnTo>
                <a:close/>
                <a:moveTo>
                  <a:pt x="1351629" y="602413"/>
                </a:moveTo>
                <a:lnTo>
                  <a:pt x="1351629" y="319309"/>
                </a:lnTo>
                <a:lnTo>
                  <a:pt x="1686295" y="319309"/>
                </a:lnTo>
                <a:lnTo>
                  <a:pt x="1686295" y="602413"/>
                </a:lnTo>
                <a:close/>
                <a:moveTo>
                  <a:pt x="1351629" y="899223"/>
                </a:moveTo>
                <a:lnTo>
                  <a:pt x="1351629" y="616129"/>
                </a:lnTo>
                <a:lnTo>
                  <a:pt x="1686295" y="616129"/>
                </a:lnTo>
                <a:lnTo>
                  <a:pt x="1686295" y="899223"/>
                </a:lnTo>
                <a:close/>
                <a:moveTo>
                  <a:pt x="1351629" y="1196033"/>
                </a:moveTo>
                <a:lnTo>
                  <a:pt x="1351629" y="912928"/>
                </a:lnTo>
                <a:lnTo>
                  <a:pt x="1686295" y="912928"/>
                </a:lnTo>
                <a:lnTo>
                  <a:pt x="1686295" y="1196033"/>
                </a:lnTo>
                <a:close/>
                <a:moveTo>
                  <a:pt x="1351629" y="1492853"/>
                </a:moveTo>
                <a:lnTo>
                  <a:pt x="1351629" y="1209749"/>
                </a:lnTo>
                <a:lnTo>
                  <a:pt x="1686295" y="1209749"/>
                </a:lnTo>
                <a:lnTo>
                  <a:pt x="1686295" y="1492853"/>
                </a:lnTo>
                <a:close/>
                <a:moveTo>
                  <a:pt x="1351629" y="1789662"/>
                </a:moveTo>
                <a:lnTo>
                  <a:pt x="1351629" y="1506569"/>
                </a:lnTo>
                <a:lnTo>
                  <a:pt x="1686295" y="1506569"/>
                </a:lnTo>
                <a:lnTo>
                  <a:pt x="1686295" y="1789662"/>
                </a:lnTo>
                <a:close/>
                <a:moveTo>
                  <a:pt x="1351629" y="2086472"/>
                </a:moveTo>
                <a:lnTo>
                  <a:pt x="1351629" y="1803368"/>
                </a:lnTo>
                <a:lnTo>
                  <a:pt x="1686295" y="1803368"/>
                </a:lnTo>
                <a:lnTo>
                  <a:pt x="1686295" y="2086472"/>
                </a:lnTo>
                <a:close/>
                <a:moveTo>
                  <a:pt x="1351629" y="2383292"/>
                </a:moveTo>
                <a:lnTo>
                  <a:pt x="1351629" y="2100188"/>
                </a:lnTo>
                <a:lnTo>
                  <a:pt x="1686295" y="2100188"/>
                </a:lnTo>
                <a:lnTo>
                  <a:pt x="1686295" y="2383292"/>
                </a:lnTo>
                <a:close/>
                <a:moveTo>
                  <a:pt x="1351629" y="2680112"/>
                </a:moveTo>
                <a:lnTo>
                  <a:pt x="1351629" y="2397008"/>
                </a:lnTo>
                <a:lnTo>
                  <a:pt x="1686295" y="2397008"/>
                </a:lnTo>
                <a:lnTo>
                  <a:pt x="1686295" y="2680112"/>
                </a:lnTo>
                <a:close/>
                <a:moveTo>
                  <a:pt x="1351629" y="2976922"/>
                </a:moveTo>
                <a:lnTo>
                  <a:pt x="1351629" y="2693828"/>
                </a:lnTo>
                <a:lnTo>
                  <a:pt x="1686295" y="2693828"/>
                </a:lnTo>
                <a:lnTo>
                  <a:pt x="1686295" y="2976922"/>
                </a:lnTo>
                <a:close/>
                <a:moveTo>
                  <a:pt x="1351629" y="3273742"/>
                </a:moveTo>
                <a:lnTo>
                  <a:pt x="1351629" y="2990638"/>
                </a:lnTo>
                <a:lnTo>
                  <a:pt x="1686295" y="2990638"/>
                </a:lnTo>
                <a:lnTo>
                  <a:pt x="1686295" y="3273742"/>
                </a:lnTo>
                <a:close/>
                <a:moveTo>
                  <a:pt x="1351629" y="3570541"/>
                </a:moveTo>
                <a:lnTo>
                  <a:pt x="1351629" y="3287447"/>
                </a:lnTo>
                <a:lnTo>
                  <a:pt x="1686295" y="3287447"/>
                </a:lnTo>
                <a:lnTo>
                  <a:pt x="1686295" y="3570541"/>
                </a:lnTo>
                <a:close/>
                <a:moveTo>
                  <a:pt x="1351629" y="3867361"/>
                </a:moveTo>
                <a:lnTo>
                  <a:pt x="1351629" y="3584257"/>
                </a:lnTo>
                <a:lnTo>
                  <a:pt x="1686295" y="3584257"/>
                </a:lnTo>
                <a:lnTo>
                  <a:pt x="1686295" y="3867361"/>
                </a:lnTo>
                <a:close/>
                <a:moveTo>
                  <a:pt x="1351629" y="4164171"/>
                </a:moveTo>
                <a:lnTo>
                  <a:pt x="1351629" y="3881077"/>
                </a:lnTo>
                <a:lnTo>
                  <a:pt x="1686295" y="3881077"/>
                </a:lnTo>
                <a:lnTo>
                  <a:pt x="1686295" y="4164171"/>
                </a:lnTo>
                <a:close/>
                <a:moveTo>
                  <a:pt x="1351629" y="4460991"/>
                </a:moveTo>
                <a:lnTo>
                  <a:pt x="1351629" y="4177897"/>
                </a:lnTo>
                <a:lnTo>
                  <a:pt x="1686295" y="4177897"/>
                </a:lnTo>
                <a:lnTo>
                  <a:pt x="1686295" y="4460991"/>
                </a:lnTo>
                <a:close/>
                <a:moveTo>
                  <a:pt x="1351629" y="4757811"/>
                </a:moveTo>
                <a:lnTo>
                  <a:pt x="1351629" y="4474707"/>
                </a:lnTo>
                <a:lnTo>
                  <a:pt x="1686295" y="4474707"/>
                </a:lnTo>
                <a:lnTo>
                  <a:pt x="1686295" y="4757811"/>
                </a:lnTo>
                <a:close/>
                <a:moveTo>
                  <a:pt x="1351629" y="5054610"/>
                </a:moveTo>
                <a:lnTo>
                  <a:pt x="1351629" y="4771516"/>
                </a:lnTo>
                <a:lnTo>
                  <a:pt x="1686295" y="4771516"/>
                </a:lnTo>
                <a:lnTo>
                  <a:pt x="1686295" y="5054610"/>
                </a:lnTo>
                <a:close/>
                <a:moveTo>
                  <a:pt x="1351629" y="5351441"/>
                </a:moveTo>
                <a:lnTo>
                  <a:pt x="1351629" y="5068337"/>
                </a:lnTo>
                <a:lnTo>
                  <a:pt x="1686295" y="5068337"/>
                </a:lnTo>
                <a:lnTo>
                  <a:pt x="1686295" y="5351441"/>
                </a:lnTo>
                <a:close/>
                <a:moveTo>
                  <a:pt x="1351629" y="5648250"/>
                </a:moveTo>
                <a:lnTo>
                  <a:pt x="1351629" y="5365157"/>
                </a:lnTo>
                <a:lnTo>
                  <a:pt x="1686295" y="5365157"/>
                </a:lnTo>
                <a:lnTo>
                  <a:pt x="1686295" y="5648250"/>
                </a:lnTo>
                <a:close/>
                <a:moveTo>
                  <a:pt x="1351629" y="5945060"/>
                </a:moveTo>
                <a:lnTo>
                  <a:pt x="1351629" y="5661966"/>
                </a:lnTo>
                <a:lnTo>
                  <a:pt x="1686295" y="5661966"/>
                </a:lnTo>
                <a:lnTo>
                  <a:pt x="1686295" y="5945060"/>
                </a:lnTo>
                <a:close/>
                <a:moveTo>
                  <a:pt x="1351629" y="6241880"/>
                </a:moveTo>
                <a:lnTo>
                  <a:pt x="1351629" y="5958776"/>
                </a:lnTo>
                <a:lnTo>
                  <a:pt x="1686295" y="5958776"/>
                </a:lnTo>
                <a:lnTo>
                  <a:pt x="1686295" y="6241880"/>
                </a:lnTo>
                <a:close/>
                <a:moveTo>
                  <a:pt x="1351629" y="6538690"/>
                </a:moveTo>
                <a:lnTo>
                  <a:pt x="1351629" y="6255596"/>
                </a:lnTo>
                <a:lnTo>
                  <a:pt x="1686295" y="6255596"/>
                </a:lnTo>
                <a:lnTo>
                  <a:pt x="1686295" y="6538690"/>
                </a:lnTo>
                <a:close/>
                <a:moveTo>
                  <a:pt x="1351629" y="6835499"/>
                </a:moveTo>
                <a:lnTo>
                  <a:pt x="1351629" y="6552406"/>
                </a:lnTo>
                <a:lnTo>
                  <a:pt x="1686295" y="6552406"/>
                </a:lnTo>
                <a:lnTo>
                  <a:pt x="1686295" y="6835499"/>
                </a:lnTo>
                <a:close/>
                <a:moveTo>
                  <a:pt x="1000749" y="305593"/>
                </a:moveTo>
                <a:lnTo>
                  <a:pt x="1000749" y="22489"/>
                </a:lnTo>
                <a:lnTo>
                  <a:pt x="1335415" y="22489"/>
                </a:lnTo>
                <a:lnTo>
                  <a:pt x="1335415" y="305593"/>
                </a:lnTo>
                <a:close/>
                <a:moveTo>
                  <a:pt x="1000749" y="602413"/>
                </a:moveTo>
                <a:lnTo>
                  <a:pt x="1000749" y="319309"/>
                </a:lnTo>
                <a:lnTo>
                  <a:pt x="1335415" y="319309"/>
                </a:lnTo>
                <a:lnTo>
                  <a:pt x="1335415" y="602413"/>
                </a:lnTo>
                <a:close/>
                <a:moveTo>
                  <a:pt x="1000749" y="899223"/>
                </a:moveTo>
                <a:lnTo>
                  <a:pt x="1000749" y="616129"/>
                </a:lnTo>
                <a:lnTo>
                  <a:pt x="1335415" y="616129"/>
                </a:lnTo>
                <a:lnTo>
                  <a:pt x="1335415" y="899223"/>
                </a:lnTo>
                <a:close/>
                <a:moveTo>
                  <a:pt x="1000749" y="1196033"/>
                </a:moveTo>
                <a:lnTo>
                  <a:pt x="1000749" y="912928"/>
                </a:lnTo>
                <a:lnTo>
                  <a:pt x="1335415" y="912928"/>
                </a:lnTo>
                <a:lnTo>
                  <a:pt x="1335415" y="1196033"/>
                </a:lnTo>
                <a:close/>
                <a:moveTo>
                  <a:pt x="1000749" y="1492853"/>
                </a:moveTo>
                <a:lnTo>
                  <a:pt x="1000749" y="1209749"/>
                </a:lnTo>
                <a:lnTo>
                  <a:pt x="1335415" y="1209749"/>
                </a:lnTo>
                <a:lnTo>
                  <a:pt x="1335415" y="1492853"/>
                </a:lnTo>
                <a:close/>
                <a:moveTo>
                  <a:pt x="1000749" y="1789662"/>
                </a:moveTo>
                <a:lnTo>
                  <a:pt x="1000749" y="1506569"/>
                </a:lnTo>
                <a:lnTo>
                  <a:pt x="1335415" y="1506569"/>
                </a:lnTo>
                <a:lnTo>
                  <a:pt x="1335415" y="1789662"/>
                </a:lnTo>
                <a:close/>
                <a:moveTo>
                  <a:pt x="1000749" y="2086472"/>
                </a:moveTo>
                <a:lnTo>
                  <a:pt x="1000749" y="1803368"/>
                </a:lnTo>
                <a:lnTo>
                  <a:pt x="1335415" y="1803368"/>
                </a:lnTo>
                <a:lnTo>
                  <a:pt x="1335415" y="2086472"/>
                </a:lnTo>
                <a:close/>
                <a:moveTo>
                  <a:pt x="1000749" y="2383292"/>
                </a:moveTo>
                <a:lnTo>
                  <a:pt x="1000749" y="2100188"/>
                </a:lnTo>
                <a:lnTo>
                  <a:pt x="1335415" y="2100188"/>
                </a:lnTo>
                <a:lnTo>
                  <a:pt x="1335415" y="2383292"/>
                </a:lnTo>
                <a:close/>
                <a:moveTo>
                  <a:pt x="1000749" y="2680112"/>
                </a:moveTo>
                <a:lnTo>
                  <a:pt x="1000749" y="2397008"/>
                </a:lnTo>
                <a:lnTo>
                  <a:pt x="1335415" y="2397008"/>
                </a:lnTo>
                <a:lnTo>
                  <a:pt x="1335415" y="2680112"/>
                </a:lnTo>
                <a:close/>
                <a:moveTo>
                  <a:pt x="1000749" y="2976922"/>
                </a:moveTo>
                <a:lnTo>
                  <a:pt x="1000749" y="2693828"/>
                </a:lnTo>
                <a:lnTo>
                  <a:pt x="1335415" y="2693828"/>
                </a:lnTo>
                <a:lnTo>
                  <a:pt x="1335415" y="2976922"/>
                </a:lnTo>
                <a:close/>
                <a:moveTo>
                  <a:pt x="1000749" y="3273742"/>
                </a:moveTo>
                <a:lnTo>
                  <a:pt x="1000749" y="2990638"/>
                </a:lnTo>
                <a:lnTo>
                  <a:pt x="1335415" y="2990638"/>
                </a:lnTo>
                <a:lnTo>
                  <a:pt x="1335415" y="3273742"/>
                </a:lnTo>
                <a:close/>
                <a:moveTo>
                  <a:pt x="1000749" y="3570541"/>
                </a:moveTo>
                <a:lnTo>
                  <a:pt x="1000749" y="3287447"/>
                </a:lnTo>
                <a:lnTo>
                  <a:pt x="1335415" y="3287447"/>
                </a:lnTo>
                <a:lnTo>
                  <a:pt x="1335415" y="3570541"/>
                </a:lnTo>
                <a:close/>
                <a:moveTo>
                  <a:pt x="1000749" y="3867361"/>
                </a:moveTo>
                <a:lnTo>
                  <a:pt x="1000749" y="3584257"/>
                </a:lnTo>
                <a:lnTo>
                  <a:pt x="1335415" y="3584257"/>
                </a:lnTo>
                <a:lnTo>
                  <a:pt x="1335415" y="3867361"/>
                </a:lnTo>
                <a:close/>
                <a:moveTo>
                  <a:pt x="1000749" y="4164171"/>
                </a:moveTo>
                <a:lnTo>
                  <a:pt x="1000749" y="3881077"/>
                </a:lnTo>
                <a:lnTo>
                  <a:pt x="1335415" y="3881077"/>
                </a:lnTo>
                <a:lnTo>
                  <a:pt x="1335415" y="4164171"/>
                </a:lnTo>
                <a:close/>
                <a:moveTo>
                  <a:pt x="1000749" y="4460991"/>
                </a:moveTo>
                <a:lnTo>
                  <a:pt x="1000749" y="4177897"/>
                </a:lnTo>
                <a:lnTo>
                  <a:pt x="1335415" y="4177897"/>
                </a:lnTo>
                <a:lnTo>
                  <a:pt x="1335415" y="4460991"/>
                </a:lnTo>
                <a:close/>
                <a:moveTo>
                  <a:pt x="1000749" y="4757811"/>
                </a:moveTo>
                <a:lnTo>
                  <a:pt x="1000749" y="4474707"/>
                </a:lnTo>
                <a:lnTo>
                  <a:pt x="1335415" y="4474707"/>
                </a:lnTo>
                <a:lnTo>
                  <a:pt x="1335415" y="4757811"/>
                </a:lnTo>
                <a:close/>
                <a:moveTo>
                  <a:pt x="1000749" y="5054610"/>
                </a:moveTo>
                <a:lnTo>
                  <a:pt x="1000749" y="4771516"/>
                </a:lnTo>
                <a:lnTo>
                  <a:pt x="1335415" y="4771516"/>
                </a:lnTo>
                <a:lnTo>
                  <a:pt x="1335415" y="5054610"/>
                </a:lnTo>
                <a:close/>
                <a:moveTo>
                  <a:pt x="1000749" y="5351441"/>
                </a:moveTo>
                <a:lnTo>
                  <a:pt x="1000749" y="5068337"/>
                </a:lnTo>
                <a:lnTo>
                  <a:pt x="1335415" y="5068337"/>
                </a:lnTo>
                <a:lnTo>
                  <a:pt x="1335415" y="5351441"/>
                </a:lnTo>
                <a:close/>
                <a:moveTo>
                  <a:pt x="1000749" y="5648250"/>
                </a:moveTo>
                <a:lnTo>
                  <a:pt x="1000749" y="5365157"/>
                </a:lnTo>
                <a:lnTo>
                  <a:pt x="1335415" y="5365157"/>
                </a:lnTo>
                <a:lnTo>
                  <a:pt x="1335415" y="5648250"/>
                </a:lnTo>
                <a:close/>
                <a:moveTo>
                  <a:pt x="1000749" y="5945060"/>
                </a:moveTo>
                <a:lnTo>
                  <a:pt x="1000749" y="5661966"/>
                </a:lnTo>
                <a:lnTo>
                  <a:pt x="1335415" y="5661966"/>
                </a:lnTo>
                <a:lnTo>
                  <a:pt x="1335415" y="5945060"/>
                </a:lnTo>
                <a:close/>
                <a:moveTo>
                  <a:pt x="1000749" y="6241880"/>
                </a:moveTo>
                <a:lnTo>
                  <a:pt x="1000749" y="5958776"/>
                </a:lnTo>
                <a:lnTo>
                  <a:pt x="1335415" y="5958776"/>
                </a:lnTo>
                <a:lnTo>
                  <a:pt x="1335415" y="6241880"/>
                </a:lnTo>
                <a:close/>
                <a:moveTo>
                  <a:pt x="1000749" y="6538690"/>
                </a:moveTo>
                <a:lnTo>
                  <a:pt x="1000749" y="6255596"/>
                </a:lnTo>
                <a:lnTo>
                  <a:pt x="1335415" y="6255596"/>
                </a:lnTo>
                <a:lnTo>
                  <a:pt x="1335415" y="6538690"/>
                </a:lnTo>
                <a:close/>
                <a:moveTo>
                  <a:pt x="1000749" y="6835499"/>
                </a:moveTo>
                <a:lnTo>
                  <a:pt x="1000749" y="6552406"/>
                </a:lnTo>
                <a:lnTo>
                  <a:pt x="1335415" y="6552406"/>
                </a:lnTo>
                <a:lnTo>
                  <a:pt x="1335415" y="6835499"/>
                </a:lnTo>
                <a:close/>
                <a:moveTo>
                  <a:pt x="649880" y="305593"/>
                </a:moveTo>
                <a:lnTo>
                  <a:pt x="649880" y="22489"/>
                </a:lnTo>
                <a:lnTo>
                  <a:pt x="984535" y="22489"/>
                </a:lnTo>
                <a:lnTo>
                  <a:pt x="984535" y="305593"/>
                </a:lnTo>
                <a:close/>
                <a:moveTo>
                  <a:pt x="649880" y="602413"/>
                </a:moveTo>
                <a:lnTo>
                  <a:pt x="649880" y="319309"/>
                </a:lnTo>
                <a:lnTo>
                  <a:pt x="984535" y="319309"/>
                </a:lnTo>
                <a:lnTo>
                  <a:pt x="984535" y="602413"/>
                </a:lnTo>
                <a:close/>
                <a:moveTo>
                  <a:pt x="649880" y="899223"/>
                </a:moveTo>
                <a:lnTo>
                  <a:pt x="649880" y="616129"/>
                </a:lnTo>
                <a:lnTo>
                  <a:pt x="984535" y="616129"/>
                </a:lnTo>
                <a:lnTo>
                  <a:pt x="984535" y="899223"/>
                </a:lnTo>
                <a:close/>
                <a:moveTo>
                  <a:pt x="649880" y="1196033"/>
                </a:moveTo>
                <a:lnTo>
                  <a:pt x="649880" y="912928"/>
                </a:lnTo>
                <a:lnTo>
                  <a:pt x="984535" y="912928"/>
                </a:lnTo>
                <a:lnTo>
                  <a:pt x="984535" y="1196033"/>
                </a:lnTo>
                <a:close/>
                <a:moveTo>
                  <a:pt x="649880" y="1492853"/>
                </a:moveTo>
                <a:lnTo>
                  <a:pt x="649880" y="1209749"/>
                </a:lnTo>
                <a:lnTo>
                  <a:pt x="984535" y="1209749"/>
                </a:lnTo>
                <a:lnTo>
                  <a:pt x="984535" y="1492853"/>
                </a:lnTo>
                <a:close/>
                <a:moveTo>
                  <a:pt x="649880" y="1789662"/>
                </a:moveTo>
                <a:lnTo>
                  <a:pt x="649880" y="1506569"/>
                </a:lnTo>
                <a:lnTo>
                  <a:pt x="984535" y="1506569"/>
                </a:lnTo>
                <a:lnTo>
                  <a:pt x="984535" y="1789662"/>
                </a:lnTo>
                <a:close/>
                <a:moveTo>
                  <a:pt x="649880" y="2086472"/>
                </a:moveTo>
                <a:lnTo>
                  <a:pt x="649880" y="1803368"/>
                </a:lnTo>
                <a:lnTo>
                  <a:pt x="984535" y="1803368"/>
                </a:lnTo>
                <a:lnTo>
                  <a:pt x="984535" y="2086472"/>
                </a:lnTo>
                <a:close/>
                <a:moveTo>
                  <a:pt x="649880" y="2383292"/>
                </a:moveTo>
                <a:lnTo>
                  <a:pt x="649880" y="2100188"/>
                </a:lnTo>
                <a:lnTo>
                  <a:pt x="984535" y="2100188"/>
                </a:lnTo>
                <a:lnTo>
                  <a:pt x="984535" y="2383292"/>
                </a:lnTo>
                <a:close/>
                <a:moveTo>
                  <a:pt x="649880" y="2680112"/>
                </a:moveTo>
                <a:lnTo>
                  <a:pt x="649880" y="2397008"/>
                </a:lnTo>
                <a:lnTo>
                  <a:pt x="984535" y="2397008"/>
                </a:lnTo>
                <a:lnTo>
                  <a:pt x="984535" y="2680112"/>
                </a:lnTo>
                <a:close/>
                <a:moveTo>
                  <a:pt x="649880" y="2976922"/>
                </a:moveTo>
                <a:lnTo>
                  <a:pt x="649880" y="2693828"/>
                </a:lnTo>
                <a:lnTo>
                  <a:pt x="984535" y="2693828"/>
                </a:lnTo>
                <a:lnTo>
                  <a:pt x="984535" y="2976922"/>
                </a:lnTo>
                <a:close/>
                <a:moveTo>
                  <a:pt x="649880" y="3273742"/>
                </a:moveTo>
                <a:lnTo>
                  <a:pt x="649880" y="2990638"/>
                </a:lnTo>
                <a:lnTo>
                  <a:pt x="984535" y="2990638"/>
                </a:lnTo>
                <a:lnTo>
                  <a:pt x="984535" y="3273742"/>
                </a:lnTo>
                <a:close/>
                <a:moveTo>
                  <a:pt x="649880" y="3570541"/>
                </a:moveTo>
                <a:lnTo>
                  <a:pt x="649880" y="3287447"/>
                </a:lnTo>
                <a:lnTo>
                  <a:pt x="984535" y="3287447"/>
                </a:lnTo>
                <a:lnTo>
                  <a:pt x="984535" y="3570541"/>
                </a:lnTo>
                <a:close/>
                <a:moveTo>
                  <a:pt x="649880" y="3867361"/>
                </a:moveTo>
                <a:lnTo>
                  <a:pt x="649880" y="3584257"/>
                </a:lnTo>
                <a:lnTo>
                  <a:pt x="984535" y="3584257"/>
                </a:lnTo>
                <a:lnTo>
                  <a:pt x="984535" y="3867361"/>
                </a:lnTo>
                <a:close/>
                <a:moveTo>
                  <a:pt x="649880" y="4164171"/>
                </a:moveTo>
                <a:lnTo>
                  <a:pt x="649880" y="3881077"/>
                </a:lnTo>
                <a:lnTo>
                  <a:pt x="984535" y="3881077"/>
                </a:lnTo>
                <a:lnTo>
                  <a:pt x="984535" y="4164171"/>
                </a:lnTo>
                <a:close/>
                <a:moveTo>
                  <a:pt x="649880" y="4460991"/>
                </a:moveTo>
                <a:lnTo>
                  <a:pt x="649880" y="4177897"/>
                </a:lnTo>
                <a:lnTo>
                  <a:pt x="984535" y="4177897"/>
                </a:lnTo>
                <a:lnTo>
                  <a:pt x="984535" y="4460991"/>
                </a:lnTo>
                <a:close/>
                <a:moveTo>
                  <a:pt x="649880" y="4757811"/>
                </a:moveTo>
                <a:lnTo>
                  <a:pt x="649880" y="4474707"/>
                </a:lnTo>
                <a:lnTo>
                  <a:pt x="984535" y="4474707"/>
                </a:lnTo>
                <a:lnTo>
                  <a:pt x="984535" y="4757811"/>
                </a:lnTo>
                <a:close/>
                <a:moveTo>
                  <a:pt x="649880" y="5054610"/>
                </a:moveTo>
                <a:lnTo>
                  <a:pt x="649880" y="4771516"/>
                </a:lnTo>
                <a:lnTo>
                  <a:pt x="984535" y="4771516"/>
                </a:lnTo>
                <a:lnTo>
                  <a:pt x="984535" y="5054610"/>
                </a:lnTo>
                <a:close/>
                <a:moveTo>
                  <a:pt x="649880" y="5351441"/>
                </a:moveTo>
                <a:lnTo>
                  <a:pt x="649880" y="5068337"/>
                </a:lnTo>
                <a:lnTo>
                  <a:pt x="984535" y="5068337"/>
                </a:lnTo>
                <a:lnTo>
                  <a:pt x="984535" y="5351441"/>
                </a:lnTo>
                <a:close/>
                <a:moveTo>
                  <a:pt x="649880" y="5648250"/>
                </a:moveTo>
                <a:lnTo>
                  <a:pt x="649880" y="5365157"/>
                </a:lnTo>
                <a:lnTo>
                  <a:pt x="984535" y="5365157"/>
                </a:lnTo>
                <a:lnTo>
                  <a:pt x="984535" y="5648250"/>
                </a:lnTo>
                <a:close/>
                <a:moveTo>
                  <a:pt x="649880" y="5945060"/>
                </a:moveTo>
                <a:lnTo>
                  <a:pt x="649880" y="5661966"/>
                </a:lnTo>
                <a:lnTo>
                  <a:pt x="984535" y="5661966"/>
                </a:lnTo>
                <a:lnTo>
                  <a:pt x="984535" y="5945060"/>
                </a:lnTo>
                <a:close/>
                <a:moveTo>
                  <a:pt x="649880" y="6241880"/>
                </a:moveTo>
                <a:lnTo>
                  <a:pt x="649880" y="5958776"/>
                </a:lnTo>
                <a:lnTo>
                  <a:pt x="984535" y="5958776"/>
                </a:lnTo>
                <a:lnTo>
                  <a:pt x="984535" y="6241880"/>
                </a:lnTo>
                <a:close/>
                <a:moveTo>
                  <a:pt x="649880" y="6538690"/>
                </a:moveTo>
                <a:lnTo>
                  <a:pt x="649880" y="6255596"/>
                </a:lnTo>
                <a:lnTo>
                  <a:pt x="984535" y="6255596"/>
                </a:lnTo>
                <a:lnTo>
                  <a:pt x="984535" y="6538690"/>
                </a:lnTo>
                <a:close/>
                <a:moveTo>
                  <a:pt x="649880" y="6835499"/>
                </a:moveTo>
                <a:lnTo>
                  <a:pt x="649880" y="6552406"/>
                </a:lnTo>
                <a:lnTo>
                  <a:pt x="984535" y="6552406"/>
                </a:lnTo>
                <a:lnTo>
                  <a:pt x="984535" y="6835499"/>
                </a:lnTo>
                <a:close/>
                <a:moveTo>
                  <a:pt x="298989" y="305593"/>
                </a:moveTo>
                <a:lnTo>
                  <a:pt x="298989" y="22489"/>
                </a:lnTo>
                <a:lnTo>
                  <a:pt x="633655" y="22489"/>
                </a:lnTo>
                <a:lnTo>
                  <a:pt x="633655" y="305593"/>
                </a:lnTo>
                <a:close/>
                <a:moveTo>
                  <a:pt x="298989" y="602413"/>
                </a:moveTo>
                <a:lnTo>
                  <a:pt x="298989" y="319309"/>
                </a:lnTo>
                <a:lnTo>
                  <a:pt x="633655" y="319309"/>
                </a:lnTo>
                <a:lnTo>
                  <a:pt x="633655" y="602413"/>
                </a:lnTo>
                <a:close/>
                <a:moveTo>
                  <a:pt x="298989" y="899223"/>
                </a:moveTo>
                <a:lnTo>
                  <a:pt x="298989" y="616129"/>
                </a:lnTo>
                <a:lnTo>
                  <a:pt x="633655" y="616129"/>
                </a:lnTo>
                <a:lnTo>
                  <a:pt x="633655" y="899223"/>
                </a:lnTo>
                <a:close/>
                <a:moveTo>
                  <a:pt x="298989" y="1196033"/>
                </a:moveTo>
                <a:lnTo>
                  <a:pt x="298989" y="912928"/>
                </a:lnTo>
                <a:lnTo>
                  <a:pt x="633655" y="912928"/>
                </a:lnTo>
                <a:lnTo>
                  <a:pt x="633655" y="1196033"/>
                </a:lnTo>
                <a:close/>
                <a:moveTo>
                  <a:pt x="298989" y="1492853"/>
                </a:moveTo>
                <a:lnTo>
                  <a:pt x="298989" y="1209749"/>
                </a:lnTo>
                <a:lnTo>
                  <a:pt x="633655" y="1209749"/>
                </a:lnTo>
                <a:lnTo>
                  <a:pt x="633655" y="1492853"/>
                </a:lnTo>
                <a:close/>
                <a:moveTo>
                  <a:pt x="298989" y="1789662"/>
                </a:moveTo>
                <a:lnTo>
                  <a:pt x="298989" y="1506569"/>
                </a:lnTo>
                <a:lnTo>
                  <a:pt x="633655" y="1506569"/>
                </a:lnTo>
                <a:lnTo>
                  <a:pt x="633655" y="1789662"/>
                </a:lnTo>
                <a:close/>
                <a:moveTo>
                  <a:pt x="298989" y="2086472"/>
                </a:moveTo>
                <a:lnTo>
                  <a:pt x="298989" y="1803368"/>
                </a:lnTo>
                <a:lnTo>
                  <a:pt x="633655" y="1803368"/>
                </a:lnTo>
                <a:lnTo>
                  <a:pt x="633655" y="2086472"/>
                </a:lnTo>
                <a:close/>
                <a:moveTo>
                  <a:pt x="298989" y="2383292"/>
                </a:moveTo>
                <a:lnTo>
                  <a:pt x="298989" y="2100188"/>
                </a:lnTo>
                <a:lnTo>
                  <a:pt x="633655" y="2100188"/>
                </a:lnTo>
                <a:lnTo>
                  <a:pt x="633655" y="2383292"/>
                </a:lnTo>
                <a:close/>
                <a:moveTo>
                  <a:pt x="298989" y="2680112"/>
                </a:moveTo>
                <a:lnTo>
                  <a:pt x="298989" y="2397008"/>
                </a:lnTo>
                <a:lnTo>
                  <a:pt x="633655" y="2397008"/>
                </a:lnTo>
                <a:lnTo>
                  <a:pt x="633655" y="2680112"/>
                </a:lnTo>
                <a:close/>
                <a:moveTo>
                  <a:pt x="298989" y="2976922"/>
                </a:moveTo>
                <a:lnTo>
                  <a:pt x="298989" y="2693828"/>
                </a:lnTo>
                <a:lnTo>
                  <a:pt x="633655" y="2693828"/>
                </a:lnTo>
                <a:lnTo>
                  <a:pt x="633655" y="2976922"/>
                </a:lnTo>
                <a:close/>
                <a:moveTo>
                  <a:pt x="298989" y="3273742"/>
                </a:moveTo>
                <a:lnTo>
                  <a:pt x="298989" y="2990638"/>
                </a:lnTo>
                <a:lnTo>
                  <a:pt x="633655" y="2990638"/>
                </a:lnTo>
                <a:lnTo>
                  <a:pt x="633655" y="3273742"/>
                </a:lnTo>
                <a:close/>
                <a:moveTo>
                  <a:pt x="298989" y="3570541"/>
                </a:moveTo>
                <a:lnTo>
                  <a:pt x="298989" y="3287447"/>
                </a:lnTo>
                <a:lnTo>
                  <a:pt x="633655" y="3287447"/>
                </a:lnTo>
                <a:lnTo>
                  <a:pt x="633655" y="3570541"/>
                </a:lnTo>
                <a:close/>
                <a:moveTo>
                  <a:pt x="298989" y="3867361"/>
                </a:moveTo>
                <a:lnTo>
                  <a:pt x="298989" y="3584257"/>
                </a:lnTo>
                <a:lnTo>
                  <a:pt x="633655" y="3584257"/>
                </a:lnTo>
                <a:lnTo>
                  <a:pt x="633655" y="3867361"/>
                </a:lnTo>
                <a:close/>
                <a:moveTo>
                  <a:pt x="298989" y="4164171"/>
                </a:moveTo>
                <a:lnTo>
                  <a:pt x="298989" y="3881077"/>
                </a:lnTo>
                <a:lnTo>
                  <a:pt x="633655" y="3881077"/>
                </a:lnTo>
                <a:lnTo>
                  <a:pt x="633655" y="4164171"/>
                </a:lnTo>
                <a:close/>
                <a:moveTo>
                  <a:pt x="298989" y="4460991"/>
                </a:moveTo>
                <a:lnTo>
                  <a:pt x="298989" y="4177897"/>
                </a:lnTo>
                <a:lnTo>
                  <a:pt x="633655" y="4177897"/>
                </a:lnTo>
                <a:lnTo>
                  <a:pt x="633655" y="4460991"/>
                </a:lnTo>
                <a:close/>
                <a:moveTo>
                  <a:pt x="298989" y="4757811"/>
                </a:moveTo>
                <a:lnTo>
                  <a:pt x="298989" y="4474707"/>
                </a:lnTo>
                <a:lnTo>
                  <a:pt x="633655" y="4474707"/>
                </a:lnTo>
                <a:lnTo>
                  <a:pt x="633655" y="4757811"/>
                </a:lnTo>
                <a:close/>
                <a:moveTo>
                  <a:pt x="298989" y="5054610"/>
                </a:moveTo>
                <a:lnTo>
                  <a:pt x="298989" y="4771516"/>
                </a:lnTo>
                <a:lnTo>
                  <a:pt x="633655" y="4771516"/>
                </a:lnTo>
                <a:lnTo>
                  <a:pt x="633655" y="5054610"/>
                </a:lnTo>
                <a:close/>
                <a:moveTo>
                  <a:pt x="298989" y="5351441"/>
                </a:moveTo>
                <a:lnTo>
                  <a:pt x="298989" y="5068337"/>
                </a:lnTo>
                <a:lnTo>
                  <a:pt x="633655" y="5068337"/>
                </a:lnTo>
                <a:lnTo>
                  <a:pt x="633655" y="5351441"/>
                </a:lnTo>
                <a:close/>
                <a:moveTo>
                  <a:pt x="298989" y="5648250"/>
                </a:moveTo>
                <a:lnTo>
                  <a:pt x="298989" y="5365157"/>
                </a:lnTo>
                <a:lnTo>
                  <a:pt x="633655" y="5365157"/>
                </a:lnTo>
                <a:lnTo>
                  <a:pt x="633655" y="5648250"/>
                </a:lnTo>
                <a:close/>
                <a:moveTo>
                  <a:pt x="298989" y="5945060"/>
                </a:moveTo>
                <a:lnTo>
                  <a:pt x="298989" y="5661966"/>
                </a:lnTo>
                <a:lnTo>
                  <a:pt x="633655" y="5661966"/>
                </a:lnTo>
                <a:lnTo>
                  <a:pt x="633655" y="5945060"/>
                </a:lnTo>
                <a:close/>
                <a:moveTo>
                  <a:pt x="298989" y="6241880"/>
                </a:moveTo>
                <a:lnTo>
                  <a:pt x="298989" y="5958776"/>
                </a:lnTo>
                <a:lnTo>
                  <a:pt x="633655" y="5958776"/>
                </a:lnTo>
                <a:lnTo>
                  <a:pt x="633655" y="6241880"/>
                </a:lnTo>
                <a:close/>
                <a:moveTo>
                  <a:pt x="298989" y="6538690"/>
                </a:moveTo>
                <a:lnTo>
                  <a:pt x="298989" y="6255596"/>
                </a:lnTo>
                <a:lnTo>
                  <a:pt x="633655" y="6255596"/>
                </a:lnTo>
                <a:lnTo>
                  <a:pt x="633655" y="6538690"/>
                </a:lnTo>
                <a:close/>
                <a:moveTo>
                  <a:pt x="298989" y="6835499"/>
                </a:moveTo>
                <a:lnTo>
                  <a:pt x="298989" y="6552406"/>
                </a:lnTo>
                <a:lnTo>
                  <a:pt x="633655" y="6552406"/>
                </a:lnTo>
                <a:lnTo>
                  <a:pt x="633655" y="6835499"/>
                </a:lnTo>
                <a:close/>
                <a:moveTo>
                  <a:pt x="11527112" y="305593"/>
                </a:moveTo>
                <a:lnTo>
                  <a:pt x="11527112" y="22489"/>
                </a:lnTo>
                <a:lnTo>
                  <a:pt x="11861789" y="22489"/>
                </a:lnTo>
                <a:lnTo>
                  <a:pt x="11861789" y="305593"/>
                </a:lnTo>
                <a:close/>
              </a:path>
            </a:pathLst>
          </a:custGeom>
          <a:solidFill>
            <a:srgbClr val="3D413F">
              <a:alpha val="5030"/>
            </a:srgb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ermanent Marker"/>
              <a:buNone/>
              <a:defRPr sz="3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■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■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238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Nunito"/>
              <a:buChar char="■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61" r:id="rId7"/>
    <p:sldLayoutId id="2147483676" r:id="rId8"/>
    <p:sldLayoutId id="2147483682" r:id="rId9"/>
    <p:sldLayoutId id="214748368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BC6C3-2A12-45DD-86FC-47F1E55C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2E244-42DE-4113-A621-C6B64C16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AE31-8DBF-4DF5-A633-62C9050E4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DB619-CB95-4139-8402-B1294AA19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F0A53-ACCF-488C-AAD4-9DEAB8181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9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smtClean="0">
                <a:latin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6EBD7F77-2453-4D5B-BFB2-9B2EB5916EDC}" type="slidenum">
              <a:rPr lang="en-US" altLang="vi-VN" kern="1200" smtClean="0"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vi-VN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51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slide" Target="slide20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Relationship Id="rId6" Type="http://schemas.openxmlformats.org/officeDocument/2006/relationships/slide" Target="slide15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3.xml"/><Relationship Id="rId7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10" Type="http://schemas.openxmlformats.org/officeDocument/2006/relationships/slide" Target="slide6.xml"/><Relationship Id="rId4" Type="http://schemas.openxmlformats.org/officeDocument/2006/relationships/slide" Target="slide4.xml"/><Relationship Id="rId9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430" y="344651"/>
            <a:ext cx="8306030" cy="32635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hai ngày 21 tháng 3 năm 2022</a:t>
            </a:r>
            <a:b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b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5 chữ số (Trang 140)</a:t>
            </a:r>
          </a:p>
        </p:txBody>
      </p:sp>
    </p:spTree>
    <p:extLst>
      <p:ext uri="{BB962C8B-B14F-4D97-AF65-F5344CB8AC3E}">
        <p14:creationId xmlns:p14="http://schemas.microsoft.com/office/powerpoint/2010/main" val="245005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90518E9-EA37-4B16-B1EE-5B16CBAFE186}"/>
              </a:ext>
            </a:extLst>
          </p:cNvPr>
          <p:cNvSpPr txBox="1"/>
          <p:nvPr/>
        </p:nvSpPr>
        <p:spPr>
          <a:xfrm>
            <a:off x="99003" y="2100038"/>
            <a:ext cx="1505526" cy="552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42 31</a:t>
            </a:r>
            <a:r>
              <a:rPr lang="vi-VN" sz="3000" b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6 </a:t>
            </a:r>
            <a:endParaRPr lang="en-US" sz="3000">
              <a:solidFill>
                <a:srgbClr val="000099"/>
              </a:solidFill>
              <a:effectLst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BB76CC-00E6-47B1-9A69-B62570FECAD9}"/>
              </a:ext>
            </a:extLst>
          </p:cNvPr>
          <p:cNvSpPr txBox="1"/>
          <p:nvPr/>
        </p:nvSpPr>
        <p:spPr>
          <a:xfrm>
            <a:off x="378689" y="3023351"/>
            <a:ext cx="1191489" cy="552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3316</a:t>
            </a:r>
            <a:endParaRPr lang="en-US" sz="3000">
              <a:solidFill>
                <a:srgbClr val="000099"/>
              </a:solidFill>
              <a:effectLst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264D62-F36B-4D8E-BFE4-ECF518FF30A2}"/>
              </a:ext>
            </a:extLst>
          </p:cNvPr>
          <p:cNvSpPr txBox="1"/>
          <p:nvPr/>
        </p:nvSpPr>
        <p:spPr>
          <a:xfrm>
            <a:off x="1088011" y="834076"/>
            <a:ext cx="72413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So sánh cách đọc hai số sau: 42 316 và 3316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DF35511-2B60-4620-9D10-5AD369189402}"/>
              </a:ext>
            </a:extLst>
          </p:cNvPr>
          <p:cNvGrpSpPr/>
          <p:nvPr/>
        </p:nvGrpSpPr>
        <p:grpSpPr>
          <a:xfrm>
            <a:off x="1348505" y="2014229"/>
            <a:ext cx="888135" cy="485498"/>
            <a:chOff x="1411142" y="1240392"/>
            <a:chExt cx="888135" cy="48549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940DC4F-61A1-4975-958C-4555D3DE1EBD}"/>
                </a:ext>
              </a:extLst>
            </p:cNvPr>
            <p:cNvSpPr txBox="1"/>
            <p:nvPr/>
          </p:nvSpPr>
          <p:spPr>
            <a:xfrm>
              <a:off x="1420668" y="1240392"/>
              <a:ext cx="878609" cy="3994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effectLst/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đọc là</a:t>
              </a:r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8688F4AE-B5F9-4944-B9DB-19DBB413D576}"/>
                </a:ext>
              </a:extLst>
            </p:cNvPr>
            <p:cNvSpPr/>
            <p:nvPr/>
          </p:nvSpPr>
          <p:spPr>
            <a:xfrm>
              <a:off x="1411142" y="1531428"/>
              <a:ext cx="878609" cy="194462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1A1D347-B269-47CE-80B7-EB103E0AB15C}"/>
              </a:ext>
            </a:extLst>
          </p:cNvPr>
          <p:cNvGrpSpPr/>
          <p:nvPr/>
        </p:nvGrpSpPr>
        <p:grpSpPr>
          <a:xfrm>
            <a:off x="1348505" y="2935577"/>
            <a:ext cx="888135" cy="494734"/>
            <a:chOff x="1411142" y="1231156"/>
            <a:chExt cx="888135" cy="49473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FE1CE18-C96E-4248-AA0C-438404521EBE}"/>
                </a:ext>
              </a:extLst>
            </p:cNvPr>
            <p:cNvSpPr txBox="1"/>
            <p:nvPr/>
          </p:nvSpPr>
          <p:spPr>
            <a:xfrm>
              <a:off x="1420668" y="1231156"/>
              <a:ext cx="878609" cy="3994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effectLst/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đọc là</a:t>
              </a:r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02ACE6CC-AF5A-435A-90E6-4762C152AF28}"/>
                </a:ext>
              </a:extLst>
            </p:cNvPr>
            <p:cNvSpPr/>
            <p:nvPr/>
          </p:nvSpPr>
          <p:spPr>
            <a:xfrm>
              <a:off x="1411142" y="1531428"/>
              <a:ext cx="878609" cy="194462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89BC47D-5A22-43C3-AC10-86DE214F9FC6}"/>
              </a:ext>
            </a:extLst>
          </p:cNvPr>
          <p:cNvSpPr txBox="1"/>
          <p:nvPr/>
        </p:nvSpPr>
        <p:spPr>
          <a:xfrm>
            <a:off x="2246166" y="2068235"/>
            <a:ext cx="6588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bốn mươi hai nghìn ba trăm mười sáu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15D811-27D6-46C3-BABA-F5E64B2608CB}"/>
              </a:ext>
            </a:extLst>
          </p:cNvPr>
          <p:cNvSpPr txBox="1"/>
          <p:nvPr/>
        </p:nvSpPr>
        <p:spPr>
          <a:xfrm>
            <a:off x="2246166" y="2068235"/>
            <a:ext cx="6588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bốn mươi hai nghìn </a:t>
            </a:r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trăm mười sáu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6B1D91-FD67-4A34-83A4-FAD7F54B6CA2}"/>
              </a:ext>
            </a:extLst>
          </p:cNvPr>
          <p:cNvSpPr txBox="1"/>
          <p:nvPr/>
        </p:nvSpPr>
        <p:spPr>
          <a:xfrm>
            <a:off x="2246166" y="2068235"/>
            <a:ext cx="6588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mươi hai nghìn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ba trăm mười sáu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44394E-C5B1-4092-99BF-A71C4E8E0C6F}"/>
              </a:ext>
            </a:extLst>
          </p:cNvPr>
          <p:cNvSpPr txBox="1"/>
          <p:nvPr/>
        </p:nvSpPr>
        <p:spPr>
          <a:xfrm>
            <a:off x="2246166" y="2996079"/>
            <a:ext cx="5116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ba nghìn ba trăm mười sáu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5638D54-329A-412F-B898-B2BB45D8C2CC}"/>
              </a:ext>
            </a:extLst>
          </p:cNvPr>
          <p:cNvSpPr txBox="1"/>
          <p:nvPr/>
        </p:nvSpPr>
        <p:spPr>
          <a:xfrm>
            <a:off x="2246166" y="2996079"/>
            <a:ext cx="5116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ba nghìn </a:t>
            </a:r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trăm mười sáu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1468522-A5F5-48AF-94B9-AC8629277BD8}"/>
              </a:ext>
            </a:extLst>
          </p:cNvPr>
          <p:cNvSpPr txBox="1"/>
          <p:nvPr/>
        </p:nvSpPr>
        <p:spPr>
          <a:xfrm>
            <a:off x="2246166" y="2996079"/>
            <a:ext cx="5116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nghìn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ba trăm mười sáu</a:t>
            </a:r>
          </a:p>
        </p:txBody>
      </p:sp>
    </p:spTree>
    <p:extLst>
      <p:ext uri="{BB962C8B-B14F-4D97-AF65-F5344CB8AC3E}">
        <p14:creationId xmlns:p14="http://schemas.microsoft.com/office/powerpoint/2010/main" val="257080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5" grpId="1"/>
      <p:bldP spid="26" grpId="0"/>
      <p:bldP spid="3" grpId="0"/>
      <p:bldP spid="27" grpId="0"/>
      <p:bldP spid="27" grpId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1659;p66">
            <a:extLst>
              <a:ext uri="{FF2B5EF4-FFF2-40B4-BE49-F238E27FC236}">
                <a16:creationId xmlns:a16="http://schemas.microsoft.com/office/drawing/2014/main" id="{EA87EFE3-BA5E-496B-AEEB-2AF1DDBB9180}"/>
              </a:ext>
            </a:extLst>
          </p:cNvPr>
          <p:cNvSpPr/>
          <p:nvPr/>
        </p:nvSpPr>
        <p:spPr>
          <a:xfrm>
            <a:off x="1834562" y="347727"/>
            <a:ext cx="5634600" cy="1466700"/>
          </a:xfrm>
          <a:prstGeom prst="roundRect">
            <a:avLst>
              <a:gd name="adj" fmla="val 16667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68650" tIns="68650" rIns="68650" bIns="686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74" name="Google Shape;1660;p66">
            <a:extLst>
              <a:ext uri="{FF2B5EF4-FFF2-40B4-BE49-F238E27FC236}">
                <a16:creationId xmlns:a16="http://schemas.microsoft.com/office/drawing/2014/main" id="{0777CBAB-76D0-4638-801D-F19888A235DD}"/>
              </a:ext>
            </a:extLst>
          </p:cNvPr>
          <p:cNvSpPr txBox="1">
            <a:spLocks/>
          </p:cNvSpPr>
          <p:nvPr/>
        </p:nvSpPr>
        <p:spPr>
          <a:xfrm>
            <a:off x="1131900" y="614296"/>
            <a:ext cx="6880200" cy="1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ermanent Marker"/>
              <a:buNone/>
              <a:defRPr sz="4700" b="0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Permanent Marker"/>
              </a:rPr>
              <a:t>Luyện đọc số</a:t>
            </a:r>
            <a:endParaRPr kumimoji="0" lang="vi-VN" sz="5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  <a:sym typeface="Permanent Marker"/>
            </a:endParaRPr>
          </a:p>
        </p:txBody>
      </p:sp>
      <p:grpSp>
        <p:nvGrpSpPr>
          <p:cNvPr id="79" name="Google Shape;1297;p51">
            <a:extLst>
              <a:ext uri="{FF2B5EF4-FFF2-40B4-BE49-F238E27FC236}">
                <a16:creationId xmlns:a16="http://schemas.microsoft.com/office/drawing/2014/main" id="{439486A5-1CCC-4C6E-ACDE-CB5C640C73B3}"/>
              </a:ext>
            </a:extLst>
          </p:cNvPr>
          <p:cNvGrpSpPr/>
          <p:nvPr/>
        </p:nvGrpSpPr>
        <p:grpSpPr>
          <a:xfrm>
            <a:off x="43862" y="3747772"/>
            <a:ext cx="1790700" cy="1395728"/>
            <a:chOff x="3158275" y="2452400"/>
            <a:chExt cx="323650" cy="275275"/>
          </a:xfrm>
        </p:grpSpPr>
        <p:sp>
          <p:nvSpPr>
            <p:cNvPr id="80" name="Google Shape;1298;p51">
              <a:extLst>
                <a:ext uri="{FF2B5EF4-FFF2-40B4-BE49-F238E27FC236}">
                  <a16:creationId xmlns:a16="http://schemas.microsoft.com/office/drawing/2014/main" id="{BB69EDC2-25D9-4451-93F1-BB16232398CF}"/>
                </a:ext>
              </a:extLst>
            </p:cNvPr>
            <p:cNvSpPr/>
            <p:nvPr/>
          </p:nvSpPr>
          <p:spPr>
            <a:xfrm>
              <a:off x="3168275" y="2678150"/>
              <a:ext cx="263050" cy="48400"/>
            </a:xfrm>
            <a:custGeom>
              <a:avLst/>
              <a:gdLst/>
              <a:ahLst/>
              <a:cxnLst/>
              <a:rect l="l" t="t" r="r" b="b"/>
              <a:pathLst>
                <a:path w="10522" h="1936" extrusionOk="0">
                  <a:moveTo>
                    <a:pt x="0" y="1"/>
                  </a:moveTo>
                  <a:lnTo>
                    <a:pt x="0" y="446"/>
                  </a:lnTo>
                  <a:lnTo>
                    <a:pt x="912" y="535"/>
                  </a:lnTo>
                  <a:lnTo>
                    <a:pt x="1802" y="623"/>
                  </a:lnTo>
                  <a:lnTo>
                    <a:pt x="2380" y="668"/>
                  </a:lnTo>
                  <a:lnTo>
                    <a:pt x="3048" y="735"/>
                  </a:lnTo>
                  <a:lnTo>
                    <a:pt x="4649" y="935"/>
                  </a:lnTo>
                  <a:lnTo>
                    <a:pt x="5161" y="1002"/>
                  </a:lnTo>
                  <a:lnTo>
                    <a:pt x="5227" y="1002"/>
                  </a:lnTo>
                  <a:lnTo>
                    <a:pt x="5272" y="1024"/>
                  </a:lnTo>
                  <a:lnTo>
                    <a:pt x="6184" y="1135"/>
                  </a:lnTo>
                  <a:lnTo>
                    <a:pt x="6139" y="646"/>
                  </a:lnTo>
                  <a:lnTo>
                    <a:pt x="5339" y="535"/>
                  </a:lnTo>
                  <a:lnTo>
                    <a:pt x="5227" y="535"/>
                  </a:lnTo>
                  <a:lnTo>
                    <a:pt x="4716" y="446"/>
                  </a:lnTo>
                  <a:lnTo>
                    <a:pt x="3203" y="268"/>
                  </a:lnTo>
                  <a:lnTo>
                    <a:pt x="2269" y="156"/>
                  </a:lnTo>
                  <a:lnTo>
                    <a:pt x="1001" y="90"/>
                  </a:lnTo>
                  <a:lnTo>
                    <a:pt x="0" y="1"/>
                  </a:lnTo>
                  <a:close/>
                  <a:moveTo>
                    <a:pt x="7074" y="801"/>
                  </a:moveTo>
                  <a:lnTo>
                    <a:pt x="7163" y="1291"/>
                  </a:lnTo>
                  <a:lnTo>
                    <a:pt x="7785" y="1402"/>
                  </a:lnTo>
                  <a:lnTo>
                    <a:pt x="8230" y="1491"/>
                  </a:lnTo>
                  <a:lnTo>
                    <a:pt x="9454" y="1758"/>
                  </a:lnTo>
                  <a:lnTo>
                    <a:pt x="10410" y="1936"/>
                  </a:lnTo>
                  <a:lnTo>
                    <a:pt x="10521" y="1469"/>
                  </a:lnTo>
                  <a:lnTo>
                    <a:pt x="9431" y="1269"/>
                  </a:lnTo>
                  <a:lnTo>
                    <a:pt x="8275" y="1024"/>
                  </a:lnTo>
                  <a:lnTo>
                    <a:pt x="7785" y="913"/>
                  </a:lnTo>
                  <a:lnTo>
                    <a:pt x="7074" y="801"/>
                  </a:lnTo>
                  <a:close/>
                </a:path>
              </a:pathLst>
            </a:custGeom>
            <a:solidFill>
              <a:srgbClr val="DFA8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81" name="Google Shape;1299;p51">
              <a:extLst>
                <a:ext uri="{FF2B5EF4-FFF2-40B4-BE49-F238E27FC236}">
                  <a16:creationId xmlns:a16="http://schemas.microsoft.com/office/drawing/2014/main" id="{72510362-048B-4ED1-89B4-8ECE4BABB5EC}"/>
                </a:ext>
              </a:extLst>
            </p:cNvPr>
            <p:cNvSpPr/>
            <p:nvPr/>
          </p:nvSpPr>
          <p:spPr>
            <a:xfrm>
              <a:off x="3298950" y="2691500"/>
              <a:ext cx="23925" cy="15050"/>
            </a:xfrm>
            <a:custGeom>
              <a:avLst/>
              <a:gdLst/>
              <a:ahLst/>
              <a:cxnLst/>
              <a:rect l="l" t="t" r="r" b="b"/>
              <a:pathLst>
                <a:path w="957" h="602" fill="none" extrusionOk="0">
                  <a:moveTo>
                    <a:pt x="0" y="468"/>
                  </a:moveTo>
                  <a:lnTo>
                    <a:pt x="0" y="468"/>
                  </a:lnTo>
                  <a:lnTo>
                    <a:pt x="45" y="490"/>
                  </a:lnTo>
                  <a:lnTo>
                    <a:pt x="45" y="490"/>
                  </a:lnTo>
                  <a:lnTo>
                    <a:pt x="957" y="601"/>
                  </a:lnTo>
                  <a:lnTo>
                    <a:pt x="957" y="601"/>
                  </a:lnTo>
                  <a:lnTo>
                    <a:pt x="912" y="112"/>
                  </a:lnTo>
                  <a:lnTo>
                    <a:pt x="912" y="112"/>
                  </a:lnTo>
                  <a:lnTo>
                    <a:pt x="112" y="1"/>
                  </a:lnTo>
                  <a:lnTo>
                    <a:pt x="112" y="1"/>
                  </a:lnTo>
                  <a:lnTo>
                    <a:pt x="67" y="1"/>
                  </a:lnTo>
                  <a:lnTo>
                    <a:pt x="0" y="4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82" name="Google Shape;1300;p51">
              <a:extLst>
                <a:ext uri="{FF2B5EF4-FFF2-40B4-BE49-F238E27FC236}">
                  <a16:creationId xmlns:a16="http://schemas.microsoft.com/office/drawing/2014/main" id="{6FD58429-AA6D-4B6D-92DF-73C5DA8FEDA6}"/>
                </a:ext>
              </a:extLst>
            </p:cNvPr>
            <p:cNvSpPr/>
            <p:nvPr/>
          </p:nvSpPr>
          <p:spPr>
            <a:xfrm>
              <a:off x="3168275" y="2678150"/>
              <a:ext cx="132375" cy="25050"/>
            </a:xfrm>
            <a:custGeom>
              <a:avLst/>
              <a:gdLst/>
              <a:ahLst/>
              <a:cxnLst/>
              <a:rect l="l" t="t" r="r" b="b"/>
              <a:pathLst>
                <a:path w="5295" h="1002" fill="none" extrusionOk="0">
                  <a:moveTo>
                    <a:pt x="0" y="446"/>
                  </a:moveTo>
                  <a:lnTo>
                    <a:pt x="0" y="446"/>
                  </a:lnTo>
                  <a:lnTo>
                    <a:pt x="912" y="535"/>
                  </a:lnTo>
                  <a:lnTo>
                    <a:pt x="1802" y="623"/>
                  </a:lnTo>
                  <a:lnTo>
                    <a:pt x="1802" y="623"/>
                  </a:lnTo>
                  <a:lnTo>
                    <a:pt x="2380" y="668"/>
                  </a:lnTo>
                  <a:lnTo>
                    <a:pt x="3048" y="735"/>
                  </a:lnTo>
                  <a:lnTo>
                    <a:pt x="4649" y="935"/>
                  </a:lnTo>
                  <a:lnTo>
                    <a:pt x="4649" y="935"/>
                  </a:lnTo>
                  <a:lnTo>
                    <a:pt x="5161" y="1002"/>
                  </a:lnTo>
                  <a:lnTo>
                    <a:pt x="5161" y="1002"/>
                  </a:lnTo>
                  <a:lnTo>
                    <a:pt x="5227" y="1002"/>
                  </a:lnTo>
                  <a:lnTo>
                    <a:pt x="5294" y="535"/>
                  </a:lnTo>
                  <a:lnTo>
                    <a:pt x="5294" y="535"/>
                  </a:lnTo>
                  <a:lnTo>
                    <a:pt x="5227" y="535"/>
                  </a:lnTo>
                  <a:lnTo>
                    <a:pt x="5227" y="535"/>
                  </a:lnTo>
                  <a:lnTo>
                    <a:pt x="4716" y="446"/>
                  </a:lnTo>
                  <a:lnTo>
                    <a:pt x="4716" y="446"/>
                  </a:lnTo>
                  <a:lnTo>
                    <a:pt x="3203" y="268"/>
                  </a:lnTo>
                  <a:lnTo>
                    <a:pt x="2269" y="156"/>
                  </a:lnTo>
                  <a:lnTo>
                    <a:pt x="2269" y="156"/>
                  </a:lnTo>
                  <a:lnTo>
                    <a:pt x="1001" y="90"/>
                  </a:lnTo>
                  <a:lnTo>
                    <a:pt x="0" y="1"/>
                  </a:lnTo>
                  <a:lnTo>
                    <a:pt x="0" y="4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83" name="Google Shape;1301;p51">
              <a:extLst>
                <a:ext uri="{FF2B5EF4-FFF2-40B4-BE49-F238E27FC236}">
                  <a16:creationId xmlns:a16="http://schemas.microsoft.com/office/drawing/2014/main" id="{8C38F533-53D3-4B2D-977E-91A49440F016}"/>
                </a:ext>
              </a:extLst>
            </p:cNvPr>
            <p:cNvSpPr/>
            <p:nvPr/>
          </p:nvSpPr>
          <p:spPr>
            <a:xfrm>
              <a:off x="3345100" y="2698175"/>
              <a:ext cx="86225" cy="28375"/>
            </a:xfrm>
            <a:custGeom>
              <a:avLst/>
              <a:gdLst/>
              <a:ahLst/>
              <a:cxnLst/>
              <a:rect l="l" t="t" r="r" b="b"/>
              <a:pathLst>
                <a:path w="3449" h="1135" fill="none" extrusionOk="0">
                  <a:moveTo>
                    <a:pt x="1157" y="690"/>
                  </a:moveTo>
                  <a:lnTo>
                    <a:pt x="1157" y="690"/>
                  </a:lnTo>
                  <a:lnTo>
                    <a:pt x="2381" y="957"/>
                  </a:lnTo>
                  <a:lnTo>
                    <a:pt x="3337" y="1135"/>
                  </a:lnTo>
                  <a:lnTo>
                    <a:pt x="3448" y="668"/>
                  </a:lnTo>
                  <a:lnTo>
                    <a:pt x="3448" y="668"/>
                  </a:lnTo>
                  <a:lnTo>
                    <a:pt x="2358" y="468"/>
                  </a:lnTo>
                  <a:lnTo>
                    <a:pt x="1202" y="223"/>
                  </a:lnTo>
                  <a:lnTo>
                    <a:pt x="1202" y="223"/>
                  </a:lnTo>
                  <a:lnTo>
                    <a:pt x="712" y="112"/>
                  </a:lnTo>
                  <a:lnTo>
                    <a:pt x="1" y="0"/>
                  </a:lnTo>
                  <a:lnTo>
                    <a:pt x="1" y="0"/>
                  </a:lnTo>
                  <a:lnTo>
                    <a:pt x="90" y="490"/>
                  </a:lnTo>
                  <a:lnTo>
                    <a:pt x="90" y="490"/>
                  </a:lnTo>
                  <a:lnTo>
                    <a:pt x="712" y="601"/>
                  </a:lnTo>
                  <a:lnTo>
                    <a:pt x="1157" y="690"/>
                  </a:lnTo>
                  <a:lnTo>
                    <a:pt x="1157" y="6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84" name="Google Shape;1302;p51">
              <a:extLst>
                <a:ext uri="{FF2B5EF4-FFF2-40B4-BE49-F238E27FC236}">
                  <a16:creationId xmlns:a16="http://schemas.microsoft.com/office/drawing/2014/main" id="{D74142E2-0DB3-4238-85D3-01005693DE1E}"/>
                </a:ext>
              </a:extLst>
            </p:cNvPr>
            <p:cNvSpPr/>
            <p:nvPr/>
          </p:nvSpPr>
          <p:spPr>
            <a:xfrm>
              <a:off x="3168275" y="2637550"/>
              <a:ext cx="273050" cy="77325"/>
            </a:xfrm>
            <a:custGeom>
              <a:avLst/>
              <a:gdLst/>
              <a:ahLst/>
              <a:cxnLst/>
              <a:rect l="l" t="t" r="r" b="b"/>
              <a:pathLst>
                <a:path w="10922" h="3093" extrusionOk="0">
                  <a:moveTo>
                    <a:pt x="45" y="1"/>
                  </a:moveTo>
                  <a:lnTo>
                    <a:pt x="0" y="1625"/>
                  </a:lnTo>
                  <a:lnTo>
                    <a:pt x="1001" y="1714"/>
                  </a:lnTo>
                  <a:lnTo>
                    <a:pt x="2269" y="1780"/>
                  </a:lnTo>
                  <a:lnTo>
                    <a:pt x="3203" y="1892"/>
                  </a:lnTo>
                  <a:lnTo>
                    <a:pt x="4716" y="2070"/>
                  </a:lnTo>
                  <a:lnTo>
                    <a:pt x="5227" y="2159"/>
                  </a:lnTo>
                  <a:lnTo>
                    <a:pt x="5339" y="2159"/>
                  </a:lnTo>
                  <a:lnTo>
                    <a:pt x="6139" y="2270"/>
                  </a:lnTo>
                  <a:lnTo>
                    <a:pt x="6117" y="2003"/>
                  </a:lnTo>
                  <a:lnTo>
                    <a:pt x="6117" y="1825"/>
                  </a:lnTo>
                  <a:lnTo>
                    <a:pt x="5361" y="1714"/>
                  </a:lnTo>
                  <a:lnTo>
                    <a:pt x="4160" y="1536"/>
                  </a:lnTo>
                  <a:lnTo>
                    <a:pt x="3226" y="1447"/>
                  </a:lnTo>
                  <a:lnTo>
                    <a:pt x="2291" y="1358"/>
                  </a:lnTo>
                  <a:lnTo>
                    <a:pt x="1379" y="1291"/>
                  </a:lnTo>
                  <a:lnTo>
                    <a:pt x="512" y="1247"/>
                  </a:lnTo>
                  <a:lnTo>
                    <a:pt x="512" y="1091"/>
                  </a:lnTo>
                  <a:lnTo>
                    <a:pt x="490" y="913"/>
                  </a:lnTo>
                  <a:lnTo>
                    <a:pt x="467" y="757"/>
                  </a:lnTo>
                  <a:lnTo>
                    <a:pt x="401" y="602"/>
                  </a:lnTo>
                  <a:lnTo>
                    <a:pt x="334" y="446"/>
                  </a:lnTo>
                  <a:lnTo>
                    <a:pt x="267" y="290"/>
                  </a:lnTo>
                  <a:lnTo>
                    <a:pt x="156" y="157"/>
                  </a:lnTo>
                  <a:lnTo>
                    <a:pt x="45" y="1"/>
                  </a:lnTo>
                  <a:close/>
                  <a:moveTo>
                    <a:pt x="10922" y="1513"/>
                  </a:moveTo>
                  <a:lnTo>
                    <a:pt x="10788" y="1602"/>
                  </a:lnTo>
                  <a:lnTo>
                    <a:pt x="10699" y="1691"/>
                  </a:lnTo>
                  <a:lnTo>
                    <a:pt x="10610" y="1803"/>
                  </a:lnTo>
                  <a:lnTo>
                    <a:pt x="10521" y="1914"/>
                  </a:lnTo>
                  <a:lnTo>
                    <a:pt x="10454" y="2025"/>
                  </a:lnTo>
                  <a:lnTo>
                    <a:pt x="10410" y="2181"/>
                  </a:lnTo>
                  <a:lnTo>
                    <a:pt x="10388" y="2314"/>
                  </a:lnTo>
                  <a:lnTo>
                    <a:pt x="10365" y="2492"/>
                  </a:lnTo>
                  <a:lnTo>
                    <a:pt x="6962" y="1869"/>
                  </a:lnTo>
                  <a:lnTo>
                    <a:pt x="6985" y="1936"/>
                  </a:lnTo>
                  <a:lnTo>
                    <a:pt x="7074" y="2425"/>
                  </a:lnTo>
                  <a:lnTo>
                    <a:pt x="7785" y="2537"/>
                  </a:lnTo>
                  <a:lnTo>
                    <a:pt x="8275" y="2648"/>
                  </a:lnTo>
                  <a:lnTo>
                    <a:pt x="9431" y="2893"/>
                  </a:lnTo>
                  <a:lnTo>
                    <a:pt x="10521" y="3093"/>
                  </a:lnTo>
                  <a:lnTo>
                    <a:pt x="10632" y="2581"/>
                  </a:lnTo>
                  <a:lnTo>
                    <a:pt x="10677" y="2403"/>
                  </a:lnTo>
                  <a:lnTo>
                    <a:pt x="10922" y="1513"/>
                  </a:lnTo>
                  <a:close/>
                </a:path>
              </a:pathLst>
            </a:custGeom>
            <a:solidFill>
              <a:srgbClr val="D59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85" name="Google Shape;1303;p51">
              <a:extLst>
                <a:ext uri="{FF2B5EF4-FFF2-40B4-BE49-F238E27FC236}">
                  <a16:creationId xmlns:a16="http://schemas.microsoft.com/office/drawing/2014/main" id="{60B8DB0D-394A-4584-8160-D399045ED624}"/>
                </a:ext>
              </a:extLst>
            </p:cNvPr>
            <p:cNvSpPr/>
            <p:nvPr/>
          </p:nvSpPr>
          <p:spPr>
            <a:xfrm>
              <a:off x="3300625" y="2680375"/>
              <a:ext cx="21150" cy="13925"/>
            </a:xfrm>
            <a:custGeom>
              <a:avLst/>
              <a:gdLst/>
              <a:ahLst/>
              <a:cxnLst/>
              <a:rect l="l" t="t" r="r" b="b"/>
              <a:pathLst>
                <a:path w="846" h="557" fill="none" extrusionOk="0">
                  <a:moveTo>
                    <a:pt x="67" y="1"/>
                  </a:moveTo>
                  <a:lnTo>
                    <a:pt x="0" y="446"/>
                  </a:lnTo>
                  <a:lnTo>
                    <a:pt x="0" y="446"/>
                  </a:lnTo>
                  <a:lnTo>
                    <a:pt x="45" y="446"/>
                  </a:lnTo>
                  <a:lnTo>
                    <a:pt x="45" y="446"/>
                  </a:lnTo>
                  <a:lnTo>
                    <a:pt x="845" y="557"/>
                  </a:lnTo>
                  <a:lnTo>
                    <a:pt x="845" y="557"/>
                  </a:lnTo>
                  <a:lnTo>
                    <a:pt x="823" y="290"/>
                  </a:lnTo>
                  <a:lnTo>
                    <a:pt x="823" y="290"/>
                  </a:lnTo>
                  <a:lnTo>
                    <a:pt x="823" y="112"/>
                  </a:lnTo>
                  <a:lnTo>
                    <a:pt x="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86" name="Google Shape;1304;p51">
              <a:extLst>
                <a:ext uri="{FF2B5EF4-FFF2-40B4-BE49-F238E27FC236}">
                  <a16:creationId xmlns:a16="http://schemas.microsoft.com/office/drawing/2014/main" id="{48852933-E614-450B-8F91-EFEDDD213DEF}"/>
                </a:ext>
              </a:extLst>
            </p:cNvPr>
            <p:cNvSpPr/>
            <p:nvPr/>
          </p:nvSpPr>
          <p:spPr>
            <a:xfrm>
              <a:off x="3168275" y="2637550"/>
              <a:ext cx="134025" cy="53975"/>
            </a:xfrm>
            <a:custGeom>
              <a:avLst/>
              <a:gdLst/>
              <a:ahLst/>
              <a:cxnLst/>
              <a:rect l="l" t="t" r="r" b="b"/>
              <a:pathLst>
                <a:path w="5361" h="2159" fill="none" extrusionOk="0">
                  <a:moveTo>
                    <a:pt x="0" y="1625"/>
                  </a:moveTo>
                  <a:lnTo>
                    <a:pt x="0" y="1625"/>
                  </a:lnTo>
                  <a:lnTo>
                    <a:pt x="1001" y="1714"/>
                  </a:lnTo>
                  <a:lnTo>
                    <a:pt x="2269" y="1780"/>
                  </a:lnTo>
                  <a:lnTo>
                    <a:pt x="2269" y="1780"/>
                  </a:lnTo>
                  <a:lnTo>
                    <a:pt x="3203" y="1892"/>
                  </a:lnTo>
                  <a:lnTo>
                    <a:pt x="4716" y="2070"/>
                  </a:lnTo>
                  <a:lnTo>
                    <a:pt x="4716" y="2070"/>
                  </a:lnTo>
                  <a:lnTo>
                    <a:pt x="5227" y="2159"/>
                  </a:lnTo>
                  <a:lnTo>
                    <a:pt x="5227" y="2159"/>
                  </a:lnTo>
                  <a:lnTo>
                    <a:pt x="5294" y="2159"/>
                  </a:lnTo>
                  <a:lnTo>
                    <a:pt x="5361" y="1714"/>
                  </a:lnTo>
                  <a:lnTo>
                    <a:pt x="4160" y="1536"/>
                  </a:lnTo>
                  <a:lnTo>
                    <a:pt x="4160" y="1536"/>
                  </a:lnTo>
                  <a:lnTo>
                    <a:pt x="3226" y="1447"/>
                  </a:lnTo>
                  <a:lnTo>
                    <a:pt x="2291" y="1358"/>
                  </a:lnTo>
                  <a:lnTo>
                    <a:pt x="1379" y="1291"/>
                  </a:lnTo>
                  <a:lnTo>
                    <a:pt x="512" y="1247"/>
                  </a:lnTo>
                  <a:lnTo>
                    <a:pt x="512" y="1247"/>
                  </a:lnTo>
                  <a:lnTo>
                    <a:pt x="512" y="1091"/>
                  </a:lnTo>
                  <a:lnTo>
                    <a:pt x="490" y="913"/>
                  </a:lnTo>
                  <a:lnTo>
                    <a:pt x="467" y="757"/>
                  </a:lnTo>
                  <a:lnTo>
                    <a:pt x="401" y="602"/>
                  </a:lnTo>
                  <a:lnTo>
                    <a:pt x="334" y="446"/>
                  </a:lnTo>
                  <a:lnTo>
                    <a:pt x="267" y="290"/>
                  </a:lnTo>
                  <a:lnTo>
                    <a:pt x="156" y="157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0" y="16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87" name="Google Shape;1305;p51">
              <a:extLst>
                <a:ext uri="{FF2B5EF4-FFF2-40B4-BE49-F238E27FC236}">
                  <a16:creationId xmlns:a16="http://schemas.microsoft.com/office/drawing/2014/main" id="{C253C2A2-A001-4BD0-9A70-2003ED433481}"/>
                </a:ext>
              </a:extLst>
            </p:cNvPr>
            <p:cNvSpPr/>
            <p:nvPr/>
          </p:nvSpPr>
          <p:spPr>
            <a:xfrm>
              <a:off x="3342325" y="2675375"/>
              <a:ext cx="99000" cy="39500"/>
            </a:xfrm>
            <a:custGeom>
              <a:avLst/>
              <a:gdLst/>
              <a:ahLst/>
              <a:cxnLst/>
              <a:rect l="l" t="t" r="r" b="b"/>
              <a:pathLst>
                <a:path w="3960" h="1580" fill="none" extrusionOk="0">
                  <a:moveTo>
                    <a:pt x="3960" y="0"/>
                  </a:moveTo>
                  <a:lnTo>
                    <a:pt x="3960" y="0"/>
                  </a:lnTo>
                  <a:lnTo>
                    <a:pt x="3826" y="89"/>
                  </a:lnTo>
                  <a:lnTo>
                    <a:pt x="3737" y="178"/>
                  </a:lnTo>
                  <a:lnTo>
                    <a:pt x="3648" y="290"/>
                  </a:lnTo>
                  <a:lnTo>
                    <a:pt x="3559" y="401"/>
                  </a:lnTo>
                  <a:lnTo>
                    <a:pt x="3492" y="512"/>
                  </a:lnTo>
                  <a:lnTo>
                    <a:pt x="3448" y="668"/>
                  </a:lnTo>
                  <a:lnTo>
                    <a:pt x="3426" y="801"/>
                  </a:lnTo>
                  <a:lnTo>
                    <a:pt x="3403" y="979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23" y="423"/>
                  </a:lnTo>
                  <a:lnTo>
                    <a:pt x="23" y="423"/>
                  </a:lnTo>
                  <a:lnTo>
                    <a:pt x="112" y="912"/>
                  </a:lnTo>
                  <a:lnTo>
                    <a:pt x="112" y="912"/>
                  </a:lnTo>
                  <a:lnTo>
                    <a:pt x="823" y="1024"/>
                  </a:lnTo>
                  <a:lnTo>
                    <a:pt x="1313" y="1135"/>
                  </a:lnTo>
                  <a:lnTo>
                    <a:pt x="1313" y="1135"/>
                  </a:lnTo>
                  <a:lnTo>
                    <a:pt x="2469" y="1380"/>
                  </a:lnTo>
                  <a:lnTo>
                    <a:pt x="3559" y="1580"/>
                  </a:lnTo>
                  <a:lnTo>
                    <a:pt x="3559" y="1580"/>
                  </a:lnTo>
                  <a:lnTo>
                    <a:pt x="3670" y="1068"/>
                  </a:lnTo>
                  <a:lnTo>
                    <a:pt x="3670" y="1068"/>
                  </a:lnTo>
                  <a:lnTo>
                    <a:pt x="3715" y="890"/>
                  </a:lnTo>
                  <a:lnTo>
                    <a:pt x="3715" y="890"/>
                  </a:lnTo>
                  <a:lnTo>
                    <a:pt x="3960" y="0"/>
                  </a:lnTo>
                  <a:lnTo>
                    <a:pt x="39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88" name="Google Shape;1306;p51">
              <a:extLst>
                <a:ext uri="{FF2B5EF4-FFF2-40B4-BE49-F238E27FC236}">
                  <a16:creationId xmlns:a16="http://schemas.microsoft.com/office/drawing/2014/main" id="{859B35BB-357B-4F9B-8B33-5879E672D233}"/>
                </a:ext>
              </a:extLst>
            </p:cNvPr>
            <p:cNvSpPr/>
            <p:nvPr/>
          </p:nvSpPr>
          <p:spPr>
            <a:xfrm>
              <a:off x="3319525" y="2653675"/>
              <a:ext cx="31150" cy="69550"/>
            </a:xfrm>
            <a:custGeom>
              <a:avLst/>
              <a:gdLst/>
              <a:ahLst/>
              <a:cxnLst/>
              <a:rect l="l" t="t" r="r" b="b"/>
              <a:pathLst>
                <a:path w="1246" h="2782" extrusionOk="0">
                  <a:moveTo>
                    <a:pt x="690" y="1"/>
                  </a:moveTo>
                  <a:lnTo>
                    <a:pt x="423" y="112"/>
                  </a:lnTo>
                  <a:lnTo>
                    <a:pt x="45" y="312"/>
                  </a:lnTo>
                  <a:lnTo>
                    <a:pt x="0" y="335"/>
                  </a:lnTo>
                  <a:lnTo>
                    <a:pt x="45" y="957"/>
                  </a:lnTo>
                  <a:lnTo>
                    <a:pt x="67" y="1180"/>
                  </a:lnTo>
                  <a:lnTo>
                    <a:pt x="67" y="1358"/>
                  </a:lnTo>
                  <a:lnTo>
                    <a:pt x="89" y="1625"/>
                  </a:lnTo>
                  <a:lnTo>
                    <a:pt x="134" y="2114"/>
                  </a:lnTo>
                  <a:lnTo>
                    <a:pt x="134" y="2648"/>
                  </a:lnTo>
                  <a:lnTo>
                    <a:pt x="379" y="2470"/>
                  </a:lnTo>
                  <a:lnTo>
                    <a:pt x="468" y="2425"/>
                  </a:lnTo>
                  <a:lnTo>
                    <a:pt x="534" y="2403"/>
                  </a:lnTo>
                  <a:lnTo>
                    <a:pt x="1246" y="2781"/>
                  </a:lnTo>
                  <a:lnTo>
                    <a:pt x="1113" y="2270"/>
                  </a:lnTo>
                  <a:lnTo>
                    <a:pt x="1024" y="1780"/>
                  </a:lnTo>
                  <a:lnTo>
                    <a:pt x="935" y="1291"/>
                  </a:lnTo>
                  <a:lnTo>
                    <a:pt x="912" y="1224"/>
                  </a:lnTo>
                  <a:lnTo>
                    <a:pt x="801" y="691"/>
                  </a:lnTo>
                  <a:lnTo>
                    <a:pt x="801" y="624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rgbClr val="EC6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89" name="Google Shape;1307;p51">
              <a:extLst>
                <a:ext uri="{FF2B5EF4-FFF2-40B4-BE49-F238E27FC236}">
                  <a16:creationId xmlns:a16="http://schemas.microsoft.com/office/drawing/2014/main" id="{CD89530D-88A2-4FAF-B1C1-3648FB6A900C}"/>
                </a:ext>
              </a:extLst>
            </p:cNvPr>
            <p:cNvSpPr/>
            <p:nvPr/>
          </p:nvSpPr>
          <p:spPr>
            <a:xfrm>
              <a:off x="3159925" y="2454050"/>
              <a:ext cx="320875" cy="216900"/>
            </a:xfrm>
            <a:custGeom>
              <a:avLst/>
              <a:gdLst/>
              <a:ahLst/>
              <a:cxnLst/>
              <a:rect l="l" t="t" r="r" b="b"/>
              <a:pathLst>
                <a:path w="12835" h="8676" extrusionOk="0">
                  <a:moveTo>
                    <a:pt x="3537" y="1"/>
                  </a:moveTo>
                  <a:lnTo>
                    <a:pt x="3137" y="23"/>
                  </a:lnTo>
                  <a:lnTo>
                    <a:pt x="2737" y="68"/>
                  </a:lnTo>
                  <a:lnTo>
                    <a:pt x="2358" y="134"/>
                  </a:lnTo>
                  <a:lnTo>
                    <a:pt x="1980" y="268"/>
                  </a:lnTo>
                  <a:lnTo>
                    <a:pt x="1624" y="401"/>
                  </a:lnTo>
                  <a:lnTo>
                    <a:pt x="1269" y="579"/>
                  </a:lnTo>
                  <a:lnTo>
                    <a:pt x="1024" y="735"/>
                  </a:lnTo>
                  <a:lnTo>
                    <a:pt x="801" y="913"/>
                  </a:lnTo>
                  <a:lnTo>
                    <a:pt x="557" y="1113"/>
                  </a:lnTo>
                  <a:lnTo>
                    <a:pt x="334" y="1358"/>
                  </a:lnTo>
                  <a:lnTo>
                    <a:pt x="1" y="7052"/>
                  </a:lnTo>
                  <a:lnTo>
                    <a:pt x="201" y="6918"/>
                  </a:lnTo>
                  <a:lnTo>
                    <a:pt x="379" y="6807"/>
                  </a:lnTo>
                  <a:lnTo>
                    <a:pt x="735" y="6629"/>
                  </a:lnTo>
                  <a:lnTo>
                    <a:pt x="1113" y="6473"/>
                  </a:lnTo>
                  <a:lnTo>
                    <a:pt x="1491" y="6362"/>
                  </a:lnTo>
                  <a:lnTo>
                    <a:pt x="1869" y="6273"/>
                  </a:lnTo>
                  <a:lnTo>
                    <a:pt x="2247" y="6229"/>
                  </a:lnTo>
                  <a:lnTo>
                    <a:pt x="2648" y="6229"/>
                  </a:lnTo>
                  <a:lnTo>
                    <a:pt x="3048" y="6251"/>
                  </a:lnTo>
                  <a:lnTo>
                    <a:pt x="3471" y="6296"/>
                  </a:lnTo>
                  <a:lnTo>
                    <a:pt x="3871" y="6385"/>
                  </a:lnTo>
                  <a:lnTo>
                    <a:pt x="4227" y="6518"/>
                  </a:lnTo>
                  <a:lnTo>
                    <a:pt x="4560" y="6674"/>
                  </a:lnTo>
                  <a:lnTo>
                    <a:pt x="4872" y="6896"/>
                  </a:lnTo>
                  <a:lnTo>
                    <a:pt x="5139" y="7119"/>
                  </a:lnTo>
                  <a:lnTo>
                    <a:pt x="5383" y="7408"/>
                  </a:lnTo>
                  <a:lnTo>
                    <a:pt x="5584" y="7719"/>
                  </a:lnTo>
                  <a:lnTo>
                    <a:pt x="5762" y="8053"/>
                  </a:lnTo>
                  <a:lnTo>
                    <a:pt x="6029" y="7786"/>
                  </a:lnTo>
                  <a:lnTo>
                    <a:pt x="6318" y="7541"/>
                  </a:lnTo>
                  <a:lnTo>
                    <a:pt x="6629" y="7341"/>
                  </a:lnTo>
                  <a:lnTo>
                    <a:pt x="6940" y="7185"/>
                  </a:lnTo>
                  <a:lnTo>
                    <a:pt x="7296" y="7074"/>
                  </a:lnTo>
                  <a:lnTo>
                    <a:pt x="7674" y="7007"/>
                  </a:lnTo>
                  <a:lnTo>
                    <a:pt x="8053" y="6985"/>
                  </a:lnTo>
                  <a:lnTo>
                    <a:pt x="8453" y="7007"/>
                  </a:lnTo>
                  <a:lnTo>
                    <a:pt x="8876" y="7074"/>
                  </a:lnTo>
                  <a:lnTo>
                    <a:pt x="9276" y="7163"/>
                  </a:lnTo>
                  <a:lnTo>
                    <a:pt x="9654" y="7274"/>
                  </a:lnTo>
                  <a:lnTo>
                    <a:pt x="10010" y="7430"/>
                  </a:lnTo>
                  <a:lnTo>
                    <a:pt x="10344" y="7608"/>
                  </a:lnTo>
                  <a:lnTo>
                    <a:pt x="10677" y="7830"/>
                  </a:lnTo>
                  <a:lnTo>
                    <a:pt x="10989" y="8075"/>
                  </a:lnTo>
                  <a:lnTo>
                    <a:pt x="11278" y="8342"/>
                  </a:lnTo>
                  <a:lnTo>
                    <a:pt x="11434" y="8498"/>
                  </a:lnTo>
                  <a:lnTo>
                    <a:pt x="11567" y="8676"/>
                  </a:lnTo>
                  <a:lnTo>
                    <a:pt x="12835" y="3115"/>
                  </a:lnTo>
                  <a:lnTo>
                    <a:pt x="12679" y="2826"/>
                  </a:lnTo>
                  <a:lnTo>
                    <a:pt x="12523" y="2559"/>
                  </a:lnTo>
                  <a:lnTo>
                    <a:pt x="12345" y="2336"/>
                  </a:lnTo>
                  <a:lnTo>
                    <a:pt x="12168" y="2136"/>
                  </a:lnTo>
                  <a:lnTo>
                    <a:pt x="11856" y="1847"/>
                  </a:lnTo>
                  <a:lnTo>
                    <a:pt x="11567" y="1602"/>
                  </a:lnTo>
                  <a:lnTo>
                    <a:pt x="11233" y="1402"/>
                  </a:lnTo>
                  <a:lnTo>
                    <a:pt x="10877" y="1202"/>
                  </a:lnTo>
                  <a:lnTo>
                    <a:pt x="10522" y="1046"/>
                  </a:lnTo>
                  <a:lnTo>
                    <a:pt x="10143" y="935"/>
                  </a:lnTo>
                  <a:lnTo>
                    <a:pt x="9765" y="846"/>
                  </a:lnTo>
                  <a:lnTo>
                    <a:pt x="9343" y="779"/>
                  </a:lnTo>
                  <a:lnTo>
                    <a:pt x="8942" y="757"/>
                  </a:lnTo>
                  <a:lnTo>
                    <a:pt x="8542" y="779"/>
                  </a:lnTo>
                  <a:lnTo>
                    <a:pt x="8186" y="846"/>
                  </a:lnTo>
                  <a:lnTo>
                    <a:pt x="7830" y="957"/>
                  </a:lnTo>
                  <a:lnTo>
                    <a:pt x="7497" y="1113"/>
                  </a:lnTo>
                  <a:lnTo>
                    <a:pt x="7185" y="1313"/>
                  </a:lnTo>
                  <a:lnTo>
                    <a:pt x="6896" y="1558"/>
                  </a:lnTo>
                  <a:lnTo>
                    <a:pt x="6651" y="1847"/>
                  </a:lnTo>
                  <a:lnTo>
                    <a:pt x="6473" y="1491"/>
                  </a:lnTo>
                  <a:lnTo>
                    <a:pt x="6251" y="1180"/>
                  </a:lnTo>
                  <a:lnTo>
                    <a:pt x="6029" y="913"/>
                  </a:lnTo>
                  <a:lnTo>
                    <a:pt x="5739" y="668"/>
                  </a:lnTo>
                  <a:lnTo>
                    <a:pt x="5450" y="468"/>
                  </a:lnTo>
                  <a:lnTo>
                    <a:pt x="5117" y="312"/>
                  </a:lnTo>
                  <a:lnTo>
                    <a:pt x="4738" y="179"/>
                  </a:lnTo>
                  <a:lnTo>
                    <a:pt x="4338" y="90"/>
                  </a:lnTo>
                  <a:lnTo>
                    <a:pt x="3938" y="23"/>
                  </a:lnTo>
                  <a:lnTo>
                    <a:pt x="35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90" name="Google Shape;1308;p51">
              <a:extLst>
                <a:ext uri="{FF2B5EF4-FFF2-40B4-BE49-F238E27FC236}">
                  <a16:creationId xmlns:a16="http://schemas.microsoft.com/office/drawing/2014/main" id="{29E4FBF4-DCB5-40C8-9B1E-671450110A11}"/>
                </a:ext>
              </a:extLst>
            </p:cNvPr>
            <p:cNvSpPr/>
            <p:nvPr/>
          </p:nvSpPr>
          <p:spPr>
            <a:xfrm>
              <a:off x="3159925" y="2454050"/>
              <a:ext cx="166300" cy="201325"/>
            </a:xfrm>
            <a:custGeom>
              <a:avLst/>
              <a:gdLst/>
              <a:ahLst/>
              <a:cxnLst/>
              <a:rect l="l" t="t" r="r" b="b"/>
              <a:pathLst>
                <a:path w="6652" h="8053" fill="none" extrusionOk="0">
                  <a:moveTo>
                    <a:pt x="4338" y="90"/>
                  </a:moveTo>
                  <a:lnTo>
                    <a:pt x="4338" y="90"/>
                  </a:lnTo>
                  <a:lnTo>
                    <a:pt x="3938" y="23"/>
                  </a:lnTo>
                  <a:lnTo>
                    <a:pt x="3537" y="1"/>
                  </a:lnTo>
                  <a:lnTo>
                    <a:pt x="3137" y="23"/>
                  </a:lnTo>
                  <a:lnTo>
                    <a:pt x="2737" y="68"/>
                  </a:lnTo>
                  <a:lnTo>
                    <a:pt x="2358" y="134"/>
                  </a:lnTo>
                  <a:lnTo>
                    <a:pt x="1980" y="268"/>
                  </a:lnTo>
                  <a:lnTo>
                    <a:pt x="1624" y="401"/>
                  </a:lnTo>
                  <a:lnTo>
                    <a:pt x="1269" y="579"/>
                  </a:lnTo>
                  <a:lnTo>
                    <a:pt x="1269" y="579"/>
                  </a:lnTo>
                  <a:lnTo>
                    <a:pt x="1024" y="735"/>
                  </a:lnTo>
                  <a:lnTo>
                    <a:pt x="801" y="913"/>
                  </a:lnTo>
                  <a:lnTo>
                    <a:pt x="557" y="1113"/>
                  </a:lnTo>
                  <a:lnTo>
                    <a:pt x="334" y="1358"/>
                  </a:lnTo>
                  <a:lnTo>
                    <a:pt x="1" y="7052"/>
                  </a:lnTo>
                  <a:lnTo>
                    <a:pt x="1" y="7052"/>
                  </a:lnTo>
                  <a:lnTo>
                    <a:pt x="201" y="6918"/>
                  </a:lnTo>
                  <a:lnTo>
                    <a:pt x="379" y="6807"/>
                  </a:lnTo>
                  <a:lnTo>
                    <a:pt x="379" y="6807"/>
                  </a:lnTo>
                  <a:lnTo>
                    <a:pt x="735" y="6629"/>
                  </a:lnTo>
                  <a:lnTo>
                    <a:pt x="1113" y="6473"/>
                  </a:lnTo>
                  <a:lnTo>
                    <a:pt x="1491" y="6362"/>
                  </a:lnTo>
                  <a:lnTo>
                    <a:pt x="1869" y="6273"/>
                  </a:lnTo>
                  <a:lnTo>
                    <a:pt x="2247" y="6229"/>
                  </a:lnTo>
                  <a:lnTo>
                    <a:pt x="2648" y="6229"/>
                  </a:lnTo>
                  <a:lnTo>
                    <a:pt x="3048" y="6251"/>
                  </a:lnTo>
                  <a:lnTo>
                    <a:pt x="3471" y="6296"/>
                  </a:lnTo>
                  <a:lnTo>
                    <a:pt x="3471" y="6296"/>
                  </a:lnTo>
                  <a:lnTo>
                    <a:pt x="3871" y="6385"/>
                  </a:lnTo>
                  <a:lnTo>
                    <a:pt x="4227" y="6518"/>
                  </a:lnTo>
                  <a:lnTo>
                    <a:pt x="4560" y="6674"/>
                  </a:lnTo>
                  <a:lnTo>
                    <a:pt x="4872" y="6896"/>
                  </a:lnTo>
                  <a:lnTo>
                    <a:pt x="5139" y="7119"/>
                  </a:lnTo>
                  <a:lnTo>
                    <a:pt x="5383" y="7408"/>
                  </a:lnTo>
                  <a:lnTo>
                    <a:pt x="5584" y="7719"/>
                  </a:lnTo>
                  <a:lnTo>
                    <a:pt x="5762" y="8053"/>
                  </a:lnTo>
                  <a:lnTo>
                    <a:pt x="6651" y="1847"/>
                  </a:lnTo>
                  <a:lnTo>
                    <a:pt x="6651" y="1847"/>
                  </a:lnTo>
                  <a:lnTo>
                    <a:pt x="6473" y="1491"/>
                  </a:lnTo>
                  <a:lnTo>
                    <a:pt x="6251" y="1180"/>
                  </a:lnTo>
                  <a:lnTo>
                    <a:pt x="6029" y="913"/>
                  </a:lnTo>
                  <a:lnTo>
                    <a:pt x="5739" y="668"/>
                  </a:lnTo>
                  <a:lnTo>
                    <a:pt x="5450" y="468"/>
                  </a:lnTo>
                  <a:lnTo>
                    <a:pt x="5117" y="312"/>
                  </a:lnTo>
                  <a:lnTo>
                    <a:pt x="4738" y="179"/>
                  </a:lnTo>
                  <a:lnTo>
                    <a:pt x="4338" y="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91" name="Google Shape;1309;p51">
              <a:extLst>
                <a:ext uri="{FF2B5EF4-FFF2-40B4-BE49-F238E27FC236}">
                  <a16:creationId xmlns:a16="http://schemas.microsoft.com/office/drawing/2014/main" id="{B15CCE50-4FA2-4578-9AF7-2A03806B0B9D}"/>
                </a:ext>
              </a:extLst>
            </p:cNvPr>
            <p:cNvSpPr/>
            <p:nvPr/>
          </p:nvSpPr>
          <p:spPr>
            <a:xfrm>
              <a:off x="3289500" y="2501325"/>
              <a:ext cx="11150" cy="8925"/>
            </a:xfrm>
            <a:custGeom>
              <a:avLst/>
              <a:gdLst/>
              <a:ahLst/>
              <a:cxnLst/>
              <a:rect l="l" t="t" r="r" b="b"/>
              <a:pathLst>
                <a:path w="446" h="357" fill="none" extrusionOk="0">
                  <a:moveTo>
                    <a:pt x="178" y="112"/>
                  </a:moveTo>
                  <a:lnTo>
                    <a:pt x="178" y="112"/>
                  </a:lnTo>
                  <a:lnTo>
                    <a:pt x="445" y="356"/>
                  </a:lnTo>
                  <a:lnTo>
                    <a:pt x="445" y="356"/>
                  </a:lnTo>
                  <a:lnTo>
                    <a:pt x="178" y="112"/>
                  </a:lnTo>
                  <a:lnTo>
                    <a:pt x="178" y="1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8" y="1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92" name="Google Shape;1310;p51">
              <a:extLst>
                <a:ext uri="{FF2B5EF4-FFF2-40B4-BE49-F238E27FC236}">
                  <a16:creationId xmlns:a16="http://schemas.microsoft.com/office/drawing/2014/main" id="{CABC4ECB-5F40-4D48-B3BC-30C091D99CA1}"/>
                </a:ext>
              </a:extLst>
            </p:cNvPr>
            <p:cNvSpPr/>
            <p:nvPr/>
          </p:nvSpPr>
          <p:spPr>
            <a:xfrm>
              <a:off x="3240550" y="2526350"/>
              <a:ext cx="48425" cy="22275"/>
            </a:xfrm>
            <a:custGeom>
              <a:avLst/>
              <a:gdLst/>
              <a:ahLst/>
              <a:cxnLst/>
              <a:rect l="l" t="t" r="r" b="b"/>
              <a:pathLst>
                <a:path w="1937" h="891" fill="none" extrusionOk="0">
                  <a:moveTo>
                    <a:pt x="1669" y="623"/>
                  </a:moveTo>
                  <a:lnTo>
                    <a:pt x="1669" y="623"/>
                  </a:lnTo>
                  <a:lnTo>
                    <a:pt x="1936" y="890"/>
                  </a:lnTo>
                  <a:lnTo>
                    <a:pt x="1936" y="890"/>
                  </a:lnTo>
                  <a:lnTo>
                    <a:pt x="1669" y="623"/>
                  </a:lnTo>
                  <a:lnTo>
                    <a:pt x="1669" y="623"/>
                  </a:lnTo>
                  <a:lnTo>
                    <a:pt x="1536" y="512"/>
                  </a:lnTo>
                  <a:lnTo>
                    <a:pt x="1402" y="401"/>
                  </a:lnTo>
                  <a:lnTo>
                    <a:pt x="1247" y="312"/>
                  </a:lnTo>
                  <a:lnTo>
                    <a:pt x="1091" y="223"/>
                  </a:lnTo>
                  <a:lnTo>
                    <a:pt x="935" y="156"/>
                  </a:lnTo>
                  <a:lnTo>
                    <a:pt x="757" y="112"/>
                  </a:lnTo>
                  <a:lnTo>
                    <a:pt x="557" y="67"/>
                  </a:lnTo>
                  <a:lnTo>
                    <a:pt x="357" y="23"/>
                  </a:lnTo>
                  <a:lnTo>
                    <a:pt x="357" y="23"/>
                  </a:lnTo>
                  <a:lnTo>
                    <a:pt x="179" y="23"/>
                  </a:lnTo>
                  <a:lnTo>
                    <a:pt x="1" y="0"/>
                  </a:lnTo>
                  <a:lnTo>
                    <a:pt x="1" y="0"/>
                  </a:lnTo>
                  <a:lnTo>
                    <a:pt x="179" y="23"/>
                  </a:lnTo>
                  <a:lnTo>
                    <a:pt x="357" y="23"/>
                  </a:lnTo>
                  <a:lnTo>
                    <a:pt x="357" y="23"/>
                  </a:lnTo>
                  <a:lnTo>
                    <a:pt x="557" y="67"/>
                  </a:lnTo>
                  <a:lnTo>
                    <a:pt x="757" y="112"/>
                  </a:lnTo>
                  <a:lnTo>
                    <a:pt x="935" y="156"/>
                  </a:lnTo>
                  <a:lnTo>
                    <a:pt x="1091" y="223"/>
                  </a:lnTo>
                  <a:lnTo>
                    <a:pt x="1247" y="312"/>
                  </a:lnTo>
                  <a:lnTo>
                    <a:pt x="1402" y="401"/>
                  </a:lnTo>
                  <a:lnTo>
                    <a:pt x="1536" y="512"/>
                  </a:lnTo>
                  <a:lnTo>
                    <a:pt x="1669" y="6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93" name="Google Shape;1311;p51">
              <a:extLst>
                <a:ext uri="{FF2B5EF4-FFF2-40B4-BE49-F238E27FC236}">
                  <a16:creationId xmlns:a16="http://schemas.microsoft.com/office/drawing/2014/main" id="{9F0E5B3A-4A37-45CD-87FD-4B724DDC59E5}"/>
                </a:ext>
              </a:extLst>
            </p:cNvPr>
            <p:cNvSpPr/>
            <p:nvPr/>
          </p:nvSpPr>
          <p:spPr>
            <a:xfrm>
              <a:off x="3196075" y="2488525"/>
              <a:ext cx="63425" cy="12825"/>
            </a:xfrm>
            <a:custGeom>
              <a:avLst/>
              <a:gdLst/>
              <a:ahLst/>
              <a:cxnLst/>
              <a:rect l="l" t="t" r="r" b="b"/>
              <a:pathLst>
                <a:path w="2537" h="513" fill="none" extrusionOk="0">
                  <a:moveTo>
                    <a:pt x="1" y="512"/>
                  </a:moveTo>
                  <a:lnTo>
                    <a:pt x="1" y="512"/>
                  </a:lnTo>
                  <a:lnTo>
                    <a:pt x="267" y="357"/>
                  </a:lnTo>
                  <a:lnTo>
                    <a:pt x="557" y="246"/>
                  </a:lnTo>
                  <a:lnTo>
                    <a:pt x="868" y="134"/>
                  </a:lnTo>
                  <a:lnTo>
                    <a:pt x="1179" y="68"/>
                  </a:lnTo>
                  <a:lnTo>
                    <a:pt x="1513" y="23"/>
                  </a:lnTo>
                  <a:lnTo>
                    <a:pt x="1847" y="1"/>
                  </a:lnTo>
                  <a:lnTo>
                    <a:pt x="2180" y="1"/>
                  </a:lnTo>
                  <a:lnTo>
                    <a:pt x="2536" y="23"/>
                  </a:lnTo>
                  <a:lnTo>
                    <a:pt x="2536" y="23"/>
                  </a:lnTo>
                  <a:lnTo>
                    <a:pt x="2180" y="1"/>
                  </a:lnTo>
                  <a:lnTo>
                    <a:pt x="1847" y="1"/>
                  </a:lnTo>
                  <a:lnTo>
                    <a:pt x="1513" y="23"/>
                  </a:lnTo>
                  <a:lnTo>
                    <a:pt x="1179" y="68"/>
                  </a:lnTo>
                  <a:lnTo>
                    <a:pt x="868" y="134"/>
                  </a:lnTo>
                  <a:lnTo>
                    <a:pt x="557" y="246"/>
                  </a:lnTo>
                  <a:lnTo>
                    <a:pt x="267" y="357"/>
                  </a:lnTo>
                  <a:lnTo>
                    <a:pt x="1" y="5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94" name="Google Shape;1312;p51">
              <a:extLst>
                <a:ext uri="{FF2B5EF4-FFF2-40B4-BE49-F238E27FC236}">
                  <a16:creationId xmlns:a16="http://schemas.microsoft.com/office/drawing/2014/main" id="{AB2A8875-CD0D-478A-8D7D-B6A5B9FA51EE}"/>
                </a:ext>
              </a:extLst>
            </p:cNvPr>
            <p:cNvSpPr/>
            <p:nvPr/>
          </p:nvSpPr>
          <p:spPr>
            <a:xfrm>
              <a:off x="3208875" y="2528025"/>
              <a:ext cx="13350" cy="3350"/>
            </a:xfrm>
            <a:custGeom>
              <a:avLst/>
              <a:gdLst/>
              <a:ahLst/>
              <a:cxnLst/>
              <a:rect l="l" t="t" r="r" b="b"/>
              <a:pathLst>
                <a:path w="534" h="134" fill="none" extrusionOk="0">
                  <a:moveTo>
                    <a:pt x="0" y="134"/>
                  </a:moveTo>
                  <a:lnTo>
                    <a:pt x="0" y="134"/>
                  </a:lnTo>
                  <a:lnTo>
                    <a:pt x="245" y="67"/>
                  </a:lnTo>
                  <a:lnTo>
                    <a:pt x="245" y="67"/>
                  </a:lnTo>
                  <a:lnTo>
                    <a:pt x="534" y="0"/>
                  </a:lnTo>
                  <a:lnTo>
                    <a:pt x="534" y="0"/>
                  </a:lnTo>
                  <a:lnTo>
                    <a:pt x="245" y="67"/>
                  </a:lnTo>
                  <a:lnTo>
                    <a:pt x="245" y="67"/>
                  </a:lnTo>
                  <a:lnTo>
                    <a:pt x="0" y="1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95" name="Google Shape;1313;p51">
              <a:extLst>
                <a:ext uri="{FF2B5EF4-FFF2-40B4-BE49-F238E27FC236}">
                  <a16:creationId xmlns:a16="http://schemas.microsoft.com/office/drawing/2014/main" id="{2BB21779-49FA-4C70-ABC8-B4CE5602FD43}"/>
                </a:ext>
              </a:extLst>
            </p:cNvPr>
            <p:cNvSpPr/>
            <p:nvPr/>
          </p:nvSpPr>
          <p:spPr>
            <a:xfrm>
              <a:off x="3192175" y="2564150"/>
              <a:ext cx="74550" cy="10050"/>
            </a:xfrm>
            <a:custGeom>
              <a:avLst/>
              <a:gdLst/>
              <a:ahLst/>
              <a:cxnLst/>
              <a:rect l="l" t="t" r="r" b="b"/>
              <a:pathLst>
                <a:path w="2982" h="402" fill="none" extrusionOk="0">
                  <a:moveTo>
                    <a:pt x="757" y="68"/>
                  </a:moveTo>
                  <a:lnTo>
                    <a:pt x="757" y="68"/>
                  </a:lnTo>
                  <a:lnTo>
                    <a:pt x="1091" y="23"/>
                  </a:lnTo>
                  <a:lnTo>
                    <a:pt x="1447" y="1"/>
                  </a:lnTo>
                  <a:lnTo>
                    <a:pt x="1825" y="23"/>
                  </a:lnTo>
                  <a:lnTo>
                    <a:pt x="2247" y="68"/>
                  </a:lnTo>
                  <a:lnTo>
                    <a:pt x="2247" y="68"/>
                  </a:lnTo>
                  <a:lnTo>
                    <a:pt x="2625" y="134"/>
                  </a:lnTo>
                  <a:lnTo>
                    <a:pt x="2981" y="268"/>
                  </a:lnTo>
                  <a:lnTo>
                    <a:pt x="2981" y="268"/>
                  </a:lnTo>
                  <a:lnTo>
                    <a:pt x="2625" y="134"/>
                  </a:lnTo>
                  <a:lnTo>
                    <a:pt x="2247" y="68"/>
                  </a:lnTo>
                  <a:lnTo>
                    <a:pt x="2247" y="68"/>
                  </a:lnTo>
                  <a:lnTo>
                    <a:pt x="1825" y="23"/>
                  </a:lnTo>
                  <a:lnTo>
                    <a:pt x="1447" y="1"/>
                  </a:lnTo>
                  <a:lnTo>
                    <a:pt x="1091" y="23"/>
                  </a:lnTo>
                  <a:lnTo>
                    <a:pt x="757" y="68"/>
                  </a:lnTo>
                  <a:lnTo>
                    <a:pt x="757" y="68"/>
                  </a:lnTo>
                  <a:lnTo>
                    <a:pt x="535" y="134"/>
                  </a:lnTo>
                  <a:lnTo>
                    <a:pt x="334" y="201"/>
                  </a:lnTo>
                  <a:lnTo>
                    <a:pt x="157" y="290"/>
                  </a:lnTo>
                  <a:lnTo>
                    <a:pt x="1" y="401"/>
                  </a:lnTo>
                  <a:lnTo>
                    <a:pt x="1" y="401"/>
                  </a:lnTo>
                  <a:lnTo>
                    <a:pt x="157" y="290"/>
                  </a:lnTo>
                  <a:lnTo>
                    <a:pt x="334" y="201"/>
                  </a:lnTo>
                  <a:lnTo>
                    <a:pt x="535" y="134"/>
                  </a:lnTo>
                  <a:lnTo>
                    <a:pt x="757" y="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96" name="Google Shape;1314;p51">
              <a:extLst>
                <a:ext uri="{FF2B5EF4-FFF2-40B4-BE49-F238E27FC236}">
                  <a16:creationId xmlns:a16="http://schemas.microsoft.com/office/drawing/2014/main" id="{7307C774-1DAB-4BF1-990C-FB5342D63878}"/>
                </a:ext>
              </a:extLst>
            </p:cNvPr>
            <p:cNvSpPr/>
            <p:nvPr/>
          </p:nvSpPr>
          <p:spPr>
            <a:xfrm>
              <a:off x="3277250" y="2576950"/>
              <a:ext cx="7275" cy="5025"/>
            </a:xfrm>
            <a:custGeom>
              <a:avLst/>
              <a:gdLst/>
              <a:ahLst/>
              <a:cxnLst/>
              <a:rect l="l" t="t" r="r" b="b"/>
              <a:pathLst>
                <a:path w="291" h="2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0" y="201"/>
                  </a:lnTo>
                  <a:lnTo>
                    <a:pt x="290" y="20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97" name="Google Shape;1315;p51">
              <a:extLst>
                <a:ext uri="{FF2B5EF4-FFF2-40B4-BE49-F238E27FC236}">
                  <a16:creationId xmlns:a16="http://schemas.microsoft.com/office/drawing/2014/main" id="{E23AE75C-D440-49A6-BD6B-E6CCFDF40D36}"/>
                </a:ext>
              </a:extLst>
            </p:cNvPr>
            <p:cNvSpPr/>
            <p:nvPr/>
          </p:nvSpPr>
          <p:spPr>
            <a:xfrm>
              <a:off x="3273375" y="2492425"/>
              <a:ext cx="6125" cy="2250"/>
            </a:xfrm>
            <a:custGeom>
              <a:avLst/>
              <a:gdLst/>
              <a:ahLst/>
              <a:cxnLst/>
              <a:rect l="l" t="t" r="r" b="b"/>
              <a:pathLst>
                <a:path w="245" h="9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1" y="45"/>
                  </a:lnTo>
                  <a:lnTo>
                    <a:pt x="245" y="90"/>
                  </a:lnTo>
                  <a:lnTo>
                    <a:pt x="245" y="90"/>
                  </a:lnTo>
                  <a:lnTo>
                    <a:pt x="111" y="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98" name="Google Shape;1316;p51">
              <a:extLst>
                <a:ext uri="{FF2B5EF4-FFF2-40B4-BE49-F238E27FC236}">
                  <a16:creationId xmlns:a16="http://schemas.microsoft.com/office/drawing/2014/main" id="{FCABAC2B-8B2A-42D7-A6F7-F4E49A565ED1}"/>
                </a:ext>
              </a:extLst>
            </p:cNvPr>
            <p:cNvSpPr/>
            <p:nvPr/>
          </p:nvSpPr>
          <p:spPr>
            <a:xfrm>
              <a:off x="3303950" y="2472975"/>
              <a:ext cx="176850" cy="197975"/>
            </a:xfrm>
            <a:custGeom>
              <a:avLst/>
              <a:gdLst/>
              <a:ahLst/>
              <a:cxnLst/>
              <a:rect l="l" t="t" r="r" b="b"/>
              <a:pathLst>
                <a:path w="7074" h="7919" fill="none" extrusionOk="0">
                  <a:moveTo>
                    <a:pt x="7074" y="2358"/>
                  </a:moveTo>
                  <a:lnTo>
                    <a:pt x="7074" y="2358"/>
                  </a:lnTo>
                  <a:lnTo>
                    <a:pt x="6918" y="2069"/>
                  </a:lnTo>
                  <a:lnTo>
                    <a:pt x="6762" y="1802"/>
                  </a:lnTo>
                  <a:lnTo>
                    <a:pt x="6584" y="1579"/>
                  </a:lnTo>
                  <a:lnTo>
                    <a:pt x="6407" y="1379"/>
                  </a:lnTo>
                  <a:lnTo>
                    <a:pt x="6407" y="1379"/>
                  </a:lnTo>
                  <a:lnTo>
                    <a:pt x="6095" y="1090"/>
                  </a:lnTo>
                  <a:lnTo>
                    <a:pt x="5806" y="845"/>
                  </a:lnTo>
                  <a:lnTo>
                    <a:pt x="5472" y="645"/>
                  </a:lnTo>
                  <a:lnTo>
                    <a:pt x="5116" y="445"/>
                  </a:lnTo>
                  <a:lnTo>
                    <a:pt x="4761" y="289"/>
                  </a:lnTo>
                  <a:lnTo>
                    <a:pt x="4382" y="178"/>
                  </a:lnTo>
                  <a:lnTo>
                    <a:pt x="4004" y="89"/>
                  </a:lnTo>
                  <a:lnTo>
                    <a:pt x="3582" y="22"/>
                  </a:lnTo>
                  <a:lnTo>
                    <a:pt x="3582" y="22"/>
                  </a:lnTo>
                  <a:lnTo>
                    <a:pt x="3181" y="0"/>
                  </a:lnTo>
                  <a:lnTo>
                    <a:pt x="2781" y="22"/>
                  </a:lnTo>
                  <a:lnTo>
                    <a:pt x="2425" y="89"/>
                  </a:lnTo>
                  <a:lnTo>
                    <a:pt x="2069" y="200"/>
                  </a:lnTo>
                  <a:lnTo>
                    <a:pt x="1736" y="356"/>
                  </a:lnTo>
                  <a:lnTo>
                    <a:pt x="1424" y="556"/>
                  </a:lnTo>
                  <a:lnTo>
                    <a:pt x="1135" y="801"/>
                  </a:lnTo>
                  <a:lnTo>
                    <a:pt x="890" y="1090"/>
                  </a:lnTo>
                  <a:lnTo>
                    <a:pt x="1" y="7296"/>
                  </a:lnTo>
                  <a:lnTo>
                    <a:pt x="1" y="7296"/>
                  </a:lnTo>
                  <a:lnTo>
                    <a:pt x="268" y="7029"/>
                  </a:lnTo>
                  <a:lnTo>
                    <a:pt x="557" y="6784"/>
                  </a:lnTo>
                  <a:lnTo>
                    <a:pt x="868" y="6584"/>
                  </a:lnTo>
                  <a:lnTo>
                    <a:pt x="1179" y="6428"/>
                  </a:lnTo>
                  <a:lnTo>
                    <a:pt x="1535" y="6317"/>
                  </a:lnTo>
                  <a:lnTo>
                    <a:pt x="1913" y="6250"/>
                  </a:lnTo>
                  <a:lnTo>
                    <a:pt x="2292" y="6228"/>
                  </a:lnTo>
                  <a:lnTo>
                    <a:pt x="2692" y="6250"/>
                  </a:lnTo>
                  <a:lnTo>
                    <a:pt x="2692" y="6250"/>
                  </a:lnTo>
                  <a:lnTo>
                    <a:pt x="3115" y="6317"/>
                  </a:lnTo>
                  <a:lnTo>
                    <a:pt x="3515" y="6406"/>
                  </a:lnTo>
                  <a:lnTo>
                    <a:pt x="3893" y="6517"/>
                  </a:lnTo>
                  <a:lnTo>
                    <a:pt x="4249" y="6673"/>
                  </a:lnTo>
                  <a:lnTo>
                    <a:pt x="4583" y="6851"/>
                  </a:lnTo>
                  <a:lnTo>
                    <a:pt x="4916" y="7073"/>
                  </a:lnTo>
                  <a:lnTo>
                    <a:pt x="5228" y="7318"/>
                  </a:lnTo>
                  <a:lnTo>
                    <a:pt x="5517" y="7585"/>
                  </a:lnTo>
                  <a:lnTo>
                    <a:pt x="5517" y="7585"/>
                  </a:lnTo>
                  <a:lnTo>
                    <a:pt x="5673" y="7741"/>
                  </a:lnTo>
                  <a:lnTo>
                    <a:pt x="5806" y="7919"/>
                  </a:lnTo>
                  <a:lnTo>
                    <a:pt x="7074" y="23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99" name="Google Shape;1317;p51">
              <a:extLst>
                <a:ext uri="{FF2B5EF4-FFF2-40B4-BE49-F238E27FC236}">
                  <a16:creationId xmlns:a16="http://schemas.microsoft.com/office/drawing/2014/main" id="{E4F8D397-11E3-4784-981C-7452A00AADE4}"/>
                </a:ext>
              </a:extLst>
            </p:cNvPr>
            <p:cNvSpPr/>
            <p:nvPr/>
          </p:nvSpPr>
          <p:spPr>
            <a:xfrm>
              <a:off x="3431850" y="2602525"/>
              <a:ext cx="1125" cy="1700"/>
            </a:xfrm>
            <a:custGeom>
              <a:avLst/>
              <a:gdLst/>
              <a:ahLst/>
              <a:cxnLst/>
              <a:rect l="l" t="t" r="r" b="b"/>
              <a:pathLst>
                <a:path w="45" h="6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45" y="67"/>
                  </a:lnTo>
                  <a:lnTo>
                    <a:pt x="45" y="6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00" name="Google Shape;1318;p51">
              <a:extLst>
                <a:ext uri="{FF2B5EF4-FFF2-40B4-BE49-F238E27FC236}">
                  <a16:creationId xmlns:a16="http://schemas.microsoft.com/office/drawing/2014/main" id="{9E6E24E9-0D0F-49E0-8322-416D2240D89B}"/>
                </a:ext>
              </a:extLst>
            </p:cNvPr>
            <p:cNvSpPr/>
            <p:nvPr/>
          </p:nvSpPr>
          <p:spPr>
            <a:xfrm>
              <a:off x="3382350" y="2581400"/>
              <a:ext cx="40625" cy="13375"/>
            </a:xfrm>
            <a:custGeom>
              <a:avLst/>
              <a:gdLst/>
              <a:ahLst/>
              <a:cxnLst/>
              <a:rect l="l" t="t" r="r" b="b"/>
              <a:pathLst>
                <a:path w="1625" h="535" fill="none" extrusionOk="0">
                  <a:moveTo>
                    <a:pt x="1424" y="401"/>
                  </a:moveTo>
                  <a:lnTo>
                    <a:pt x="1424" y="401"/>
                  </a:lnTo>
                  <a:lnTo>
                    <a:pt x="1625" y="534"/>
                  </a:lnTo>
                  <a:lnTo>
                    <a:pt x="1625" y="534"/>
                  </a:lnTo>
                  <a:lnTo>
                    <a:pt x="1424" y="401"/>
                  </a:lnTo>
                  <a:lnTo>
                    <a:pt x="1424" y="401"/>
                  </a:lnTo>
                  <a:lnTo>
                    <a:pt x="1157" y="267"/>
                  </a:lnTo>
                  <a:lnTo>
                    <a:pt x="868" y="178"/>
                  </a:lnTo>
                  <a:lnTo>
                    <a:pt x="601" y="89"/>
                  </a:lnTo>
                  <a:lnTo>
                    <a:pt x="312" y="23"/>
                  </a:lnTo>
                  <a:lnTo>
                    <a:pt x="312" y="23"/>
                  </a:lnTo>
                  <a:lnTo>
                    <a:pt x="1" y="0"/>
                  </a:lnTo>
                  <a:lnTo>
                    <a:pt x="1" y="0"/>
                  </a:lnTo>
                  <a:lnTo>
                    <a:pt x="312" y="23"/>
                  </a:lnTo>
                  <a:lnTo>
                    <a:pt x="312" y="23"/>
                  </a:lnTo>
                  <a:lnTo>
                    <a:pt x="601" y="89"/>
                  </a:lnTo>
                  <a:lnTo>
                    <a:pt x="868" y="178"/>
                  </a:lnTo>
                  <a:lnTo>
                    <a:pt x="1157" y="267"/>
                  </a:lnTo>
                  <a:lnTo>
                    <a:pt x="1424" y="4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01" name="Google Shape;1319;p51">
              <a:extLst>
                <a:ext uri="{FF2B5EF4-FFF2-40B4-BE49-F238E27FC236}">
                  <a16:creationId xmlns:a16="http://schemas.microsoft.com/office/drawing/2014/main" id="{FB6F9975-D7AC-494B-BB6A-E38CA6CA31B3}"/>
                </a:ext>
              </a:extLst>
            </p:cNvPr>
            <p:cNvSpPr/>
            <p:nvPr/>
          </p:nvSpPr>
          <p:spPr>
            <a:xfrm>
              <a:off x="3332875" y="2548600"/>
              <a:ext cx="62850" cy="8900"/>
            </a:xfrm>
            <a:custGeom>
              <a:avLst/>
              <a:gdLst/>
              <a:ahLst/>
              <a:cxnLst/>
              <a:rect l="l" t="t" r="r" b="b"/>
              <a:pathLst>
                <a:path w="2514" h="356" fill="none" extrusionOk="0">
                  <a:moveTo>
                    <a:pt x="1201" y="22"/>
                  </a:moveTo>
                  <a:lnTo>
                    <a:pt x="1201" y="22"/>
                  </a:lnTo>
                  <a:lnTo>
                    <a:pt x="1468" y="0"/>
                  </a:lnTo>
                  <a:lnTo>
                    <a:pt x="1757" y="0"/>
                  </a:lnTo>
                  <a:lnTo>
                    <a:pt x="2069" y="0"/>
                  </a:lnTo>
                  <a:lnTo>
                    <a:pt x="2402" y="45"/>
                  </a:lnTo>
                  <a:lnTo>
                    <a:pt x="2402" y="45"/>
                  </a:lnTo>
                  <a:lnTo>
                    <a:pt x="2514" y="67"/>
                  </a:lnTo>
                  <a:lnTo>
                    <a:pt x="2514" y="67"/>
                  </a:lnTo>
                  <a:lnTo>
                    <a:pt x="2402" y="45"/>
                  </a:lnTo>
                  <a:lnTo>
                    <a:pt x="2402" y="45"/>
                  </a:lnTo>
                  <a:lnTo>
                    <a:pt x="2069" y="0"/>
                  </a:lnTo>
                  <a:lnTo>
                    <a:pt x="1757" y="0"/>
                  </a:lnTo>
                  <a:lnTo>
                    <a:pt x="1468" y="0"/>
                  </a:lnTo>
                  <a:lnTo>
                    <a:pt x="1201" y="22"/>
                  </a:lnTo>
                  <a:lnTo>
                    <a:pt x="1201" y="22"/>
                  </a:lnTo>
                  <a:lnTo>
                    <a:pt x="979" y="67"/>
                  </a:lnTo>
                  <a:lnTo>
                    <a:pt x="712" y="134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712" y="134"/>
                  </a:lnTo>
                  <a:lnTo>
                    <a:pt x="979" y="67"/>
                  </a:lnTo>
                  <a:lnTo>
                    <a:pt x="1201" y="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02" name="Google Shape;1320;p51">
              <a:extLst>
                <a:ext uri="{FF2B5EF4-FFF2-40B4-BE49-F238E27FC236}">
                  <a16:creationId xmlns:a16="http://schemas.microsoft.com/office/drawing/2014/main" id="{8D8D359C-BF4B-4C23-9670-CDD98B96026D}"/>
                </a:ext>
              </a:extLst>
            </p:cNvPr>
            <p:cNvSpPr/>
            <p:nvPr/>
          </p:nvSpPr>
          <p:spPr>
            <a:xfrm>
              <a:off x="3387375" y="2507450"/>
              <a:ext cx="67850" cy="41175"/>
            </a:xfrm>
            <a:custGeom>
              <a:avLst/>
              <a:gdLst/>
              <a:ahLst/>
              <a:cxnLst/>
              <a:rect l="l" t="t" r="r" b="b"/>
              <a:pathLst>
                <a:path w="2714" h="164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89" y="0"/>
                  </a:lnTo>
                  <a:lnTo>
                    <a:pt x="534" y="22"/>
                  </a:lnTo>
                  <a:lnTo>
                    <a:pt x="534" y="22"/>
                  </a:lnTo>
                  <a:lnTo>
                    <a:pt x="867" y="89"/>
                  </a:lnTo>
                  <a:lnTo>
                    <a:pt x="1179" y="200"/>
                  </a:lnTo>
                  <a:lnTo>
                    <a:pt x="1468" y="334"/>
                  </a:lnTo>
                  <a:lnTo>
                    <a:pt x="1757" y="512"/>
                  </a:lnTo>
                  <a:lnTo>
                    <a:pt x="2024" y="734"/>
                  </a:lnTo>
                  <a:lnTo>
                    <a:pt x="2269" y="1001"/>
                  </a:lnTo>
                  <a:lnTo>
                    <a:pt x="2491" y="1290"/>
                  </a:lnTo>
                  <a:lnTo>
                    <a:pt x="2714" y="1646"/>
                  </a:lnTo>
                  <a:lnTo>
                    <a:pt x="2714" y="1646"/>
                  </a:lnTo>
                  <a:lnTo>
                    <a:pt x="2491" y="1290"/>
                  </a:lnTo>
                  <a:lnTo>
                    <a:pt x="2269" y="1001"/>
                  </a:lnTo>
                  <a:lnTo>
                    <a:pt x="2024" y="734"/>
                  </a:lnTo>
                  <a:lnTo>
                    <a:pt x="1757" y="512"/>
                  </a:lnTo>
                  <a:lnTo>
                    <a:pt x="1468" y="334"/>
                  </a:lnTo>
                  <a:lnTo>
                    <a:pt x="1179" y="200"/>
                  </a:lnTo>
                  <a:lnTo>
                    <a:pt x="867" y="89"/>
                  </a:lnTo>
                  <a:lnTo>
                    <a:pt x="534" y="22"/>
                  </a:lnTo>
                  <a:lnTo>
                    <a:pt x="534" y="22"/>
                  </a:lnTo>
                  <a:lnTo>
                    <a:pt x="28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03" name="Google Shape;1321;p51">
              <a:extLst>
                <a:ext uri="{FF2B5EF4-FFF2-40B4-BE49-F238E27FC236}">
                  <a16:creationId xmlns:a16="http://schemas.microsoft.com/office/drawing/2014/main" id="{91254124-1DB2-4886-89FF-9ACD31692881}"/>
                </a:ext>
              </a:extLst>
            </p:cNvPr>
            <p:cNvSpPr/>
            <p:nvPr/>
          </p:nvSpPr>
          <p:spPr>
            <a:xfrm>
              <a:off x="3351775" y="2509675"/>
              <a:ext cx="16150" cy="4475"/>
            </a:xfrm>
            <a:custGeom>
              <a:avLst/>
              <a:gdLst/>
              <a:ahLst/>
              <a:cxnLst/>
              <a:rect l="l" t="t" r="r" b="b"/>
              <a:pathLst>
                <a:path w="646" h="179" fill="none" extrusionOk="0">
                  <a:moveTo>
                    <a:pt x="0" y="178"/>
                  </a:moveTo>
                  <a:lnTo>
                    <a:pt x="0" y="178"/>
                  </a:lnTo>
                  <a:lnTo>
                    <a:pt x="312" y="89"/>
                  </a:lnTo>
                  <a:lnTo>
                    <a:pt x="646" y="0"/>
                  </a:lnTo>
                  <a:lnTo>
                    <a:pt x="646" y="0"/>
                  </a:lnTo>
                  <a:lnTo>
                    <a:pt x="312" y="89"/>
                  </a:lnTo>
                  <a:lnTo>
                    <a:pt x="0" y="1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04" name="Google Shape;1322;p51">
              <a:extLst>
                <a:ext uri="{FF2B5EF4-FFF2-40B4-BE49-F238E27FC236}">
                  <a16:creationId xmlns:a16="http://schemas.microsoft.com/office/drawing/2014/main" id="{7887C226-654B-4058-B6DE-336F4957791E}"/>
                </a:ext>
              </a:extLst>
            </p:cNvPr>
            <p:cNvSpPr/>
            <p:nvPr/>
          </p:nvSpPr>
          <p:spPr>
            <a:xfrm>
              <a:off x="3365675" y="2580275"/>
              <a:ext cx="5025" cy="600"/>
            </a:xfrm>
            <a:custGeom>
              <a:avLst/>
              <a:gdLst/>
              <a:ahLst/>
              <a:cxnLst/>
              <a:rect l="l" t="t" r="r" b="b"/>
              <a:pathLst>
                <a:path w="201" h="24" fill="none" extrusionOk="0">
                  <a:moveTo>
                    <a:pt x="45" y="1"/>
                  </a:moveTo>
                  <a:lnTo>
                    <a:pt x="45" y="1"/>
                  </a:lnTo>
                  <a:lnTo>
                    <a:pt x="201" y="1"/>
                  </a:lnTo>
                  <a:lnTo>
                    <a:pt x="201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05" name="Google Shape;1323;p51">
              <a:extLst>
                <a:ext uri="{FF2B5EF4-FFF2-40B4-BE49-F238E27FC236}">
                  <a16:creationId xmlns:a16="http://schemas.microsoft.com/office/drawing/2014/main" id="{18DEEA0F-2572-4AB6-BF9E-5F52D8A727CA}"/>
                </a:ext>
              </a:extLst>
            </p:cNvPr>
            <p:cNvSpPr/>
            <p:nvPr/>
          </p:nvSpPr>
          <p:spPr>
            <a:xfrm>
              <a:off x="3329525" y="2581950"/>
              <a:ext cx="23950" cy="6700"/>
            </a:xfrm>
            <a:custGeom>
              <a:avLst/>
              <a:gdLst/>
              <a:ahLst/>
              <a:cxnLst/>
              <a:rect l="l" t="t" r="r" b="b"/>
              <a:pathLst>
                <a:path w="958" h="268" fill="none" extrusionOk="0">
                  <a:moveTo>
                    <a:pt x="1" y="268"/>
                  </a:moveTo>
                  <a:lnTo>
                    <a:pt x="1" y="268"/>
                  </a:lnTo>
                  <a:lnTo>
                    <a:pt x="245" y="179"/>
                  </a:lnTo>
                  <a:lnTo>
                    <a:pt x="490" y="112"/>
                  </a:lnTo>
                  <a:lnTo>
                    <a:pt x="713" y="45"/>
                  </a:lnTo>
                  <a:lnTo>
                    <a:pt x="957" y="1"/>
                  </a:lnTo>
                  <a:lnTo>
                    <a:pt x="957" y="1"/>
                  </a:lnTo>
                  <a:lnTo>
                    <a:pt x="713" y="45"/>
                  </a:lnTo>
                  <a:lnTo>
                    <a:pt x="490" y="112"/>
                  </a:lnTo>
                  <a:lnTo>
                    <a:pt x="245" y="179"/>
                  </a:lnTo>
                  <a:lnTo>
                    <a:pt x="1" y="2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06" name="Google Shape;1324;p51">
              <a:extLst>
                <a:ext uri="{FF2B5EF4-FFF2-40B4-BE49-F238E27FC236}">
                  <a16:creationId xmlns:a16="http://schemas.microsoft.com/office/drawing/2014/main" id="{BB977162-1C15-4BC6-9CF3-D4AE1E2F244C}"/>
                </a:ext>
              </a:extLst>
            </p:cNvPr>
            <p:cNvSpPr/>
            <p:nvPr/>
          </p:nvSpPr>
          <p:spPr>
            <a:xfrm>
              <a:off x="3407950" y="2553600"/>
              <a:ext cx="11700" cy="6700"/>
            </a:xfrm>
            <a:custGeom>
              <a:avLst/>
              <a:gdLst/>
              <a:ahLst/>
              <a:cxnLst/>
              <a:rect l="l" t="t" r="r" b="b"/>
              <a:pathLst>
                <a:path w="468" h="26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45" y="111"/>
                  </a:lnTo>
                  <a:lnTo>
                    <a:pt x="467" y="267"/>
                  </a:lnTo>
                  <a:lnTo>
                    <a:pt x="467" y="267"/>
                  </a:lnTo>
                  <a:lnTo>
                    <a:pt x="245" y="11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07" name="Google Shape;1325;p51">
              <a:extLst>
                <a:ext uri="{FF2B5EF4-FFF2-40B4-BE49-F238E27FC236}">
                  <a16:creationId xmlns:a16="http://schemas.microsoft.com/office/drawing/2014/main" id="{A0CF004C-0750-4247-A170-3C5B6D8D8849}"/>
                </a:ext>
              </a:extLst>
            </p:cNvPr>
            <p:cNvSpPr/>
            <p:nvPr/>
          </p:nvSpPr>
          <p:spPr>
            <a:xfrm>
              <a:off x="3159925" y="2609750"/>
              <a:ext cx="289175" cy="90125"/>
            </a:xfrm>
            <a:custGeom>
              <a:avLst/>
              <a:gdLst/>
              <a:ahLst/>
              <a:cxnLst/>
              <a:rect l="l" t="t" r="r" b="b"/>
              <a:pathLst>
                <a:path w="11567" h="3605" extrusionOk="0">
                  <a:moveTo>
                    <a:pt x="2247" y="1"/>
                  </a:moveTo>
                  <a:lnTo>
                    <a:pt x="1869" y="45"/>
                  </a:lnTo>
                  <a:lnTo>
                    <a:pt x="1491" y="134"/>
                  </a:lnTo>
                  <a:lnTo>
                    <a:pt x="1113" y="245"/>
                  </a:lnTo>
                  <a:lnTo>
                    <a:pt x="735" y="401"/>
                  </a:lnTo>
                  <a:lnTo>
                    <a:pt x="379" y="579"/>
                  </a:lnTo>
                  <a:lnTo>
                    <a:pt x="201" y="690"/>
                  </a:lnTo>
                  <a:lnTo>
                    <a:pt x="1" y="824"/>
                  </a:lnTo>
                  <a:lnTo>
                    <a:pt x="223" y="979"/>
                  </a:lnTo>
                  <a:lnTo>
                    <a:pt x="379" y="1113"/>
                  </a:lnTo>
                  <a:lnTo>
                    <a:pt x="490" y="1269"/>
                  </a:lnTo>
                  <a:lnTo>
                    <a:pt x="601" y="1402"/>
                  </a:lnTo>
                  <a:lnTo>
                    <a:pt x="668" y="1558"/>
                  </a:lnTo>
                  <a:lnTo>
                    <a:pt x="735" y="1714"/>
                  </a:lnTo>
                  <a:lnTo>
                    <a:pt x="801" y="1869"/>
                  </a:lnTo>
                  <a:lnTo>
                    <a:pt x="824" y="2025"/>
                  </a:lnTo>
                  <a:lnTo>
                    <a:pt x="846" y="2203"/>
                  </a:lnTo>
                  <a:lnTo>
                    <a:pt x="846" y="2359"/>
                  </a:lnTo>
                  <a:lnTo>
                    <a:pt x="1713" y="2403"/>
                  </a:lnTo>
                  <a:lnTo>
                    <a:pt x="2625" y="2470"/>
                  </a:lnTo>
                  <a:lnTo>
                    <a:pt x="3560" y="2559"/>
                  </a:lnTo>
                  <a:lnTo>
                    <a:pt x="4494" y="2648"/>
                  </a:lnTo>
                  <a:lnTo>
                    <a:pt x="5695" y="2826"/>
                  </a:lnTo>
                  <a:lnTo>
                    <a:pt x="6451" y="2937"/>
                  </a:lnTo>
                  <a:lnTo>
                    <a:pt x="6451" y="2937"/>
                  </a:lnTo>
                  <a:lnTo>
                    <a:pt x="6429" y="2714"/>
                  </a:lnTo>
                  <a:lnTo>
                    <a:pt x="6384" y="2092"/>
                  </a:lnTo>
                  <a:lnTo>
                    <a:pt x="6429" y="2069"/>
                  </a:lnTo>
                  <a:lnTo>
                    <a:pt x="6807" y="1869"/>
                  </a:lnTo>
                  <a:lnTo>
                    <a:pt x="7074" y="1758"/>
                  </a:lnTo>
                  <a:lnTo>
                    <a:pt x="7185" y="2381"/>
                  </a:lnTo>
                  <a:lnTo>
                    <a:pt x="7185" y="2448"/>
                  </a:lnTo>
                  <a:lnTo>
                    <a:pt x="7296" y="2981"/>
                  </a:lnTo>
                  <a:lnTo>
                    <a:pt x="10699" y="3604"/>
                  </a:lnTo>
                  <a:lnTo>
                    <a:pt x="10722" y="3426"/>
                  </a:lnTo>
                  <a:lnTo>
                    <a:pt x="10744" y="3293"/>
                  </a:lnTo>
                  <a:lnTo>
                    <a:pt x="10788" y="3137"/>
                  </a:lnTo>
                  <a:lnTo>
                    <a:pt x="10855" y="3026"/>
                  </a:lnTo>
                  <a:lnTo>
                    <a:pt x="10944" y="2915"/>
                  </a:lnTo>
                  <a:lnTo>
                    <a:pt x="11033" y="2803"/>
                  </a:lnTo>
                  <a:lnTo>
                    <a:pt x="11122" y="2714"/>
                  </a:lnTo>
                  <a:lnTo>
                    <a:pt x="11256" y="2625"/>
                  </a:lnTo>
                  <a:lnTo>
                    <a:pt x="11389" y="2536"/>
                  </a:lnTo>
                  <a:lnTo>
                    <a:pt x="11567" y="2448"/>
                  </a:lnTo>
                  <a:lnTo>
                    <a:pt x="11434" y="2270"/>
                  </a:lnTo>
                  <a:lnTo>
                    <a:pt x="11278" y="2114"/>
                  </a:lnTo>
                  <a:lnTo>
                    <a:pt x="10989" y="1847"/>
                  </a:lnTo>
                  <a:lnTo>
                    <a:pt x="10677" y="1602"/>
                  </a:lnTo>
                  <a:lnTo>
                    <a:pt x="10344" y="1380"/>
                  </a:lnTo>
                  <a:lnTo>
                    <a:pt x="10010" y="1202"/>
                  </a:lnTo>
                  <a:lnTo>
                    <a:pt x="9654" y="1046"/>
                  </a:lnTo>
                  <a:lnTo>
                    <a:pt x="9276" y="935"/>
                  </a:lnTo>
                  <a:lnTo>
                    <a:pt x="8876" y="846"/>
                  </a:lnTo>
                  <a:lnTo>
                    <a:pt x="8453" y="779"/>
                  </a:lnTo>
                  <a:lnTo>
                    <a:pt x="8053" y="757"/>
                  </a:lnTo>
                  <a:lnTo>
                    <a:pt x="7674" y="779"/>
                  </a:lnTo>
                  <a:lnTo>
                    <a:pt x="7296" y="846"/>
                  </a:lnTo>
                  <a:lnTo>
                    <a:pt x="6940" y="957"/>
                  </a:lnTo>
                  <a:lnTo>
                    <a:pt x="6629" y="1113"/>
                  </a:lnTo>
                  <a:lnTo>
                    <a:pt x="6318" y="1313"/>
                  </a:lnTo>
                  <a:lnTo>
                    <a:pt x="6029" y="1558"/>
                  </a:lnTo>
                  <a:lnTo>
                    <a:pt x="5762" y="1825"/>
                  </a:lnTo>
                  <a:lnTo>
                    <a:pt x="5584" y="1491"/>
                  </a:lnTo>
                  <a:lnTo>
                    <a:pt x="5383" y="1180"/>
                  </a:lnTo>
                  <a:lnTo>
                    <a:pt x="5139" y="891"/>
                  </a:lnTo>
                  <a:lnTo>
                    <a:pt x="4872" y="668"/>
                  </a:lnTo>
                  <a:lnTo>
                    <a:pt x="4560" y="446"/>
                  </a:lnTo>
                  <a:lnTo>
                    <a:pt x="4227" y="290"/>
                  </a:lnTo>
                  <a:lnTo>
                    <a:pt x="3871" y="157"/>
                  </a:lnTo>
                  <a:lnTo>
                    <a:pt x="3471" y="68"/>
                  </a:lnTo>
                  <a:lnTo>
                    <a:pt x="3048" y="23"/>
                  </a:lnTo>
                  <a:lnTo>
                    <a:pt x="2648" y="1"/>
                  </a:lnTo>
                  <a:close/>
                </a:path>
              </a:pathLst>
            </a:custGeom>
            <a:solidFill>
              <a:srgbClr val="EFE8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08" name="Google Shape;1326;p51">
              <a:extLst>
                <a:ext uri="{FF2B5EF4-FFF2-40B4-BE49-F238E27FC236}">
                  <a16:creationId xmlns:a16="http://schemas.microsoft.com/office/drawing/2014/main" id="{36F6B8FA-FB62-4D5F-8977-68B4858357D8}"/>
                </a:ext>
              </a:extLst>
            </p:cNvPr>
            <p:cNvSpPr/>
            <p:nvPr/>
          </p:nvSpPr>
          <p:spPr>
            <a:xfrm>
              <a:off x="3159925" y="2609750"/>
              <a:ext cx="289175" cy="90125"/>
            </a:xfrm>
            <a:custGeom>
              <a:avLst/>
              <a:gdLst/>
              <a:ahLst/>
              <a:cxnLst/>
              <a:rect l="l" t="t" r="r" b="b"/>
              <a:pathLst>
                <a:path w="11567" h="3605" fill="none" extrusionOk="0">
                  <a:moveTo>
                    <a:pt x="11567" y="2448"/>
                  </a:moveTo>
                  <a:lnTo>
                    <a:pt x="11567" y="2448"/>
                  </a:lnTo>
                  <a:lnTo>
                    <a:pt x="11434" y="2270"/>
                  </a:lnTo>
                  <a:lnTo>
                    <a:pt x="11278" y="2114"/>
                  </a:lnTo>
                  <a:lnTo>
                    <a:pt x="11278" y="2114"/>
                  </a:lnTo>
                  <a:lnTo>
                    <a:pt x="10989" y="1847"/>
                  </a:lnTo>
                  <a:lnTo>
                    <a:pt x="10677" y="1602"/>
                  </a:lnTo>
                  <a:lnTo>
                    <a:pt x="10344" y="1380"/>
                  </a:lnTo>
                  <a:lnTo>
                    <a:pt x="10010" y="1202"/>
                  </a:lnTo>
                  <a:lnTo>
                    <a:pt x="9654" y="1046"/>
                  </a:lnTo>
                  <a:lnTo>
                    <a:pt x="9276" y="935"/>
                  </a:lnTo>
                  <a:lnTo>
                    <a:pt x="8876" y="846"/>
                  </a:lnTo>
                  <a:lnTo>
                    <a:pt x="8453" y="779"/>
                  </a:lnTo>
                  <a:lnTo>
                    <a:pt x="8453" y="779"/>
                  </a:lnTo>
                  <a:lnTo>
                    <a:pt x="8053" y="757"/>
                  </a:lnTo>
                  <a:lnTo>
                    <a:pt x="7674" y="779"/>
                  </a:lnTo>
                  <a:lnTo>
                    <a:pt x="7296" y="846"/>
                  </a:lnTo>
                  <a:lnTo>
                    <a:pt x="6940" y="957"/>
                  </a:lnTo>
                  <a:lnTo>
                    <a:pt x="6629" y="1113"/>
                  </a:lnTo>
                  <a:lnTo>
                    <a:pt x="6318" y="1313"/>
                  </a:lnTo>
                  <a:lnTo>
                    <a:pt x="6029" y="1558"/>
                  </a:lnTo>
                  <a:lnTo>
                    <a:pt x="5762" y="1825"/>
                  </a:lnTo>
                  <a:lnTo>
                    <a:pt x="5762" y="1825"/>
                  </a:lnTo>
                  <a:lnTo>
                    <a:pt x="5584" y="1491"/>
                  </a:lnTo>
                  <a:lnTo>
                    <a:pt x="5383" y="1180"/>
                  </a:lnTo>
                  <a:lnTo>
                    <a:pt x="5139" y="891"/>
                  </a:lnTo>
                  <a:lnTo>
                    <a:pt x="4872" y="668"/>
                  </a:lnTo>
                  <a:lnTo>
                    <a:pt x="4560" y="446"/>
                  </a:lnTo>
                  <a:lnTo>
                    <a:pt x="4227" y="290"/>
                  </a:lnTo>
                  <a:lnTo>
                    <a:pt x="3871" y="157"/>
                  </a:lnTo>
                  <a:lnTo>
                    <a:pt x="3471" y="68"/>
                  </a:lnTo>
                  <a:lnTo>
                    <a:pt x="3471" y="68"/>
                  </a:lnTo>
                  <a:lnTo>
                    <a:pt x="3048" y="23"/>
                  </a:lnTo>
                  <a:lnTo>
                    <a:pt x="2648" y="1"/>
                  </a:lnTo>
                  <a:lnTo>
                    <a:pt x="2247" y="1"/>
                  </a:lnTo>
                  <a:lnTo>
                    <a:pt x="1869" y="45"/>
                  </a:lnTo>
                  <a:lnTo>
                    <a:pt x="1491" y="134"/>
                  </a:lnTo>
                  <a:lnTo>
                    <a:pt x="1113" y="245"/>
                  </a:lnTo>
                  <a:lnTo>
                    <a:pt x="735" y="401"/>
                  </a:lnTo>
                  <a:lnTo>
                    <a:pt x="379" y="579"/>
                  </a:lnTo>
                  <a:lnTo>
                    <a:pt x="379" y="579"/>
                  </a:lnTo>
                  <a:lnTo>
                    <a:pt x="201" y="690"/>
                  </a:lnTo>
                  <a:lnTo>
                    <a:pt x="1" y="824"/>
                  </a:lnTo>
                  <a:lnTo>
                    <a:pt x="1" y="824"/>
                  </a:lnTo>
                  <a:lnTo>
                    <a:pt x="223" y="979"/>
                  </a:lnTo>
                  <a:lnTo>
                    <a:pt x="379" y="1113"/>
                  </a:lnTo>
                  <a:lnTo>
                    <a:pt x="379" y="1113"/>
                  </a:lnTo>
                  <a:lnTo>
                    <a:pt x="490" y="1269"/>
                  </a:lnTo>
                  <a:lnTo>
                    <a:pt x="601" y="1402"/>
                  </a:lnTo>
                  <a:lnTo>
                    <a:pt x="668" y="1558"/>
                  </a:lnTo>
                  <a:lnTo>
                    <a:pt x="735" y="1714"/>
                  </a:lnTo>
                  <a:lnTo>
                    <a:pt x="801" y="1869"/>
                  </a:lnTo>
                  <a:lnTo>
                    <a:pt x="824" y="2025"/>
                  </a:lnTo>
                  <a:lnTo>
                    <a:pt x="846" y="2203"/>
                  </a:lnTo>
                  <a:lnTo>
                    <a:pt x="846" y="2359"/>
                  </a:lnTo>
                  <a:lnTo>
                    <a:pt x="846" y="2359"/>
                  </a:lnTo>
                  <a:lnTo>
                    <a:pt x="1713" y="2403"/>
                  </a:lnTo>
                  <a:lnTo>
                    <a:pt x="2625" y="2470"/>
                  </a:lnTo>
                  <a:lnTo>
                    <a:pt x="3560" y="2559"/>
                  </a:lnTo>
                  <a:lnTo>
                    <a:pt x="4494" y="2648"/>
                  </a:lnTo>
                  <a:lnTo>
                    <a:pt x="5695" y="2826"/>
                  </a:lnTo>
                  <a:lnTo>
                    <a:pt x="6451" y="2937"/>
                  </a:lnTo>
                  <a:lnTo>
                    <a:pt x="6451" y="2937"/>
                  </a:lnTo>
                  <a:lnTo>
                    <a:pt x="6429" y="2714"/>
                  </a:lnTo>
                  <a:lnTo>
                    <a:pt x="6429" y="2714"/>
                  </a:lnTo>
                  <a:lnTo>
                    <a:pt x="6384" y="2092"/>
                  </a:lnTo>
                  <a:lnTo>
                    <a:pt x="6384" y="2092"/>
                  </a:lnTo>
                  <a:lnTo>
                    <a:pt x="6206" y="2158"/>
                  </a:lnTo>
                  <a:lnTo>
                    <a:pt x="6206" y="2158"/>
                  </a:lnTo>
                  <a:lnTo>
                    <a:pt x="6384" y="2092"/>
                  </a:lnTo>
                  <a:lnTo>
                    <a:pt x="6384" y="2092"/>
                  </a:lnTo>
                  <a:lnTo>
                    <a:pt x="6429" y="2069"/>
                  </a:lnTo>
                  <a:lnTo>
                    <a:pt x="6429" y="2069"/>
                  </a:lnTo>
                  <a:lnTo>
                    <a:pt x="6807" y="1869"/>
                  </a:lnTo>
                  <a:lnTo>
                    <a:pt x="6807" y="1869"/>
                  </a:lnTo>
                  <a:lnTo>
                    <a:pt x="7074" y="1758"/>
                  </a:lnTo>
                  <a:lnTo>
                    <a:pt x="7074" y="1758"/>
                  </a:lnTo>
                  <a:lnTo>
                    <a:pt x="7385" y="1625"/>
                  </a:lnTo>
                  <a:lnTo>
                    <a:pt x="7385" y="1625"/>
                  </a:lnTo>
                  <a:lnTo>
                    <a:pt x="7074" y="1758"/>
                  </a:lnTo>
                  <a:lnTo>
                    <a:pt x="7074" y="1758"/>
                  </a:lnTo>
                  <a:lnTo>
                    <a:pt x="7185" y="2381"/>
                  </a:lnTo>
                  <a:lnTo>
                    <a:pt x="7185" y="2381"/>
                  </a:lnTo>
                  <a:lnTo>
                    <a:pt x="7452" y="2336"/>
                  </a:lnTo>
                  <a:lnTo>
                    <a:pt x="7741" y="2314"/>
                  </a:lnTo>
                  <a:lnTo>
                    <a:pt x="8053" y="2292"/>
                  </a:lnTo>
                  <a:lnTo>
                    <a:pt x="8364" y="2314"/>
                  </a:lnTo>
                  <a:lnTo>
                    <a:pt x="8364" y="2314"/>
                  </a:lnTo>
                  <a:lnTo>
                    <a:pt x="8053" y="2292"/>
                  </a:lnTo>
                  <a:lnTo>
                    <a:pt x="7741" y="2314"/>
                  </a:lnTo>
                  <a:lnTo>
                    <a:pt x="7452" y="2336"/>
                  </a:lnTo>
                  <a:lnTo>
                    <a:pt x="7185" y="2381"/>
                  </a:lnTo>
                  <a:lnTo>
                    <a:pt x="7185" y="2381"/>
                  </a:lnTo>
                  <a:lnTo>
                    <a:pt x="7185" y="2448"/>
                  </a:lnTo>
                  <a:lnTo>
                    <a:pt x="7185" y="2448"/>
                  </a:lnTo>
                  <a:lnTo>
                    <a:pt x="7296" y="2981"/>
                  </a:lnTo>
                  <a:lnTo>
                    <a:pt x="10699" y="3604"/>
                  </a:lnTo>
                  <a:lnTo>
                    <a:pt x="10699" y="3604"/>
                  </a:lnTo>
                  <a:lnTo>
                    <a:pt x="10722" y="3426"/>
                  </a:lnTo>
                  <a:lnTo>
                    <a:pt x="10744" y="3293"/>
                  </a:lnTo>
                  <a:lnTo>
                    <a:pt x="10788" y="3137"/>
                  </a:lnTo>
                  <a:lnTo>
                    <a:pt x="10855" y="3026"/>
                  </a:lnTo>
                  <a:lnTo>
                    <a:pt x="10944" y="2915"/>
                  </a:lnTo>
                  <a:lnTo>
                    <a:pt x="11033" y="2803"/>
                  </a:lnTo>
                  <a:lnTo>
                    <a:pt x="11122" y="2714"/>
                  </a:lnTo>
                  <a:lnTo>
                    <a:pt x="11256" y="2625"/>
                  </a:lnTo>
                  <a:lnTo>
                    <a:pt x="11256" y="2625"/>
                  </a:lnTo>
                  <a:lnTo>
                    <a:pt x="11389" y="2536"/>
                  </a:lnTo>
                  <a:lnTo>
                    <a:pt x="11567" y="24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09" name="Google Shape;1327;p51">
              <a:extLst>
                <a:ext uri="{FF2B5EF4-FFF2-40B4-BE49-F238E27FC236}">
                  <a16:creationId xmlns:a16="http://schemas.microsoft.com/office/drawing/2014/main" id="{24959770-A416-4B1D-A620-DB725F6F18DC}"/>
                </a:ext>
              </a:extLst>
            </p:cNvPr>
            <p:cNvSpPr/>
            <p:nvPr/>
          </p:nvSpPr>
          <p:spPr>
            <a:xfrm>
              <a:off x="3240000" y="2638675"/>
              <a:ext cx="37850" cy="13925"/>
            </a:xfrm>
            <a:custGeom>
              <a:avLst/>
              <a:gdLst/>
              <a:ahLst/>
              <a:cxnLst/>
              <a:rect l="l" t="t" r="r" b="b"/>
              <a:pathLst>
                <a:path w="1514" h="55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45" y="0"/>
                  </a:lnTo>
                  <a:lnTo>
                    <a:pt x="490" y="67"/>
                  </a:lnTo>
                  <a:lnTo>
                    <a:pt x="757" y="156"/>
                  </a:lnTo>
                  <a:lnTo>
                    <a:pt x="1046" y="290"/>
                  </a:lnTo>
                  <a:lnTo>
                    <a:pt x="1046" y="290"/>
                  </a:lnTo>
                  <a:lnTo>
                    <a:pt x="1291" y="423"/>
                  </a:lnTo>
                  <a:lnTo>
                    <a:pt x="1513" y="557"/>
                  </a:lnTo>
                  <a:lnTo>
                    <a:pt x="1513" y="557"/>
                  </a:lnTo>
                  <a:lnTo>
                    <a:pt x="1291" y="423"/>
                  </a:lnTo>
                  <a:lnTo>
                    <a:pt x="1046" y="290"/>
                  </a:lnTo>
                  <a:lnTo>
                    <a:pt x="1046" y="290"/>
                  </a:lnTo>
                  <a:lnTo>
                    <a:pt x="757" y="156"/>
                  </a:lnTo>
                  <a:lnTo>
                    <a:pt x="490" y="67"/>
                  </a:lnTo>
                  <a:lnTo>
                    <a:pt x="245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10" name="Google Shape;1328;p51">
              <a:extLst>
                <a:ext uri="{FF2B5EF4-FFF2-40B4-BE49-F238E27FC236}">
                  <a16:creationId xmlns:a16="http://schemas.microsoft.com/office/drawing/2014/main" id="{848B785A-6C40-4E2F-B0BC-DA4A64FD8E1C}"/>
                </a:ext>
              </a:extLst>
            </p:cNvPr>
            <p:cNvSpPr/>
            <p:nvPr/>
          </p:nvSpPr>
          <p:spPr>
            <a:xfrm>
              <a:off x="3286150" y="2658700"/>
              <a:ext cx="3925" cy="3900"/>
            </a:xfrm>
            <a:custGeom>
              <a:avLst/>
              <a:gdLst/>
              <a:ahLst/>
              <a:cxnLst/>
              <a:rect l="l" t="t" r="r" b="b"/>
              <a:pathLst>
                <a:path w="157" h="1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7" y="156"/>
                  </a:lnTo>
                  <a:lnTo>
                    <a:pt x="157" y="15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11" name="Google Shape;1329;p51">
              <a:extLst>
                <a:ext uri="{FF2B5EF4-FFF2-40B4-BE49-F238E27FC236}">
                  <a16:creationId xmlns:a16="http://schemas.microsoft.com/office/drawing/2014/main" id="{83A2E5DA-513E-4634-BCA3-C86D9547545E}"/>
                </a:ext>
              </a:extLst>
            </p:cNvPr>
            <p:cNvSpPr/>
            <p:nvPr/>
          </p:nvSpPr>
          <p:spPr>
            <a:xfrm>
              <a:off x="3233900" y="2654250"/>
              <a:ext cx="47825" cy="11150"/>
            </a:xfrm>
            <a:custGeom>
              <a:avLst/>
              <a:gdLst/>
              <a:ahLst/>
              <a:cxnLst/>
              <a:rect l="l" t="t" r="r" b="b"/>
              <a:pathLst>
                <a:path w="1913" h="446" fill="none" extrusionOk="0">
                  <a:moveTo>
                    <a:pt x="1601" y="312"/>
                  </a:moveTo>
                  <a:lnTo>
                    <a:pt x="1601" y="312"/>
                  </a:lnTo>
                  <a:lnTo>
                    <a:pt x="1913" y="445"/>
                  </a:lnTo>
                  <a:lnTo>
                    <a:pt x="1913" y="445"/>
                  </a:lnTo>
                  <a:lnTo>
                    <a:pt x="1601" y="312"/>
                  </a:lnTo>
                  <a:lnTo>
                    <a:pt x="1601" y="312"/>
                  </a:lnTo>
                  <a:lnTo>
                    <a:pt x="1268" y="223"/>
                  </a:lnTo>
                  <a:lnTo>
                    <a:pt x="890" y="134"/>
                  </a:lnTo>
                  <a:lnTo>
                    <a:pt x="467" y="67"/>
                  </a:lnTo>
                  <a:lnTo>
                    <a:pt x="0" y="0"/>
                  </a:lnTo>
                  <a:lnTo>
                    <a:pt x="0" y="0"/>
                  </a:lnTo>
                  <a:lnTo>
                    <a:pt x="467" y="67"/>
                  </a:lnTo>
                  <a:lnTo>
                    <a:pt x="890" y="134"/>
                  </a:lnTo>
                  <a:lnTo>
                    <a:pt x="1268" y="223"/>
                  </a:lnTo>
                  <a:lnTo>
                    <a:pt x="1601" y="3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12" name="Google Shape;1330;p51">
              <a:extLst>
                <a:ext uri="{FF2B5EF4-FFF2-40B4-BE49-F238E27FC236}">
                  <a16:creationId xmlns:a16="http://schemas.microsoft.com/office/drawing/2014/main" id="{C816D573-24C2-4628-B451-E67D154E7ADD}"/>
                </a:ext>
              </a:extLst>
            </p:cNvPr>
            <p:cNvSpPr/>
            <p:nvPr/>
          </p:nvSpPr>
          <p:spPr>
            <a:xfrm>
              <a:off x="3378475" y="2668150"/>
              <a:ext cx="7800" cy="1125"/>
            </a:xfrm>
            <a:custGeom>
              <a:avLst/>
              <a:gdLst/>
              <a:ahLst/>
              <a:cxnLst/>
              <a:rect l="l" t="t" r="r" b="b"/>
              <a:pathLst>
                <a:path w="312" h="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12" y="45"/>
                  </a:lnTo>
                  <a:lnTo>
                    <a:pt x="312" y="4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13" name="Google Shape;1331;p51">
              <a:extLst>
                <a:ext uri="{FF2B5EF4-FFF2-40B4-BE49-F238E27FC236}">
                  <a16:creationId xmlns:a16="http://schemas.microsoft.com/office/drawing/2014/main" id="{9635E335-5021-4910-9F84-03C4940920BA}"/>
                </a:ext>
              </a:extLst>
            </p:cNvPr>
            <p:cNvSpPr/>
            <p:nvPr/>
          </p:nvSpPr>
          <p:spPr>
            <a:xfrm>
              <a:off x="3430175" y="2600850"/>
              <a:ext cx="3925" cy="5050"/>
            </a:xfrm>
            <a:custGeom>
              <a:avLst/>
              <a:gdLst/>
              <a:ahLst/>
              <a:cxnLst/>
              <a:rect l="l" t="t" r="r" b="b"/>
              <a:pathLst>
                <a:path w="157" h="202" extrusionOk="0">
                  <a:moveTo>
                    <a:pt x="45" y="1"/>
                  </a:moveTo>
                  <a:lnTo>
                    <a:pt x="1" y="45"/>
                  </a:lnTo>
                  <a:lnTo>
                    <a:pt x="1" y="68"/>
                  </a:lnTo>
                  <a:lnTo>
                    <a:pt x="1" y="90"/>
                  </a:lnTo>
                  <a:lnTo>
                    <a:pt x="45" y="157"/>
                  </a:lnTo>
                  <a:lnTo>
                    <a:pt x="90" y="201"/>
                  </a:lnTo>
                  <a:lnTo>
                    <a:pt x="134" y="179"/>
                  </a:lnTo>
                  <a:lnTo>
                    <a:pt x="156" y="157"/>
                  </a:lnTo>
                  <a:lnTo>
                    <a:pt x="156" y="90"/>
                  </a:lnTo>
                  <a:lnTo>
                    <a:pt x="134" y="45"/>
                  </a:lnTo>
                  <a:lnTo>
                    <a:pt x="90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14" name="Google Shape;1332;p51">
              <a:extLst>
                <a:ext uri="{FF2B5EF4-FFF2-40B4-BE49-F238E27FC236}">
                  <a16:creationId xmlns:a16="http://schemas.microsoft.com/office/drawing/2014/main" id="{7DCD634C-4C4D-48F6-B670-1A863EB5013D}"/>
                </a:ext>
              </a:extLst>
            </p:cNvPr>
            <p:cNvSpPr/>
            <p:nvPr/>
          </p:nvSpPr>
          <p:spPr>
            <a:xfrm>
              <a:off x="3380700" y="2579725"/>
              <a:ext cx="43950" cy="16700"/>
            </a:xfrm>
            <a:custGeom>
              <a:avLst/>
              <a:gdLst/>
              <a:ahLst/>
              <a:cxnLst/>
              <a:rect l="l" t="t" r="r" b="b"/>
              <a:pathLst>
                <a:path w="1758" h="668" extrusionOk="0">
                  <a:moveTo>
                    <a:pt x="22" y="1"/>
                  </a:moveTo>
                  <a:lnTo>
                    <a:pt x="0" y="45"/>
                  </a:lnTo>
                  <a:lnTo>
                    <a:pt x="45" y="90"/>
                  </a:lnTo>
                  <a:lnTo>
                    <a:pt x="89" y="134"/>
                  </a:lnTo>
                  <a:lnTo>
                    <a:pt x="489" y="201"/>
                  </a:lnTo>
                  <a:lnTo>
                    <a:pt x="890" y="290"/>
                  </a:lnTo>
                  <a:lnTo>
                    <a:pt x="1090" y="357"/>
                  </a:lnTo>
                  <a:lnTo>
                    <a:pt x="1268" y="446"/>
                  </a:lnTo>
                  <a:lnTo>
                    <a:pt x="1468" y="535"/>
                  </a:lnTo>
                  <a:lnTo>
                    <a:pt x="1646" y="646"/>
                  </a:lnTo>
                  <a:lnTo>
                    <a:pt x="1691" y="668"/>
                  </a:lnTo>
                  <a:lnTo>
                    <a:pt x="1735" y="646"/>
                  </a:lnTo>
                  <a:lnTo>
                    <a:pt x="1757" y="601"/>
                  </a:lnTo>
                  <a:lnTo>
                    <a:pt x="1713" y="557"/>
                  </a:lnTo>
                  <a:lnTo>
                    <a:pt x="1513" y="446"/>
                  </a:lnTo>
                  <a:lnTo>
                    <a:pt x="1335" y="334"/>
                  </a:lnTo>
                  <a:lnTo>
                    <a:pt x="1134" y="245"/>
                  </a:lnTo>
                  <a:lnTo>
                    <a:pt x="912" y="179"/>
                  </a:lnTo>
                  <a:lnTo>
                    <a:pt x="512" y="67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15" name="Google Shape;1333;p51">
              <a:extLst>
                <a:ext uri="{FF2B5EF4-FFF2-40B4-BE49-F238E27FC236}">
                  <a16:creationId xmlns:a16="http://schemas.microsoft.com/office/drawing/2014/main" id="{C6136B55-0CAB-4443-9D75-02674CCE4132}"/>
                </a:ext>
              </a:extLst>
            </p:cNvPr>
            <p:cNvSpPr/>
            <p:nvPr/>
          </p:nvSpPr>
          <p:spPr>
            <a:xfrm>
              <a:off x="3302275" y="2471300"/>
              <a:ext cx="179650" cy="201325"/>
            </a:xfrm>
            <a:custGeom>
              <a:avLst/>
              <a:gdLst/>
              <a:ahLst/>
              <a:cxnLst/>
              <a:rect l="l" t="t" r="r" b="b"/>
              <a:pathLst>
                <a:path w="7186" h="8053" extrusionOk="0">
                  <a:moveTo>
                    <a:pt x="3449" y="134"/>
                  </a:moveTo>
                  <a:lnTo>
                    <a:pt x="3893" y="178"/>
                  </a:lnTo>
                  <a:lnTo>
                    <a:pt x="4338" y="267"/>
                  </a:lnTo>
                  <a:lnTo>
                    <a:pt x="4761" y="401"/>
                  </a:lnTo>
                  <a:lnTo>
                    <a:pt x="5183" y="579"/>
                  </a:lnTo>
                  <a:lnTo>
                    <a:pt x="5584" y="801"/>
                  </a:lnTo>
                  <a:lnTo>
                    <a:pt x="5962" y="1068"/>
                  </a:lnTo>
                  <a:lnTo>
                    <a:pt x="6296" y="1357"/>
                  </a:lnTo>
                  <a:lnTo>
                    <a:pt x="6474" y="1557"/>
                  </a:lnTo>
                  <a:lnTo>
                    <a:pt x="6651" y="1758"/>
                  </a:lnTo>
                  <a:lnTo>
                    <a:pt x="6807" y="1980"/>
                  </a:lnTo>
                  <a:lnTo>
                    <a:pt x="6941" y="2202"/>
                  </a:lnTo>
                  <a:lnTo>
                    <a:pt x="7030" y="2336"/>
                  </a:lnTo>
                  <a:lnTo>
                    <a:pt x="7052" y="2380"/>
                  </a:lnTo>
                  <a:lnTo>
                    <a:pt x="7052" y="2447"/>
                  </a:lnTo>
                  <a:lnTo>
                    <a:pt x="7052" y="2558"/>
                  </a:lnTo>
                  <a:lnTo>
                    <a:pt x="7030" y="2647"/>
                  </a:lnTo>
                  <a:lnTo>
                    <a:pt x="6963" y="2870"/>
                  </a:lnTo>
                  <a:lnTo>
                    <a:pt x="6562" y="4605"/>
                  </a:lnTo>
                  <a:lnTo>
                    <a:pt x="5829" y="7861"/>
                  </a:lnTo>
                  <a:lnTo>
                    <a:pt x="5829" y="7861"/>
                  </a:lnTo>
                  <a:lnTo>
                    <a:pt x="5651" y="7652"/>
                  </a:lnTo>
                  <a:lnTo>
                    <a:pt x="5339" y="7363"/>
                  </a:lnTo>
                  <a:lnTo>
                    <a:pt x="5005" y="7096"/>
                  </a:lnTo>
                  <a:lnTo>
                    <a:pt x="4627" y="6851"/>
                  </a:lnTo>
                  <a:lnTo>
                    <a:pt x="4249" y="6651"/>
                  </a:lnTo>
                  <a:lnTo>
                    <a:pt x="3871" y="6495"/>
                  </a:lnTo>
                  <a:lnTo>
                    <a:pt x="3449" y="6362"/>
                  </a:lnTo>
                  <a:lnTo>
                    <a:pt x="3048" y="6295"/>
                  </a:lnTo>
                  <a:lnTo>
                    <a:pt x="2626" y="6251"/>
                  </a:lnTo>
                  <a:lnTo>
                    <a:pt x="2225" y="6251"/>
                  </a:lnTo>
                  <a:lnTo>
                    <a:pt x="1803" y="6295"/>
                  </a:lnTo>
                  <a:lnTo>
                    <a:pt x="1402" y="6384"/>
                  </a:lnTo>
                  <a:lnTo>
                    <a:pt x="1224" y="6451"/>
                  </a:lnTo>
                  <a:lnTo>
                    <a:pt x="1024" y="6540"/>
                  </a:lnTo>
                  <a:lnTo>
                    <a:pt x="846" y="6629"/>
                  </a:lnTo>
                  <a:lnTo>
                    <a:pt x="668" y="6740"/>
                  </a:lnTo>
                  <a:lnTo>
                    <a:pt x="490" y="6873"/>
                  </a:lnTo>
                  <a:lnTo>
                    <a:pt x="312" y="7007"/>
                  </a:lnTo>
                  <a:lnTo>
                    <a:pt x="166" y="7153"/>
                  </a:lnTo>
                  <a:lnTo>
                    <a:pt x="512" y="4649"/>
                  </a:lnTo>
                  <a:lnTo>
                    <a:pt x="802" y="2581"/>
                  </a:lnTo>
                  <a:lnTo>
                    <a:pt x="891" y="1935"/>
                  </a:lnTo>
                  <a:lnTo>
                    <a:pt x="935" y="1602"/>
                  </a:lnTo>
                  <a:lnTo>
                    <a:pt x="1002" y="1290"/>
                  </a:lnTo>
                  <a:lnTo>
                    <a:pt x="1024" y="1201"/>
                  </a:lnTo>
                  <a:lnTo>
                    <a:pt x="1069" y="1112"/>
                  </a:lnTo>
                  <a:lnTo>
                    <a:pt x="1180" y="979"/>
                  </a:lnTo>
                  <a:lnTo>
                    <a:pt x="1335" y="846"/>
                  </a:lnTo>
                  <a:lnTo>
                    <a:pt x="1469" y="734"/>
                  </a:lnTo>
                  <a:lnTo>
                    <a:pt x="1647" y="623"/>
                  </a:lnTo>
                  <a:lnTo>
                    <a:pt x="1825" y="512"/>
                  </a:lnTo>
                  <a:lnTo>
                    <a:pt x="2003" y="401"/>
                  </a:lnTo>
                  <a:lnTo>
                    <a:pt x="2181" y="334"/>
                  </a:lnTo>
                  <a:lnTo>
                    <a:pt x="2381" y="267"/>
                  </a:lnTo>
                  <a:lnTo>
                    <a:pt x="2581" y="223"/>
                  </a:lnTo>
                  <a:lnTo>
                    <a:pt x="2781" y="178"/>
                  </a:lnTo>
                  <a:lnTo>
                    <a:pt x="2981" y="156"/>
                  </a:lnTo>
                  <a:lnTo>
                    <a:pt x="3449" y="134"/>
                  </a:lnTo>
                  <a:close/>
                  <a:moveTo>
                    <a:pt x="3404" y="0"/>
                  </a:moveTo>
                  <a:lnTo>
                    <a:pt x="3026" y="23"/>
                  </a:lnTo>
                  <a:lnTo>
                    <a:pt x="2648" y="67"/>
                  </a:lnTo>
                  <a:lnTo>
                    <a:pt x="2270" y="156"/>
                  </a:lnTo>
                  <a:lnTo>
                    <a:pt x="1914" y="289"/>
                  </a:lnTo>
                  <a:lnTo>
                    <a:pt x="1736" y="378"/>
                  </a:lnTo>
                  <a:lnTo>
                    <a:pt x="1580" y="490"/>
                  </a:lnTo>
                  <a:lnTo>
                    <a:pt x="1402" y="601"/>
                  </a:lnTo>
                  <a:lnTo>
                    <a:pt x="1246" y="734"/>
                  </a:lnTo>
                  <a:lnTo>
                    <a:pt x="1135" y="846"/>
                  </a:lnTo>
                  <a:lnTo>
                    <a:pt x="1024" y="957"/>
                  </a:lnTo>
                  <a:lnTo>
                    <a:pt x="913" y="1090"/>
                  </a:lnTo>
                  <a:lnTo>
                    <a:pt x="868" y="1224"/>
                  </a:lnTo>
                  <a:lnTo>
                    <a:pt x="824" y="1491"/>
                  </a:lnTo>
                  <a:lnTo>
                    <a:pt x="779" y="1758"/>
                  </a:lnTo>
                  <a:lnTo>
                    <a:pt x="512" y="3693"/>
                  </a:lnTo>
                  <a:lnTo>
                    <a:pt x="8" y="7311"/>
                  </a:lnTo>
                  <a:lnTo>
                    <a:pt x="1" y="7318"/>
                  </a:lnTo>
                  <a:lnTo>
                    <a:pt x="7" y="7321"/>
                  </a:lnTo>
                  <a:lnTo>
                    <a:pt x="1" y="7363"/>
                  </a:lnTo>
                  <a:lnTo>
                    <a:pt x="1" y="7385"/>
                  </a:lnTo>
                  <a:lnTo>
                    <a:pt x="45" y="7429"/>
                  </a:lnTo>
                  <a:lnTo>
                    <a:pt x="90" y="7429"/>
                  </a:lnTo>
                  <a:lnTo>
                    <a:pt x="112" y="7407"/>
                  </a:lnTo>
                  <a:lnTo>
                    <a:pt x="268" y="7252"/>
                  </a:lnTo>
                  <a:lnTo>
                    <a:pt x="423" y="7118"/>
                  </a:lnTo>
                  <a:lnTo>
                    <a:pt x="579" y="6985"/>
                  </a:lnTo>
                  <a:lnTo>
                    <a:pt x="757" y="6851"/>
                  </a:lnTo>
                  <a:lnTo>
                    <a:pt x="935" y="6762"/>
                  </a:lnTo>
                  <a:lnTo>
                    <a:pt x="1113" y="6651"/>
                  </a:lnTo>
                  <a:lnTo>
                    <a:pt x="1291" y="6584"/>
                  </a:lnTo>
                  <a:lnTo>
                    <a:pt x="1469" y="6517"/>
                  </a:lnTo>
                  <a:lnTo>
                    <a:pt x="1847" y="6429"/>
                  </a:lnTo>
                  <a:lnTo>
                    <a:pt x="2247" y="6384"/>
                  </a:lnTo>
                  <a:lnTo>
                    <a:pt x="2648" y="6362"/>
                  </a:lnTo>
                  <a:lnTo>
                    <a:pt x="3048" y="6406"/>
                  </a:lnTo>
                  <a:lnTo>
                    <a:pt x="3449" y="6495"/>
                  </a:lnTo>
                  <a:lnTo>
                    <a:pt x="3827" y="6606"/>
                  </a:lnTo>
                  <a:lnTo>
                    <a:pt x="4227" y="6784"/>
                  </a:lnTo>
                  <a:lnTo>
                    <a:pt x="4583" y="6962"/>
                  </a:lnTo>
                  <a:lnTo>
                    <a:pt x="4939" y="7185"/>
                  </a:lnTo>
                  <a:lnTo>
                    <a:pt x="5250" y="7452"/>
                  </a:lnTo>
                  <a:lnTo>
                    <a:pt x="5562" y="7719"/>
                  </a:lnTo>
                  <a:lnTo>
                    <a:pt x="5806" y="8004"/>
                  </a:lnTo>
                  <a:lnTo>
                    <a:pt x="5806" y="8004"/>
                  </a:lnTo>
                  <a:lnTo>
                    <a:pt x="5806" y="8008"/>
                  </a:lnTo>
                  <a:lnTo>
                    <a:pt x="5851" y="8052"/>
                  </a:lnTo>
                  <a:lnTo>
                    <a:pt x="5917" y="8052"/>
                  </a:lnTo>
                  <a:lnTo>
                    <a:pt x="5940" y="8030"/>
                  </a:lnTo>
                  <a:lnTo>
                    <a:pt x="6651" y="4894"/>
                  </a:lnTo>
                  <a:lnTo>
                    <a:pt x="7074" y="2981"/>
                  </a:lnTo>
                  <a:lnTo>
                    <a:pt x="7141" y="2736"/>
                  </a:lnTo>
                  <a:lnTo>
                    <a:pt x="7163" y="2625"/>
                  </a:lnTo>
                  <a:lnTo>
                    <a:pt x="7185" y="2492"/>
                  </a:lnTo>
                  <a:lnTo>
                    <a:pt x="7185" y="2403"/>
                  </a:lnTo>
                  <a:lnTo>
                    <a:pt x="7163" y="2314"/>
                  </a:lnTo>
                  <a:lnTo>
                    <a:pt x="7052" y="2113"/>
                  </a:lnTo>
                  <a:lnTo>
                    <a:pt x="6918" y="1913"/>
                  </a:lnTo>
                  <a:lnTo>
                    <a:pt x="6807" y="1758"/>
                  </a:lnTo>
                  <a:lnTo>
                    <a:pt x="6562" y="1446"/>
                  </a:lnTo>
                  <a:lnTo>
                    <a:pt x="6296" y="1179"/>
                  </a:lnTo>
                  <a:lnTo>
                    <a:pt x="5984" y="935"/>
                  </a:lnTo>
                  <a:lnTo>
                    <a:pt x="5673" y="712"/>
                  </a:lnTo>
                  <a:lnTo>
                    <a:pt x="5317" y="512"/>
                  </a:lnTo>
                  <a:lnTo>
                    <a:pt x="4961" y="334"/>
                  </a:lnTo>
                  <a:lnTo>
                    <a:pt x="4583" y="201"/>
                  </a:lnTo>
                  <a:lnTo>
                    <a:pt x="4183" y="112"/>
                  </a:lnTo>
                  <a:lnTo>
                    <a:pt x="3804" y="45"/>
                  </a:lnTo>
                  <a:lnTo>
                    <a:pt x="34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16" name="Google Shape;1334;p51">
              <a:extLst>
                <a:ext uri="{FF2B5EF4-FFF2-40B4-BE49-F238E27FC236}">
                  <a16:creationId xmlns:a16="http://schemas.microsoft.com/office/drawing/2014/main" id="{3FB2C844-1634-4577-B8E4-6EE487DD1A78}"/>
                </a:ext>
              </a:extLst>
            </p:cNvPr>
            <p:cNvSpPr/>
            <p:nvPr/>
          </p:nvSpPr>
          <p:spPr>
            <a:xfrm>
              <a:off x="3158275" y="2452400"/>
              <a:ext cx="292500" cy="275275"/>
            </a:xfrm>
            <a:custGeom>
              <a:avLst/>
              <a:gdLst/>
              <a:ahLst/>
              <a:cxnLst/>
              <a:rect l="l" t="t" r="r" b="b"/>
              <a:pathLst>
                <a:path w="11700" h="11011" extrusionOk="0">
                  <a:moveTo>
                    <a:pt x="3314" y="0"/>
                  </a:moveTo>
                  <a:lnTo>
                    <a:pt x="3025" y="22"/>
                  </a:lnTo>
                  <a:lnTo>
                    <a:pt x="2758" y="67"/>
                  </a:lnTo>
                  <a:lnTo>
                    <a:pt x="2491" y="111"/>
                  </a:lnTo>
                  <a:lnTo>
                    <a:pt x="2224" y="200"/>
                  </a:lnTo>
                  <a:lnTo>
                    <a:pt x="1957" y="289"/>
                  </a:lnTo>
                  <a:lnTo>
                    <a:pt x="1513" y="467"/>
                  </a:lnTo>
                  <a:lnTo>
                    <a:pt x="1290" y="578"/>
                  </a:lnTo>
                  <a:lnTo>
                    <a:pt x="1090" y="712"/>
                  </a:lnTo>
                  <a:lnTo>
                    <a:pt x="890" y="845"/>
                  </a:lnTo>
                  <a:lnTo>
                    <a:pt x="667" y="1001"/>
                  </a:lnTo>
                  <a:lnTo>
                    <a:pt x="467" y="1201"/>
                  </a:lnTo>
                  <a:lnTo>
                    <a:pt x="378" y="1290"/>
                  </a:lnTo>
                  <a:lnTo>
                    <a:pt x="334" y="1379"/>
                  </a:lnTo>
                  <a:lnTo>
                    <a:pt x="311" y="1468"/>
                  </a:lnTo>
                  <a:lnTo>
                    <a:pt x="311" y="1557"/>
                  </a:lnTo>
                  <a:lnTo>
                    <a:pt x="311" y="1735"/>
                  </a:lnTo>
                  <a:lnTo>
                    <a:pt x="245" y="2714"/>
                  </a:lnTo>
                  <a:lnTo>
                    <a:pt x="89" y="5361"/>
                  </a:lnTo>
                  <a:lnTo>
                    <a:pt x="0" y="7118"/>
                  </a:lnTo>
                  <a:lnTo>
                    <a:pt x="22" y="7162"/>
                  </a:lnTo>
                  <a:lnTo>
                    <a:pt x="44" y="7185"/>
                  </a:lnTo>
                  <a:lnTo>
                    <a:pt x="178" y="7273"/>
                  </a:lnTo>
                  <a:lnTo>
                    <a:pt x="289" y="7340"/>
                  </a:lnTo>
                  <a:lnTo>
                    <a:pt x="334" y="7385"/>
                  </a:lnTo>
                  <a:lnTo>
                    <a:pt x="356" y="7429"/>
                  </a:lnTo>
                  <a:lnTo>
                    <a:pt x="356" y="7496"/>
                  </a:lnTo>
                  <a:lnTo>
                    <a:pt x="378" y="7563"/>
                  </a:lnTo>
                  <a:lnTo>
                    <a:pt x="356" y="8208"/>
                  </a:lnTo>
                  <a:lnTo>
                    <a:pt x="334" y="8830"/>
                  </a:lnTo>
                  <a:lnTo>
                    <a:pt x="334" y="9453"/>
                  </a:lnTo>
                  <a:lnTo>
                    <a:pt x="356" y="9520"/>
                  </a:lnTo>
                  <a:lnTo>
                    <a:pt x="423" y="9542"/>
                  </a:lnTo>
                  <a:lnTo>
                    <a:pt x="1223" y="9631"/>
                  </a:lnTo>
                  <a:lnTo>
                    <a:pt x="2024" y="9698"/>
                  </a:lnTo>
                  <a:lnTo>
                    <a:pt x="2825" y="9765"/>
                  </a:lnTo>
                  <a:lnTo>
                    <a:pt x="3626" y="9854"/>
                  </a:lnTo>
                  <a:lnTo>
                    <a:pt x="4538" y="9965"/>
                  </a:lnTo>
                  <a:lnTo>
                    <a:pt x="5427" y="10076"/>
                  </a:lnTo>
                  <a:lnTo>
                    <a:pt x="6206" y="10187"/>
                  </a:lnTo>
                  <a:lnTo>
                    <a:pt x="6361" y="10210"/>
                  </a:lnTo>
                  <a:lnTo>
                    <a:pt x="6450" y="10232"/>
                  </a:lnTo>
                  <a:lnTo>
                    <a:pt x="6517" y="10276"/>
                  </a:lnTo>
                  <a:lnTo>
                    <a:pt x="6539" y="10365"/>
                  </a:lnTo>
                  <a:lnTo>
                    <a:pt x="6539" y="10476"/>
                  </a:lnTo>
                  <a:lnTo>
                    <a:pt x="6517" y="10677"/>
                  </a:lnTo>
                  <a:lnTo>
                    <a:pt x="6539" y="10721"/>
                  </a:lnTo>
                  <a:lnTo>
                    <a:pt x="6562" y="10766"/>
                  </a:lnTo>
                  <a:lnTo>
                    <a:pt x="6628" y="10766"/>
                  </a:lnTo>
                  <a:lnTo>
                    <a:pt x="6806" y="10610"/>
                  </a:lnTo>
                  <a:lnTo>
                    <a:pt x="6895" y="10565"/>
                  </a:lnTo>
                  <a:lnTo>
                    <a:pt x="6984" y="10521"/>
                  </a:lnTo>
                  <a:lnTo>
                    <a:pt x="7051" y="10543"/>
                  </a:lnTo>
                  <a:lnTo>
                    <a:pt x="7095" y="10588"/>
                  </a:lnTo>
                  <a:lnTo>
                    <a:pt x="7229" y="10654"/>
                  </a:lnTo>
                  <a:lnTo>
                    <a:pt x="7674" y="10877"/>
                  </a:lnTo>
                  <a:lnTo>
                    <a:pt x="7696" y="10899"/>
                  </a:lnTo>
                  <a:lnTo>
                    <a:pt x="7718" y="10877"/>
                  </a:lnTo>
                  <a:lnTo>
                    <a:pt x="7740" y="10855"/>
                  </a:lnTo>
                  <a:lnTo>
                    <a:pt x="7740" y="10832"/>
                  </a:lnTo>
                  <a:lnTo>
                    <a:pt x="7647" y="10404"/>
                  </a:lnTo>
                  <a:lnTo>
                    <a:pt x="7647" y="10404"/>
                  </a:lnTo>
                  <a:lnTo>
                    <a:pt x="8363" y="10543"/>
                  </a:lnTo>
                  <a:lnTo>
                    <a:pt x="9186" y="10699"/>
                  </a:lnTo>
                  <a:lnTo>
                    <a:pt x="9987" y="10877"/>
                  </a:lnTo>
                  <a:lnTo>
                    <a:pt x="10810" y="11010"/>
                  </a:lnTo>
                  <a:lnTo>
                    <a:pt x="10854" y="11010"/>
                  </a:lnTo>
                  <a:lnTo>
                    <a:pt x="10877" y="10988"/>
                  </a:lnTo>
                  <a:lnTo>
                    <a:pt x="11055" y="10254"/>
                  </a:lnTo>
                  <a:lnTo>
                    <a:pt x="11210" y="9565"/>
                  </a:lnTo>
                  <a:lnTo>
                    <a:pt x="11255" y="9342"/>
                  </a:lnTo>
                  <a:lnTo>
                    <a:pt x="11322" y="9120"/>
                  </a:lnTo>
                  <a:lnTo>
                    <a:pt x="11388" y="9031"/>
                  </a:lnTo>
                  <a:lnTo>
                    <a:pt x="11455" y="8942"/>
                  </a:lnTo>
                  <a:lnTo>
                    <a:pt x="11544" y="8875"/>
                  </a:lnTo>
                  <a:lnTo>
                    <a:pt x="11655" y="8808"/>
                  </a:lnTo>
                  <a:lnTo>
                    <a:pt x="11677" y="8808"/>
                  </a:lnTo>
                  <a:lnTo>
                    <a:pt x="11700" y="8786"/>
                  </a:lnTo>
                  <a:lnTo>
                    <a:pt x="11677" y="8719"/>
                  </a:lnTo>
                  <a:lnTo>
                    <a:pt x="11655" y="8697"/>
                  </a:lnTo>
                  <a:lnTo>
                    <a:pt x="11588" y="8697"/>
                  </a:lnTo>
                  <a:lnTo>
                    <a:pt x="11455" y="8764"/>
                  </a:lnTo>
                  <a:lnTo>
                    <a:pt x="11344" y="8830"/>
                  </a:lnTo>
                  <a:lnTo>
                    <a:pt x="11255" y="8919"/>
                  </a:lnTo>
                  <a:lnTo>
                    <a:pt x="11188" y="9075"/>
                  </a:lnTo>
                  <a:lnTo>
                    <a:pt x="10988" y="9854"/>
                  </a:lnTo>
                  <a:lnTo>
                    <a:pt x="10854" y="10476"/>
                  </a:lnTo>
                  <a:lnTo>
                    <a:pt x="10810" y="10699"/>
                  </a:lnTo>
                  <a:lnTo>
                    <a:pt x="10788" y="10832"/>
                  </a:lnTo>
                  <a:lnTo>
                    <a:pt x="10743" y="10899"/>
                  </a:lnTo>
                  <a:lnTo>
                    <a:pt x="10654" y="10899"/>
                  </a:lnTo>
                  <a:lnTo>
                    <a:pt x="10454" y="10855"/>
                  </a:lnTo>
                  <a:lnTo>
                    <a:pt x="10120" y="10766"/>
                  </a:lnTo>
                  <a:lnTo>
                    <a:pt x="9297" y="10610"/>
                  </a:lnTo>
                  <a:lnTo>
                    <a:pt x="8430" y="10432"/>
                  </a:lnTo>
                  <a:lnTo>
                    <a:pt x="7563" y="10254"/>
                  </a:lnTo>
                  <a:lnTo>
                    <a:pt x="7518" y="10276"/>
                  </a:lnTo>
                  <a:lnTo>
                    <a:pt x="7496" y="10299"/>
                  </a:lnTo>
                  <a:lnTo>
                    <a:pt x="7496" y="10321"/>
                  </a:lnTo>
                  <a:lnTo>
                    <a:pt x="7579" y="10703"/>
                  </a:lnTo>
                  <a:lnTo>
                    <a:pt x="7579" y="10703"/>
                  </a:lnTo>
                  <a:lnTo>
                    <a:pt x="7407" y="10610"/>
                  </a:lnTo>
                  <a:lnTo>
                    <a:pt x="7095" y="10454"/>
                  </a:lnTo>
                  <a:lnTo>
                    <a:pt x="7006" y="10432"/>
                  </a:lnTo>
                  <a:lnTo>
                    <a:pt x="6940" y="10410"/>
                  </a:lnTo>
                  <a:lnTo>
                    <a:pt x="6873" y="10432"/>
                  </a:lnTo>
                  <a:lnTo>
                    <a:pt x="6806" y="10454"/>
                  </a:lnTo>
                  <a:lnTo>
                    <a:pt x="6695" y="10543"/>
                  </a:lnTo>
                  <a:lnTo>
                    <a:pt x="6651" y="10575"/>
                  </a:lnTo>
                  <a:lnTo>
                    <a:pt x="6651" y="10187"/>
                  </a:lnTo>
                  <a:lnTo>
                    <a:pt x="6628" y="10143"/>
                  </a:lnTo>
                  <a:lnTo>
                    <a:pt x="6584" y="10121"/>
                  </a:lnTo>
                  <a:lnTo>
                    <a:pt x="5027" y="9898"/>
                  </a:lnTo>
                  <a:lnTo>
                    <a:pt x="4248" y="9787"/>
                  </a:lnTo>
                  <a:lnTo>
                    <a:pt x="3492" y="9698"/>
                  </a:lnTo>
                  <a:lnTo>
                    <a:pt x="2714" y="9631"/>
                  </a:lnTo>
                  <a:lnTo>
                    <a:pt x="1935" y="9565"/>
                  </a:lnTo>
                  <a:lnTo>
                    <a:pt x="1157" y="9498"/>
                  </a:lnTo>
                  <a:lnTo>
                    <a:pt x="467" y="9419"/>
                  </a:lnTo>
                  <a:lnTo>
                    <a:pt x="467" y="9419"/>
                  </a:lnTo>
                  <a:lnTo>
                    <a:pt x="467" y="9075"/>
                  </a:lnTo>
                  <a:lnTo>
                    <a:pt x="467" y="8675"/>
                  </a:lnTo>
                  <a:lnTo>
                    <a:pt x="489" y="7830"/>
                  </a:lnTo>
                  <a:lnTo>
                    <a:pt x="512" y="7629"/>
                  </a:lnTo>
                  <a:lnTo>
                    <a:pt x="512" y="7518"/>
                  </a:lnTo>
                  <a:lnTo>
                    <a:pt x="512" y="7407"/>
                  </a:lnTo>
                  <a:lnTo>
                    <a:pt x="467" y="7340"/>
                  </a:lnTo>
                  <a:lnTo>
                    <a:pt x="400" y="7296"/>
                  </a:lnTo>
                  <a:lnTo>
                    <a:pt x="245" y="7207"/>
                  </a:lnTo>
                  <a:lnTo>
                    <a:pt x="133" y="7140"/>
                  </a:lnTo>
                  <a:lnTo>
                    <a:pt x="111" y="7073"/>
                  </a:lnTo>
                  <a:lnTo>
                    <a:pt x="111" y="7007"/>
                  </a:lnTo>
                  <a:lnTo>
                    <a:pt x="133" y="6829"/>
                  </a:lnTo>
                  <a:lnTo>
                    <a:pt x="178" y="6517"/>
                  </a:lnTo>
                  <a:lnTo>
                    <a:pt x="245" y="5249"/>
                  </a:lnTo>
                  <a:lnTo>
                    <a:pt x="400" y="2425"/>
                  </a:lnTo>
                  <a:lnTo>
                    <a:pt x="423" y="1980"/>
                  </a:lnTo>
                  <a:lnTo>
                    <a:pt x="423" y="1757"/>
                  </a:lnTo>
                  <a:lnTo>
                    <a:pt x="445" y="1557"/>
                  </a:lnTo>
                  <a:lnTo>
                    <a:pt x="467" y="1446"/>
                  </a:lnTo>
                  <a:lnTo>
                    <a:pt x="534" y="1357"/>
                  </a:lnTo>
                  <a:lnTo>
                    <a:pt x="645" y="1223"/>
                  </a:lnTo>
                  <a:lnTo>
                    <a:pt x="779" y="1112"/>
                  </a:lnTo>
                  <a:lnTo>
                    <a:pt x="1068" y="890"/>
                  </a:lnTo>
                  <a:lnTo>
                    <a:pt x="1379" y="690"/>
                  </a:lnTo>
                  <a:lnTo>
                    <a:pt x="1690" y="534"/>
                  </a:lnTo>
                  <a:lnTo>
                    <a:pt x="2024" y="400"/>
                  </a:lnTo>
                  <a:lnTo>
                    <a:pt x="2380" y="289"/>
                  </a:lnTo>
                  <a:lnTo>
                    <a:pt x="2714" y="200"/>
                  </a:lnTo>
                  <a:lnTo>
                    <a:pt x="3070" y="156"/>
                  </a:lnTo>
                  <a:lnTo>
                    <a:pt x="3448" y="134"/>
                  </a:lnTo>
                  <a:lnTo>
                    <a:pt x="3804" y="134"/>
                  </a:lnTo>
                  <a:lnTo>
                    <a:pt x="4159" y="178"/>
                  </a:lnTo>
                  <a:lnTo>
                    <a:pt x="4493" y="223"/>
                  </a:lnTo>
                  <a:lnTo>
                    <a:pt x="4827" y="334"/>
                  </a:lnTo>
                  <a:lnTo>
                    <a:pt x="5160" y="445"/>
                  </a:lnTo>
                  <a:lnTo>
                    <a:pt x="5472" y="623"/>
                  </a:lnTo>
                  <a:lnTo>
                    <a:pt x="5761" y="801"/>
                  </a:lnTo>
                  <a:lnTo>
                    <a:pt x="6028" y="1045"/>
                  </a:lnTo>
                  <a:lnTo>
                    <a:pt x="6250" y="1290"/>
                  </a:lnTo>
                  <a:lnTo>
                    <a:pt x="6473" y="1602"/>
                  </a:lnTo>
                  <a:lnTo>
                    <a:pt x="6628" y="1935"/>
                  </a:lnTo>
                  <a:lnTo>
                    <a:pt x="6673" y="1957"/>
                  </a:lnTo>
                  <a:lnTo>
                    <a:pt x="6717" y="1980"/>
                  </a:lnTo>
                  <a:lnTo>
                    <a:pt x="6762" y="1957"/>
                  </a:lnTo>
                  <a:lnTo>
                    <a:pt x="6762" y="1935"/>
                  </a:lnTo>
                  <a:lnTo>
                    <a:pt x="6762" y="1891"/>
                  </a:lnTo>
                  <a:lnTo>
                    <a:pt x="6673" y="1691"/>
                  </a:lnTo>
                  <a:lnTo>
                    <a:pt x="6562" y="1513"/>
                  </a:lnTo>
                  <a:lnTo>
                    <a:pt x="6428" y="1335"/>
                  </a:lnTo>
                  <a:lnTo>
                    <a:pt x="6317" y="1157"/>
                  </a:lnTo>
                  <a:lnTo>
                    <a:pt x="6161" y="1001"/>
                  </a:lnTo>
                  <a:lnTo>
                    <a:pt x="6028" y="868"/>
                  </a:lnTo>
                  <a:lnTo>
                    <a:pt x="5872" y="734"/>
                  </a:lnTo>
                  <a:lnTo>
                    <a:pt x="5694" y="623"/>
                  </a:lnTo>
                  <a:lnTo>
                    <a:pt x="5538" y="512"/>
                  </a:lnTo>
                  <a:lnTo>
                    <a:pt x="5361" y="400"/>
                  </a:lnTo>
                  <a:lnTo>
                    <a:pt x="4982" y="245"/>
                  </a:lnTo>
                  <a:lnTo>
                    <a:pt x="4560" y="111"/>
                  </a:lnTo>
                  <a:lnTo>
                    <a:pt x="4137" y="45"/>
                  </a:lnTo>
                  <a:lnTo>
                    <a:pt x="3870" y="22"/>
                  </a:lnTo>
                  <a:lnTo>
                    <a:pt x="35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17" name="Google Shape;1335;p51">
              <a:extLst>
                <a:ext uri="{FF2B5EF4-FFF2-40B4-BE49-F238E27FC236}">
                  <a16:creationId xmlns:a16="http://schemas.microsoft.com/office/drawing/2014/main" id="{E6290E67-BFE7-4ACB-886D-C29F698191B7}"/>
                </a:ext>
              </a:extLst>
            </p:cNvPr>
            <p:cNvSpPr/>
            <p:nvPr/>
          </p:nvSpPr>
          <p:spPr>
            <a:xfrm>
              <a:off x="3340650" y="2673700"/>
              <a:ext cx="102350" cy="42850"/>
            </a:xfrm>
            <a:custGeom>
              <a:avLst/>
              <a:gdLst/>
              <a:ahLst/>
              <a:cxnLst/>
              <a:rect l="l" t="t" r="r" b="b"/>
              <a:pathLst>
                <a:path w="4094" h="1714" extrusionOk="0">
                  <a:moveTo>
                    <a:pt x="3960" y="1"/>
                  </a:moveTo>
                  <a:lnTo>
                    <a:pt x="3782" y="134"/>
                  </a:lnTo>
                  <a:lnTo>
                    <a:pt x="3648" y="312"/>
                  </a:lnTo>
                  <a:lnTo>
                    <a:pt x="3537" y="490"/>
                  </a:lnTo>
                  <a:lnTo>
                    <a:pt x="3448" y="690"/>
                  </a:lnTo>
                  <a:lnTo>
                    <a:pt x="3426" y="868"/>
                  </a:lnTo>
                  <a:lnTo>
                    <a:pt x="3426" y="957"/>
                  </a:lnTo>
                  <a:lnTo>
                    <a:pt x="3426" y="968"/>
                  </a:lnTo>
                  <a:lnTo>
                    <a:pt x="3404" y="957"/>
                  </a:lnTo>
                  <a:lnTo>
                    <a:pt x="3226" y="957"/>
                  </a:lnTo>
                  <a:lnTo>
                    <a:pt x="3092" y="935"/>
                  </a:lnTo>
                  <a:lnTo>
                    <a:pt x="2803" y="890"/>
                  </a:lnTo>
                  <a:lnTo>
                    <a:pt x="2247" y="757"/>
                  </a:lnTo>
                  <a:lnTo>
                    <a:pt x="67" y="357"/>
                  </a:lnTo>
                  <a:lnTo>
                    <a:pt x="1" y="357"/>
                  </a:lnTo>
                  <a:lnTo>
                    <a:pt x="1" y="379"/>
                  </a:lnTo>
                  <a:lnTo>
                    <a:pt x="1" y="423"/>
                  </a:lnTo>
                  <a:lnTo>
                    <a:pt x="90" y="979"/>
                  </a:lnTo>
                  <a:lnTo>
                    <a:pt x="134" y="1024"/>
                  </a:lnTo>
                  <a:lnTo>
                    <a:pt x="156" y="1046"/>
                  </a:lnTo>
                  <a:lnTo>
                    <a:pt x="1024" y="1202"/>
                  </a:lnTo>
                  <a:lnTo>
                    <a:pt x="1891" y="1358"/>
                  </a:lnTo>
                  <a:lnTo>
                    <a:pt x="2759" y="1535"/>
                  </a:lnTo>
                  <a:lnTo>
                    <a:pt x="3626" y="1713"/>
                  </a:lnTo>
                  <a:lnTo>
                    <a:pt x="3671" y="1691"/>
                  </a:lnTo>
                  <a:lnTo>
                    <a:pt x="3693" y="1647"/>
                  </a:lnTo>
                  <a:lnTo>
                    <a:pt x="3671" y="1602"/>
                  </a:lnTo>
                  <a:lnTo>
                    <a:pt x="3626" y="1580"/>
                  </a:lnTo>
                  <a:lnTo>
                    <a:pt x="2536" y="1380"/>
                  </a:lnTo>
                  <a:lnTo>
                    <a:pt x="1446" y="1157"/>
                  </a:lnTo>
                  <a:lnTo>
                    <a:pt x="735" y="1002"/>
                  </a:lnTo>
                  <a:lnTo>
                    <a:pt x="490" y="979"/>
                  </a:lnTo>
                  <a:lnTo>
                    <a:pt x="357" y="957"/>
                  </a:lnTo>
                  <a:lnTo>
                    <a:pt x="268" y="890"/>
                  </a:lnTo>
                  <a:lnTo>
                    <a:pt x="223" y="868"/>
                  </a:lnTo>
                  <a:lnTo>
                    <a:pt x="201" y="801"/>
                  </a:lnTo>
                  <a:lnTo>
                    <a:pt x="156" y="668"/>
                  </a:lnTo>
                  <a:lnTo>
                    <a:pt x="142" y="507"/>
                  </a:lnTo>
                  <a:lnTo>
                    <a:pt x="142" y="507"/>
                  </a:lnTo>
                  <a:lnTo>
                    <a:pt x="3448" y="1091"/>
                  </a:lnTo>
                  <a:lnTo>
                    <a:pt x="3493" y="1091"/>
                  </a:lnTo>
                  <a:lnTo>
                    <a:pt x="3515" y="1046"/>
                  </a:lnTo>
                  <a:lnTo>
                    <a:pt x="3582" y="779"/>
                  </a:lnTo>
                  <a:lnTo>
                    <a:pt x="3626" y="646"/>
                  </a:lnTo>
                  <a:lnTo>
                    <a:pt x="3671" y="512"/>
                  </a:lnTo>
                  <a:lnTo>
                    <a:pt x="3760" y="401"/>
                  </a:lnTo>
                  <a:lnTo>
                    <a:pt x="3849" y="312"/>
                  </a:lnTo>
                  <a:lnTo>
                    <a:pt x="3938" y="201"/>
                  </a:lnTo>
                  <a:lnTo>
                    <a:pt x="4071" y="112"/>
                  </a:lnTo>
                  <a:lnTo>
                    <a:pt x="4093" y="90"/>
                  </a:lnTo>
                  <a:lnTo>
                    <a:pt x="4071" y="23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18" name="Google Shape;1336;p51">
              <a:extLst>
                <a:ext uri="{FF2B5EF4-FFF2-40B4-BE49-F238E27FC236}">
                  <a16:creationId xmlns:a16="http://schemas.microsoft.com/office/drawing/2014/main" id="{CDBFAECD-E0E4-4CBA-906E-21DED6A137B4}"/>
                </a:ext>
              </a:extLst>
            </p:cNvPr>
            <p:cNvSpPr/>
            <p:nvPr/>
          </p:nvSpPr>
          <p:spPr>
            <a:xfrm>
              <a:off x="3287825" y="2499650"/>
              <a:ext cx="14475" cy="12275"/>
            </a:xfrm>
            <a:custGeom>
              <a:avLst/>
              <a:gdLst/>
              <a:ahLst/>
              <a:cxnLst/>
              <a:rect l="l" t="t" r="r" b="b"/>
              <a:pathLst>
                <a:path w="579" h="491" extrusionOk="0">
                  <a:moveTo>
                    <a:pt x="45" y="1"/>
                  </a:moveTo>
                  <a:lnTo>
                    <a:pt x="1" y="23"/>
                  </a:lnTo>
                  <a:lnTo>
                    <a:pt x="1" y="67"/>
                  </a:lnTo>
                  <a:lnTo>
                    <a:pt x="23" y="112"/>
                  </a:lnTo>
                  <a:lnTo>
                    <a:pt x="245" y="268"/>
                  </a:lnTo>
                  <a:lnTo>
                    <a:pt x="468" y="468"/>
                  </a:lnTo>
                  <a:lnTo>
                    <a:pt x="512" y="490"/>
                  </a:lnTo>
                  <a:lnTo>
                    <a:pt x="557" y="468"/>
                  </a:lnTo>
                  <a:lnTo>
                    <a:pt x="579" y="423"/>
                  </a:lnTo>
                  <a:lnTo>
                    <a:pt x="534" y="379"/>
                  </a:lnTo>
                  <a:lnTo>
                    <a:pt x="334" y="179"/>
                  </a:lnTo>
                  <a:lnTo>
                    <a:pt x="112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19" name="Google Shape;1337;p51">
              <a:extLst>
                <a:ext uri="{FF2B5EF4-FFF2-40B4-BE49-F238E27FC236}">
                  <a16:creationId xmlns:a16="http://schemas.microsoft.com/office/drawing/2014/main" id="{B5077D94-4A89-4CDC-A91F-2AA5CBF4A9D1}"/>
                </a:ext>
              </a:extLst>
            </p:cNvPr>
            <p:cNvSpPr/>
            <p:nvPr/>
          </p:nvSpPr>
          <p:spPr>
            <a:xfrm>
              <a:off x="3238900" y="2524675"/>
              <a:ext cx="51725" cy="25600"/>
            </a:xfrm>
            <a:custGeom>
              <a:avLst/>
              <a:gdLst/>
              <a:ahLst/>
              <a:cxnLst/>
              <a:rect l="l" t="t" r="r" b="b"/>
              <a:pathLst>
                <a:path w="2069" h="1024" extrusionOk="0">
                  <a:moveTo>
                    <a:pt x="45" y="1"/>
                  </a:moveTo>
                  <a:lnTo>
                    <a:pt x="22" y="23"/>
                  </a:lnTo>
                  <a:lnTo>
                    <a:pt x="0" y="23"/>
                  </a:lnTo>
                  <a:lnTo>
                    <a:pt x="0" y="67"/>
                  </a:lnTo>
                  <a:lnTo>
                    <a:pt x="22" y="112"/>
                  </a:lnTo>
                  <a:lnTo>
                    <a:pt x="67" y="134"/>
                  </a:lnTo>
                  <a:lnTo>
                    <a:pt x="356" y="156"/>
                  </a:lnTo>
                  <a:lnTo>
                    <a:pt x="623" y="201"/>
                  </a:lnTo>
                  <a:lnTo>
                    <a:pt x="868" y="268"/>
                  </a:lnTo>
                  <a:lnTo>
                    <a:pt x="1112" y="357"/>
                  </a:lnTo>
                  <a:lnTo>
                    <a:pt x="1335" y="490"/>
                  </a:lnTo>
                  <a:lnTo>
                    <a:pt x="1535" y="623"/>
                  </a:lnTo>
                  <a:lnTo>
                    <a:pt x="1757" y="801"/>
                  </a:lnTo>
                  <a:lnTo>
                    <a:pt x="1935" y="1002"/>
                  </a:lnTo>
                  <a:lnTo>
                    <a:pt x="1980" y="1024"/>
                  </a:lnTo>
                  <a:lnTo>
                    <a:pt x="2047" y="1024"/>
                  </a:lnTo>
                  <a:lnTo>
                    <a:pt x="2069" y="979"/>
                  </a:lnTo>
                  <a:lnTo>
                    <a:pt x="2047" y="935"/>
                  </a:lnTo>
                  <a:lnTo>
                    <a:pt x="1846" y="712"/>
                  </a:lnTo>
                  <a:lnTo>
                    <a:pt x="1624" y="534"/>
                  </a:lnTo>
                  <a:lnTo>
                    <a:pt x="1379" y="379"/>
                  </a:lnTo>
                  <a:lnTo>
                    <a:pt x="1157" y="245"/>
                  </a:lnTo>
                  <a:lnTo>
                    <a:pt x="890" y="156"/>
                  </a:lnTo>
                  <a:lnTo>
                    <a:pt x="623" y="67"/>
                  </a:lnTo>
                  <a:lnTo>
                    <a:pt x="334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20" name="Google Shape;1338;p51">
              <a:extLst>
                <a:ext uri="{FF2B5EF4-FFF2-40B4-BE49-F238E27FC236}">
                  <a16:creationId xmlns:a16="http://schemas.microsoft.com/office/drawing/2014/main" id="{9555A74E-F8A6-465C-B254-98AC48CBFB6E}"/>
                </a:ext>
              </a:extLst>
            </p:cNvPr>
            <p:cNvSpPr/>
            <p:nvPr/>
          </p:nvSpPr>
          <p:spPr>
            <a:xfrm>
              <a:off x="3331200" y="2546925"/>
              <a:ext cx="65650" cy="12250"/>
            </a:xfrm>
            <a:custGeom>
              <a:avLst/>
              <a:gdLst/>
              <a:ahLst/>
              <a:cxnLst/>
              <a:rect l="l" t="t" r="r" b="b"/>
              <a:pathLst>
                <a:path w="2626" h="490" extrusionOk="0">
                  <a:moveTo>
                    <a:pt x="1557" y="0"/>
                  </a:moveTo>
                  <a:lnTo>
                    <a:pt x="1224" y="23"/>
                  </a:lnTo>
                  <a:lnTo>
                    <a:pt x="935" y="89"/>
                  </a:lnTo>
                  <a:lnTo>
                    <a:pt x="623" y="178"/>
                  </a:lnTo>
                  <a:lnTo>
                    <a:pt x="45" y="356"/>
                  </a:lnTo>
                  <a:lnTo>
                    <a:pt x="23" y="378"/>
                  </a:lnTo>
                  <a:lnTo>
                    <a:pt x="1" y="401"/>
                  </a:lnTo>
                  <a:lnTo>
                    <a:pt x="1" y="445"/>
                  </a:lnTo>
                  <a:lnTo>
                    <a:pt x="45" y="490"/>
                  </a:lnTo>
                  <a:lnTo>
                    <a:pt x="89" y="490"/>
                  </a:lnTo>
                  <a:lnTo>
                    <a:pt x="646" y="312"/>
                  </a:lnTo>
                  <a:lnTo>
                    <a:pt x="935" y="223"/>
                  </a:lnTo>
                  <a:lnTo>
                    <a:pt x="1224" y="156"/>
                  </a:lnTo>
                  <a:lnTo>
                    <a:pt x="1557" y="134"/>
                  </a:lnTo>
                  <a:lnTo>
                    <a:pt x="1891" y="134"/>
                  </a:lnTo>
                  <a:lnTo>
                    <a:pt x="2247" y="156"/>
                  </a:lnTo>
                  <a:lnTo>
                    <a:pt x="2581" y="178"/>
                  </a:lnTo>
                  <a:lnTo>
                    <a:pt x="2625" y="178"/>
                  </a:lnTo>
                  <a:lnTo>
                    <a:pt x="2625" y="134"/>
                  </a:lnTo>
                  <a:lnTo>
                    <a:pt x="2603" y="89"/>
                  </a:lnTo>
                  <a:lnTo>
                    <a:pt x="2558" y="67"/>
                  </a:lnTo>
                  <a:lnTo>
                    <a:pt x="2225" y="23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21" name="Google Shape;1339;p51">
              <a:extLst>
                <a:ext uri="{FF2B5EF4-FFF2-40B4-BE49-F238E27FC236}">
                  <a16:creationId xmlns:a16="http://schemas.microsoft.com/office/drawing/2014/main" id="{1C3E2249-708E-4578-BA99-1E4C008AA795}"/>
                </a:ext>
              </a:extLst>
            </p:cNvPr>
            <p:cNvSpPr/>
            <p:nvPr/>
          </p:nvSpPr>
          <p:spPr>
            <a:xfrm>
              <a:off x="3385700" y="2505775"/>
              <a:ext cx="71200" cy="43950"/>
            </a:xfrm>
            <a:custGeom>
              <a:avLst/>
              <a:gdLst/>
              <a:ahLst/>
              <a:cxnLst/>
              <a:rect l="l" t="t" r="r" b="b"/>
              <a:pathLst>
                <a:path w="2848" h="1758" extrusionOk="0">
                  <a:moveTo>
                    <a:pt x="23" y="0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3" y="112"/>
                  </a:lnTo>
                  <a:lnTo>
                    <a:pt x="89" y="134"/>
                  </a:lnTo>
                  <a:lnTo>
                    <a:pt x="289" y="134"/>
                  </a:lnTo>
                  <a:lnTo>
                    <a:pt x="512" y="156"/>
                  </a:lnTo>
                  <a:lnTo>
                    <a:pt x="712" y="178"/>
                  </a:lnTo>
                  <a:lnTo>
                    <a:pt x="912" y="223"/>
                  </a:lnTo>
                  <a:lnTo>
                    <a:pt x="1090" y="290"/>
                  </a:lnTo>
                  <a:lnTo>
                    <a:pt x="1268" y="356"/>
                  </a:lnTo>
                  <a:lnTo>
                    <a:pt x="1446" y="445"/>
                  </a:lnTo>
                  <a:lnTo>
                    <a:pt x="1624" y="556"/>
                  </a:lnTo>
                  <a:lnTo>
                    <a:pt x="1935" y="779"/>
                  </a:lnTo>
                  <a:lnTo>
                    <a:pt x="2225" y="1068"/>
                  </a:lnTo>
                  <a:lnTo>
                    <a:pt x="2491" y="1379"/>
                  </a:lnTo>
                  <a:lnTo>
                    <a:pt x="2714" y="1713"/>
                  </a:lnTo>
                  <a:lnTo>
                    <a:pt x="2758" y="1758"/>
                  </a:lnTo>
                  <a:lnTo>
                    <a:pt x="2803" y="1758"/>
                  </a:lnTo>
                  <a:lnTo>
                    <a:pt x="2847" y="1735"/>
                  </a:lnTo>
                  <a:lnTo>
                    <a:pt x="2847" y="1713"/>
                  </a:lnTo>
                  <a:lnTo>
                    <a:pt x="2847" y="1691"/>
                  </a:lnTo>
                  <a:lnTo>
                    <a:pt x="2603" y="1313"/>
                  </a:lnTo>
                  <a:lnTo>
                    <a:pt x="2314" y="979"/>
                  </a:lnTo>
                  <a:lnTo>
                    <a:pt x="2002" y="690"/>
                  </a:lnTo>
                  <a:lnTo>
                    <a:pt x="1846" y="556"/>
                  </a:lnTo>
                  <a:lnTo>
                    <a:pt x="1668" y="445"/>
                  </a:lnTo>
                  <a:lnTo>
                    <a:pt x="1491" y="334"/>
                  </a:lnTo>
                  <a:lnTo>
                    <a:pt x="1313" y="245"/>
                  </a:lnTo>
                  <a:lnTo>
                    <a:pt x="1135" y="178"/>
                  </a:lnTo>
                  <a:lnTo>
                    <a:pt x="934" y="112"/>
                  </a:lnTo>
                  <a:lnTo>
                    <a:pt x="712" y="45"/>
                  </a:lnTo>
                  <a:lnTo>
                    <a:pt x="512" y="23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22" name="Google Shape;1340;p51">
              <a:extLst>
                <a:ext uri="{FF2B5EF4-FFF2-40B4-BE49-F238E27FC236}">
                  <a16:creationId xmlns:a16="http://schemas.microsoft.com/office/drawing/2014/main" id="{A1A59D93-5CAA-4FEE-BA84-957C1765EF2C}"/>
                </a:ext>
              </a:extLst>
            </p:cNvPr>
            <p:cNvSpPr/>
            <p:nvPr/>
          </p:nvSpPr>
          <p:spPr>
            <a:xfrm>
              <a:off x="3350100" y="2508000"/>
              <a:ext cx="19500" cy="7250"/>
            </a:xfrm>
            <a:custGeom>
              <a:avLst/>
              <a:gdLst/>
              <a:ahLst/>
              <a:cxnLst/>
              <a:rect l="l" t="t" r="r" b="b"/>
              <a:pathLst>
                <a:path w="780" h="290" extrusionOk="0">
                  <a:moveTo>
                    <a:pt x="690" y="0"/>
                  </a:moveTo>
                  <a:lnTo>
                    <a:pt x="357" y="89"/>
                  </a:lnTo>
                  <a:lnTo>
                    <a:pt x="45" y="178"/>
                  </a:lnTo>
                  <a:lnTo>
                    <a:pt x="23" y="178"/>
                  </a:lnTo>
                  <a:lnTo>
                    <a:pt x="1" y="201"/>
                  </a:lnTo>
                  <a:lnTo>
                    <a:pt x="23" y="245"/>
                  </a:lnTo>
                  <a:lnTo>
                    <a:pt x="45" y="290"/>
                  </a:lnTo>
                  <a:lnTo>
                    <a:pt x="112" y="290"/>
                  </a:lnTo>
                  <a:lnTo>
                    <a:pt x="423" y="201"/>
                  </a:lnTo>
                  <a:lnTo>
                    <a:pt x="735" y="134"/>
                  </a:lnTo>
                  <a:lnTo>
                    <a:pt x="757" y="134"/>
                  </a:lnTo>
                  <a:lnTo>
                    <a:pt x="779" y="112"/>
                  </a:lnTo>
                  <a:lnTo>
                    <a:pt x="779" y="67"/>
                  </a:lnTo>
                  <a:lnTo>
                    <a:pt x="735" y="23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23" name="Google Shape;1341;p51">
              <a:extLst>
                <a:ext uri="{FF2B5EF4-FFF2-40B4-BE49-F238E27FC236}">
                  <a16:creationId xmlns:a16="http://schemas.microsoft.com/office/drawing/2014/main" id="{2F92F8A9-C122-4AB9-8DB1-4686CF482DA1}"/>
                </a:ext>
              </a:extLst>
            </p:cNvPr>
            <p:cNvSpPr/>
            <p:nvPr/>
          </p:nvSpPr>
          <p:spPr>
            <a:xfrm>
              <a:off x="3363450" y="2578625"/>
              <a:ext cx="8925" cy="3900"/>
            </a:xfrm>
            <a:custGeom>
              <a:avLst/>
              <a:gdLst/>
              <a:ahLst/>
              <a:cxnLst/>
              <a:rect l="l" t="t" r="r" b="b"/>
              <a:pathLst>
                <a:path w="357" h="156" extrusionOk="0">
                  <a:moveTo>
                    <a:pt x="267" y="0"/>
                  </a:moveTo>
                  <a:lnTo>
                    <a:pt x="67" y="22"/>
                  </a:lnTo>
                  <a:lnTo>
                    <a:pt x="23" y="22"/>
                  </a:lnTo>
                  <a:lnTo>
                    <a:pt x="23" y="45"/>
                  </a:lnTo>
                  <a:lnTo>
                    <a:pt x="1" y="89"/>
                  </a:lnTo>
                  <a:lnTo>
                    <a:pt x="45" y="134"/>
                  </a:lnTo>
                  <a:lnTo>
                    <a:pt x="90" y="156"/>
                  </a:lnTo>
                  <a:lnTo>
                    <a:pt x="312" y="134"/>
                  </a:lnTo>
                  <a:lnTo>
                    <a:pt x="334" y="134"/>
                  </a:lnTo>
                  <a:lnTo>
                    <a:pt x="356" y="111"/>
                  </a:lnTo>
                  <a:lnTo>
                    <a:pt x="356" y="67"/>
                  </a:lnTo>
                  <a:lnTo>
                    <a:pt x="334" y="22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24" name="Google Shape;1342;p51">
              <a:extLst>
                <a:ext uri="{FF2B5EF4-FFF2-40B4-BE49-F238E27FC236}">
                  <a16:creationId xmlns:a16="http://schemas.microsoft.com/office/drawing/2014/main" id="{7322CC16-447C-4D86-B4F2-60C1188EAC18}"/>
                </a:ext>
              </a:extLst>
            </p:cNvPr>
            <p:cNvSpPr/>
            <p:nvPr/>
          </p:nvSpPr>
          <p:spPr>
            <a:xfrm>
              <a:off x="3193850" y="2486875"/>
              <a:ext cx="67300" cy="16150"/>
            </a:xfrm>
            <a:custGeom>
              <a:avLst/>
              <a:gdLst/>
              <a:ahLst/>
              <a:cxnLst/>
              <a:rect l="l" t="t" r="r" b="b"/>
              <a:pathLst>
                <a:path w="2692" h="646" extrusionOk="0">
                  <a:moveTo>
                    <a:pt x="1936" y="0"/>
                  </a:moveTo>
                  <a:lnTo>
                    <a:pt x="1602" y="22"/>
                  </a:lnTo>
                  <a:lnTo>
                    <a:pt x="1268" y="67"/>
                  </a:lnTo>
                  <a:lnTo>
                    <a:pt x="957" y="134"/>
                  </a:lnTo>
                  <a:lnTo>
                    <a:pt x="646" y="245"/>
                  </a:lnTo>
                  <a:lnTo>
                    <a:pt x="334" y="356"/>
                  </a:lnTo>
                  <a:lnTo>
                    <a:pt x="23" y="512"/>
                  </a:lnTo>
                  <a:lnTo>
                    <a:pt x="23" y="534"/>
                  </a:lnTo>
                  <a:lnTo>
                    <a:pt x="1" y="556"/>
                  </a:lnTo>
                  <a:lnTo>
                    <a:pt x="23" y="601"/>
                  </a:lnTo>
                  <a:lnTo>
                    <a:pt x="67" y="645"/>
                  </a:lnTo>
                  <a:lnTo>
                    <a:pt x="112" y="623"/>
                  </a:lnTo>
                  <a:lnTo>
                    <a:pt x="423" y="489"/>
                  </a:lnTo>
                  <a:lnTo>
                    <a:pt x="712" y="356"/>
                  </a:lnTo>
                  <a:lnTo>
                    <a:pt x="1024" y="267"/>
                  </a:lnTo>
                  <a:lnTo>
                    <a:pt x="1335" y="200"/>
                  </a:lnTo>
                  <a:lnTo>
                    <a:pt x="1647" y="156"/>
                  </a:lnTo>
                  <a:lnTo>
                    <a:pt x="1980" y="134"/>
                  </a:lnTo>
                  <a:lnTo>
                    <a:pt x="2314" y="134"/>
                  </a:lnTo>
                  <a:lnTo>
                    <a:pt x="2625" y="156"/>
                  </a:lnTo>
                  <a:lnTo>
                    <a:pt x="2670" y="156"/>
                  </a:lnTo>
                  <a:lnTo>
                    <a:pt x="2670" y="134"/>
                  </a:lnTo>
                  <a:lnTo>
                    <a:pt x="2692" y="89"/>
                  </a:lnTo>
                  <a:lnTo>
                    <a:pt x="2647" y="45"/>
                  </a:lnTo>
                  <a:lnTo>
                    <a:pt x="2603" y="22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25" name="Google Shape;1343;p51">
              <a:extLst>
                <a:ext uri="{FF2B5EF4-FFF2-40B4-BE49-F238E27FC236}">
                  <a16:creationId xmlns:a16="http://schemas.microsoft.com/office/drawing/2014/main" id="{6ED73126-2AB6-4A1F-A233-4B7E6BACFECC}"/>
                </a:ext>
              </a:extLst>
            </p:cNvPr>
            <p:cNvSpPr/>
            <p:nvPr/>
          </p:nvSpPr>
          <p:spPr>
            <a:xfrm>
              <a:off x="3207200" y="2526350"/>
              <a:ext cx="16700" cy="6700"/>
            </a:xfrm>
            <a:custGeom>
              <a:avLst/>
              <a:gdLst/>
              <a:ahLst/>
              <a:cxnLst/>
              <a:rect l="l" t="t" r="r" b="b"/>
              <a:pathLst>
                <a:path w="668" h="268" extrusionOk="0">
                  <a:moveTo>
                    <a:pt x="556" y="0"/>
                  </a:moveTo>
                  <a:lnTo>
                    <a:pt x="312" y="67"/>
                  </a:lnTo>
                  <a:lnTo>
                    <a:pt x="45" y="134"/>
                  </a:lnTo>
                  <a:lnTo>
                    <a:pt x="23" y="156"/>
                  </a:lnTo>
                  <a:lnTo>
                    <a:pt x="0" y="178"/>
                  </a:lnTo>
                  <a:lnTo>
                    <a:pt x="0" y="223"/>
                  </a:lnTo>
                  <a:lnTo>
                    <a:pt x="45" y="245"/>
                  </a:lnTo>
                  <a:lnTo>
                    <a:pt x="89" y="267"/>
                  </a:lnTo>
                  <a:lnTo>
                    <a:pt x="356" y="201"/>
                  </a:lnTo>
                  <a:lnTo>
                    <a:pt x="623" y="134"/>
                  </a:lnTo>
                  <a:lnTo>
                    <a:pt x="645" y="134"/>
                  </a:lnTo>
                  <a:lnTo>
                    <a:pt x="668" y="112"/>
                  </a:lnTo>
                  <a:lnTo>
                    <a:pt x="668" y="67"/>
                  </a:lnTo>
                  <a:lnTo>
                    <a:pt x="623" y="2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26" name="Google Shape;1344;p51">
              <a:extLst>
                <a:ext uri="{FF2B5EF4-FFF2-40B4-BE49-F238E27FC236}">
                  <a16:creationId xmlns:a16="http://schemas.microsoft.com/office/drawing/2014/main" id="{CBC2AFD8-0A62-4D61-8C9B-D08A5A8C40D9}"/>
                </a:ext>
              </a:extLst>
            </p:cNvPr>
            <p:cNvSpPr/>
            <p:nvPr/>
          </p:nvSpPr>
          <p:spPr>
            <a:xfrm>
              <a:off x="3190525" y="2561925"/>
              <a:ext cx="77875" cy="13925"/>
            </a:xfrm>
            <a:custGeom>
              <a:avLst/>
              <a:gdLst/>
              <a:ahLst/>
              <a:cxnLst/>
              <a:rect l="l" t="t" r="r" b="b"/>
              <a:pathLst>
                <a:path w="3115" h="557" extrusionOk="0">
                  <a:moveTo>
                    <a:pt x="1513" y="1"/>
                  </a:moveTo>
                  <a:lnTo>
                    <a:pt x="1112" y="23"/>
                  </a:lnTo>
                  <a:lnTo>
                    <a:pt x="912" y="68"/>
                  </a:lnTo>
                  <a:lnTo>
                    <a:pt x="712" y="112"/>
                  </a:lnTo>
                  <a:lnTo>
                    <a:pt x="534" y="157"/>
                  </a:lnTo>
                  <a:lnTo>
                    <a:pt x="356" y="246"/>
                  </a:lnTo>
                  <a:lnTo>
                    <a:pt x="178" y="335"/>
                  </a:lnTo>
                  <a:lnTo>
                    <a:pt x="22" y="424"/>
                  </a:lnTo>
                  <a:lnTo>
                    <a:pt x="0" y="446"/>
                  </a:lnTo>
                  <a:lnTo>
                    <a:pt x="0" y="468"/>
                  </a:lnTo>
                  <a:lnTo>
                    <a:pt x="22" y="535"/>
                  </a:lnTo>
                  <a:lnTo>
                    <a:pt x="67" y="557"/>
                  </a:lnTo>
                  <a:lnTo>
                    <a:pt x="111" y="557"/>
                  </a:lnTo>
                  <a:lnTo>
                    <a:pt x="267" y="446"/>
                  </a:lnTo>
                  <a:lnTo>
                    <a:pt x="423" y="357"/>
                  </a:lnTo>
                  <a:lnTo>
                    <a:pt x="601" y="290"/>
                  </a:lnTo>
                  <a:lnTo>
                    <a:pt x="779" y="223"/>
                  </a:lnTo>
                  <a:lnTo>
                    <a:pt x="957" y="179"/>
                  </a:lnTo>
                  <a:lnTo>
                    <a:pt x="1157" y="157"/>
                  </a:lnTo>
                  <a:lnTo>
                    <a:pt x="1535" y="134"/>
                  </a:lnTo>
                  <a:lnTo>
                    <a:pt x="1935" y="157"/>
                  </a:lnTo>
                  <a:lnTo>
                    <a:pt x="2313" y="201"/>
                  </a:lnTo>
                  <a:lnTo>
                    <a:pt x="2691" y="290"/>
                  </a:lnTo>
                  <a:lnTo>
                    <a:pt x="3025" y="424"/>
                  </a:lnTo>
                  <a:lnTo>
                    <a:pt x="3070" y="424"/>
                  </a:lnTo>
                  <a:lnTo>
                    <a:pt x="3114" y="379"/>
                  </a:lnTo>
                  <a:lnTo>
                    <a:pt x="3092" y="335"/>
                  </a:lnTo>
                  <a:lnTo>
                    <a:pt x="3070" y="312"/>
                  </a:lnTo>
                  <a:lnTo>
                    <a:pt x="2714" y="179"/>
                  </a:lnTo>
                  <a:lnTo>
                    <a:pt x="2336" y="90"/>
                  </a:lnTo>
                  <a:lnTo>
                    <a:pt x="1935" y="2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27" name="Google Shape;1345;p51">
              <a:extLst>
                <a:ext uri="{FF2B5EF4-FFF2-40B4-BE49-F238E27FC236}">
                  <a16:creationId xmlns:a16="http://schemas.microsoft.com/office/drawing/2014/main" id="{AC5C369F-F396-4E68-A7ED-13DD95FF7075}"/>
                </a:ext>
              </a:extLst>
            </p:cNvPr>
            <p:cNvSpPr/>
            <p:nvPr/>
          </p:nvSpPr>
          <p:spPr>
            <a:xfrm>
              <a:off x="3166600" y="2635900"/>
              <a:ext cx="137375" cy="57300"/>
            </a:xfrm>
            <a:custGeom>
              <a:avLst/>
              <a:gdLst/>
              <a:ahLst/>
              <a:cxnLst/>
              <a:rect l="l" t="t" r="r" b="b"/>
              <a:pathLst>
                <a:path w="5495" h="2292" extrusionOk="0">
                  <a:moveTo>
                    <a:pt x="5361" y="1824"/>
                  </a:moveTo>
                  <a:lnTo>
                    <a:pt x="5406" y="1846"/>
                  </a:lnTo>
                  <a:lnTo>
                    <a:pt x="5383" y="1846"/>
                  </a:lnTo>
                  <a:lnTo>
                    <a:pt x="5361" y="1824"/>
                  </a:lnTo>
                  <a:close/>
                  <a:moveTo>
                    <a:pt x="67" y="0"/>
                  </a:moveTo>
                  <a:lnTo>
                    <a:pt x="45" y="45"/>
                  </a:lnTo>
                  <a:lnTo>
                    <a:pt x="45" y="89"/>
                  </a:lnTo>
                  <a:lnTo>
                    <a:pt x="245" y="356"/>
                  </a:lnTo>
                  <a:lnTo>
                    <a:pt x="379" y="645"/>
                  </a:lnTo>
                  <a:lnTo>
                    <a:pt x="446" y="801"/>
                  </a:lnTo>
                  <a:lnTo>
                    <a:pt x="468" y="957"/>
                  </a:lnTo>
                  <a:lnTo>
                    <a:pt x="490" y="1112"/>
                  </a:lnTo>
                  <a:lnTo>
                    <a:pt x="512" y="1290"/>
                  </a:lnTo>
                  <a:lnTo>
                    <a:pt x="512" y="1313"/>
                  </a:lnTo>
                  <a:lnTo>
                    <a:pt x="534" y="1357"/>
                  </a:lnTo>
                  <a:lnTo>
                    <a:pt x="579" y="1379"/>
                  </a:lnTo>
                  <a:lnTo>
                    <a:pt x="1491" y="1424"/>
                  </a:lnTo>
                  <a:lnTo>
                    <a:pt x="2403" y="1490"/>
                  </a:lnTo>
                  <a:lnTo>
                    <a:pt x="3315" y="1557"/>
                  </a:lnTo>
                  <a:lnTo>
                    <a:pt x="4227" y="1668"/>
                  </a:lnTo>
                  <a:lnTo>
                    <a:pt x="5005" y="1780"/>
                  </a:lnTo>
                  <a:lnTo>
                    <a:pt x="5183" y="1824"/>
                  </a:lnTo>
                  <a:lnTo>
                    <a:pt x="5350" y="1824"/>
                  </a:lnTo>
                  <a:lnTo>
                    <a:pt x="5317" y="1958"/>
                  </a:lnTo>
                  <a:lnTo>
                    <a:pt x="5317" y="2069"/>
                  </a:lnTo>
                  <a:lnTo>
                    <a:pt x="5317" y="2113"/>
                  </a:lnTo>
                  <a:lnTo>
                    <a:pt x="5294" y="2158"/>
                  </a:lnTo>
                  <a:lnTo>
                    <a:pt x="5294" y="2180"/>
                  </a:lnTo>
                  <a:lnTo>
                    <a:pt x="5161" y="2136"/>
                  </a:lnTo>
                  <a:lnTo>
                    <a:pt x="4939" y="2091"/>
                  </a:lnTo>
                  <a:lnTo>
                    <a:pt x="4716" y="2069"/>
                  </a:lnTo>
                  <a:lnTo>
                    <a:pt x="4249" y="2002"/>
                  </a:lnTo>
                  <a:lnTo>
                    <a:pt x="2892" y="1846"/>
                  </a:lnTo>
                  <a:lnTo>
                    <a:pt x="2180" y="1780"/>
                  </a:lnTo>
                  <a:lnTo>
                    <a:pt x="1469" y="1735"/>
                  </a:lnTo>
                  <a:lnTo>
                    <a:pt x="757" y="1668"/>
                  </a:lnTo>
                  <a:lnTo>
                    <a:pt x="45" y="1624"/>
                  </a:lnTo>
                  <a:lnTo>
                    <a:pt x="1" y="1624"/>
                  </a:lnTo>
                  <a:lnTo>
                    <a:pt x="1" y="1668"/>
                  </a:lnTo>
                  <a:lnTo>
                    <a:pt x="23" y="1713"/>
                  </a:lnTo>
                  <a:lnTo>
                    <a:pt x="67" y="1735"/>
                  </a:lnTo>
                  <a:lnTo>
                    <a:pt x="712" y="1802"/>
                  </a:lnTo>
                  <a:lnTo>
                    <a:pt x="1357" y="1846"/>
                  </a:lnTo>
                  <a:lnTo>
                    <a:pt x="2648" y="1935"/>
                  </a:lnTo>
                  <a:lnTo>
                    <a:pt x="3337" y="2024"/>
                  </a:lnTo>
                  <a:lnTo>
                    <a:pt x="4004" y="2091"/>
                  </a:lnTo>
                  <a:lnTo>
                    <a:pt x="5361" y="2291"/>
                  </a:lnTo>
                  <a:lnTo>
                    <a:pt x="5406" y="2269"/>
                  </a:lnTo>
                  <a:lnTo>
                    <a:pt x="5428" y="2247"/>
                  </a:lnTo>
                  <a:lnTo>
                    <a:pt x="5495" y="1802"/>
                  </a:lnTo>
                  <a:lnTo>
                    <a:pt x="5472" y="1735"/>
                  </a:lnTo>
                  <a:lnTo>
                    <a:pt x="5428" y="1713"/>
                  </a:lnTo>
                  <a:lnTo>
                    <a:pt x="4205" y="1557"/>
                  </a:lnTo>
                  <a:lnTo>
                    <a:pt x="3003" y="1424"/>
                  </a:lnTo>
                  <a:lnTo>
                    <a:pt x="1780" y="1313"/>
                  </a:lnTo>
                  <a:lnTo>
                    <a:pt x="636" y="1250"/>
                  </a:lnTo>
                  <a:lnTo>
                    <a:pt x="636" y="1250"/>
                  </a:lnTo>
                  <a:lnTo>
                    <a:pt x="623" y="1135"/>
                  </a:lnTo>
                  <a:lnTo>
                    <a:pt x="601" y="957"/>
                  </a:lnTo>
                  <a:lnTo>
                    <a:pt x="557" y="801"/>
                  </a:lnTo>
                  <a:lnTo>
                    <a:pt x="512" y="645"/>
                  </a:lnTo>
                  <a:lnTo>
                    <a:pt x="446" y="467"/>
                  </a:lnTo>
                  <a:lnTo>
                    <a:pt x="357" y="334"/>
                  </a:lnTo>
                  <a:lnTo>
                    <a:pt x="156" y="2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28" name="Google Shape;1346;p51">
              <a:extLst>
                <a:ext uri="{FF2B5EF4-FFF2-40B4-BE49-F238E27FC236}">
                  <a16:creationId xmlns:a16="http://schemas.microsoft.com/office/drawing/2014/main" id="{23A2ECAF-22E7-4776-B21D-64530E835E20}"/>
                </a:ext>
              </a:extLst>
            </p:cNvPr>
            <p:cNvSpPr/>
            <p:nvPr/>
          </p:nvSpPr>
          <p:spPr>
            <a:xfrm>
              <a:off x="3158275" y="2608100"/>
              <a:ext cx="147375" cy="48950"/>
            </a:xfrm>
            <a:custGeom>
              <a:avLst/>
              <a:gdLst/>
              <a:ahLst/>
              <a:cxnLst/>
              <a:rect l="l" t="t" r="r" b="b"/>
              <a:pathLst>
                <a:path w="5895" h="1958" extrusionOk="0">
                  <a:moveTo>
                    <a:pt x="2691" y="0"/>
                  </a:moveTo>
                  <a:lnTo>
                    <a:pt x="2224" y="22"/>
                  </a:lnTo>
                  <a:lnTo>
                    <a:pt x="1735" y="67"/>
                  </a:lnTo>
                  <a:lnTo>
                    <a:pt x="1290" y="200"/>
                  </a:lnTo>
                  <a:lnTo>
                    <a:pt x="1045" y="267"/>
                  </a:lnTo>
                  <a:lnTo>
                    <a:pt x="823" y="356"/>
                  </a:lnTo>
                  <a:lnTo>
                    <a:pt x="623" y="445"/>
                  </a:lnTo>
                  <a:lnTo>
                    <a:pt x="423" y="578"/>
                  </a:lnTo>
                  <a:lnTo>
                    <a:pt x="222" y="690"/>
                  </a:lnTo>
                  <a:lnTo>
                    <a:pt x="22" y="845"/>
                  </a:lnTo>
                  <a:lnTo>
                    <a:pt x="0" y="868"/>
                  </a:lnTo>
                  <a:lnTo>
                    <a:pt x="0" y="890"/>
                  </a:lnTo>
                  <a:lnTo>
                    <a:pt x="22" y="934"/>
                  </a:lnTo>
                  <a:lnTo>
                    <a:pt x="67" y="957"/>
                  </a:lnTo>
                  <a:lnTo>
                    <a:pt x="111" y="957"/>
                  </a:lnTo>
                  <a:lnTo>
                    <a:pt x="289" y="823"/>
                  </a:lnTo>
                  <a:lnTo>
                    <a:pt x="489" y="690"/>
                  </a:lnTo>
                  <a:lnTo>
                    <a:pt x="667" y="578"/>
                  </a:lnTo>
                  <a:lnTo>
                    <a:pt x="867" y="489"/>
                  </a:lnTo>
                  <a:lnTo>
                    <a:pt x="1290" y="334"/>
                  </a:lnTo>
                  <a:lnTo>
                    <a:pt x="1735" y="223"/>
                  </a:lnTo>
                  <a:lnTo>
                    <a:pt x="2180" y="156"/>
                  </a:lnTo>
                  <a:lnTo>
                    <a:pt x="2625" y="134"/>
                  </a:lnTo>
                  <a:lnTo>
                    <a:pt x="3070" y="134"/>
                  </a:lnTo>
                  <a:lnTo>
                    <a:pt x="3514" y="200"/>
                  </a:lnTo>
                  <a:lnTo>
                    <a:pt x="3892" y="289"/>
                  </a:lnTo>
                  <a:lnTo>
                    <a:pt x="4248" y="423"/>
                  </a:lnTo>
                  <a:lnTo>
                    <a:pt x="4560" y="578"/>
                  </a:lnTo>
                  <a:lnTo>
                    <a:pt x="4871" y="779"/>
                  </a:lnTo>
                  <a:lnTo>
                    <a:pt x="5138" y="1001"/>
                  </a:lnTo>
                  <a:lnTo>
                    <a:pt x="5383" y="1268"/>
                  </a:lnTo>
                  <a:lnTo>
                    <a:pt x="5583" y="1579"/>
                  </a:lnTo>
                  <a:lnTo>
                    <a:pt x="5761" y="1913"/>
                  </a:lnTo>
                  <a:lnTo>
                    <a:pt x="5805" y="1957"/>
                  </a:lnTo>
                  <a:lnTo>
                    <a:pt x="5850" y="1957"/>
                  </a:lnTo>
                  <a:lnTo>
                    <a:pt x="5894" y="1935"/>
                  </a:lnTo>
                  <a:lnTo>
                    <a:pt x="5894" y="1913"/>
                  </a:lnTo>
                  <a:lnTo>
                    <a:pt x="5872" y="1891"/>
                  </a:lnTo>
                  <a:lnTo>
                    <a:pt x="5694" y="1535"/>
                  </a:lnTo>
                  <a:lnTo>
                    <a:pt x="5494" y="1223"/>
                  </a:lnTo>
                  <a:lnTo>
                    <a:pt x="5249" y="957"/>
                  </a:lnTo>
                  <a:lnTo>
                    <a:pt x="4982" y="712"/>
                  </a:lnTo>
                  <a:lnTo>
                    <a:pt x="4671" y="489"/>
                  </a:lnTo>
                  <a:lnTo>
                    <a:pt x="4360" y="334"/>
                  </a:lnTo>
                  <a:lnTo>
                    <a:pt x="4004" y="200"/>
                  </a:lnTo>
                  <a:lnTo>
                    <a:pt x="3626" y="89"/>
                  </a:lnTo>
                  <a:lnTo>
                    <a:pt x="3158" y="22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29" name="Google Shape;1347;p51">
              <a:extLst>
                <a:ext uri="{FF2B5EF4-FFF2-40B4-BE49-F238E27FC236}">
                  <a16:creationId xmlns:a16="http://schemas.microsoft.com/office/drawing/2014/main" id="{B888E9A1-D645-4EA1-9790-17CF556E54BC}"/>
                </a:ext>
              </a:extLst>
            </p:cNvPr>
            <p:cNvSpPr/>
            <p:nvPr/>
          </p:nvSpPr>
          <p:spPr>
            <a:xfrm>
              <a:off x="3335100" y="2648675"/>
              <a:ext cx="11150" cy="6150"/>
            </a:xfrm>
            <a:custGeom>
              <a:avLst/>
              <a:gdLst/>
              <a:ahLst/>
              <a:cxnLst/>
              <a:rect l="l" t="t" r="r" b="b"/>
              <a:pathLst>
                <a:path w="446" h="246" extrusionOk="0">
                  <a:moveTo>
                    <a:pt x="356" y="1"/>
                  </a:moveTo>
                  <a:lnTo>
                    <a:pt x="22" y="134"/>
                  </a:lnTo>
                  <a:lnTo>
                    <a:pt x="0" y="134"/>
                  </a:lnTo>
                  <a:lnTo>
                    <a:pt x="0" y="157"/>
                  </a:lnTo>
                  <a:lnTo>
                    <a:pt x="0" y="223"/>
                  </a:lnTo>
                  <a:lnTo>
                    <a:pt x="45" y="245"/>
                  </a:lnTo>
                  <a:lnTo>
                    <a:pt x="89" y="245"/>
                  </a:lnTo>
                  <a:lnTo>
                    <a:pt x="401" y="134"/>
                  </a:lnTo>
                  <a:lnTo>
                    <a:pt x="423" y="112"/>
                  </a:lnTo>
                  <a:lnTo>
                    <a:pt x="445" y="90"/>
                  </a:lnTo>
                  <a:lnTo>
                    <a:pt x="445" y="45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0" name="Google Shape;1348;p51">
              <a:extLst>
                <a:ext uri="{FF2B5EF4-FFF2-40B4-BE49-F238E27FC236}">
                  <a16:creationId xmlns:a16="http://schemas.microsoft.com/office/drawing/2014/main" id="{4D1B9B99-820D-4DDA-8722-69732B4D9A3D}"/>
                </a:ext>
              </a:extLst>
            </p:cNvPr>
            <p:cNvSpPr/>
            <p:nvPr/>
          </p:nvSpPr>
          <p:spPr>
            <a:xfrm>
              <a:off x="3337325" y="2667600"/>
              <a:ext cx="6700" cy="18375"/>
            </a:xfrm>
            <a:custGeom>
              <a:avLst/>
              <a:gdLst/>
              <a:ahLst/>
              <a:cxnLst/>
              <a:rect l="l" t="t" r="r" b="b"/>
              <a:pathLst>
                <a:path w="268" h="735" extrusionOk="0">
                  <a:moveTo>
                    <a:pt x="67" y="0"/>
                  </a:moveTo>
                  <a:lnTo>
                    <a:pt x="22" y="22"/>
                  </a:lnTo>
                  <a:lnTo>
                    <a:pt x="22" y="45"/>
                  </a:lnTo>
                  <a:lnTo>
                    <a:pt x="0" y="67"/>
                  </a:lnTo>
                  <a:lnTo>
                    <a:pt x="67" y="356"/>
                  </a:lnTo>
                  <a:lnTo>
                    <a:pt x="134" y="667"/>
                  </a:lnTo>
                  <a:lnTo>
                    <a:pt x="156" y="712"/>
                  </a:lnTo>
                  <a:lnTo>
                    <a:pt x="200" y="734"/>
                  </a:lnTo>
                  <a:lnTo>
                    <a:pt x="245" y="712"/>
                  </a:lnTo>
                  <a:lnTo>
                    <a:pt x="267" y="690"/>
                  </a:lnTo>
                  <a:lnTo>
                    <a:pt x="267" y="667"/>
                  </a:lnTo>
                  <a:lnTo>
                    <a:pt x="200" y="356"/>
                  </a:lnTo>
                  <a:lnTo>
                    <a:pt x="134" y="67"/>
                  </a:lnTo>
                  <a:lnTo>
                    <a:pt x="111" y="22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1" name="Google Shape;1349;p51">
              <a:extLst>
                <a:ext uri="{FF2B5EF4-FFF2-40B4-BE49-F238E27FC236}">
                  <a16:creationId xmlns:a16="http://schemas.microsoft.com/office/drawing/2014/main" id="{07D0F3E2-9AD1-44C9-9556-531D0D6F8B4C}"/>
                </a:ext>
              </a:extLst>
            </p:cNvPr>
            <p:cNvSpPr/>
            <p:nvPr/>
          </p:nvSpPr>
          <p:spPr>
            <a:xfrm>
              <a:off x="3317850" y="2652025"/>
              <a:ext cx="52850" cy="18925"/>
            </a:xfrm>
            <a:custGeom>
              <a:avLst/>
              <a:gdLst/>
              <a:ahLst/>
              <a:cxnLst/>
              <a:rect l="l" t="t" r="r" b="b"/>
              <a:pathLst>
                <a:path w="2114" h="757" extrusionOk="0">
                  <a:moveTo>
                    <a:pt x="712" y="0"/>
                  </a:moveTo>
                  <a:lnTo>
                    <a:pt x="357" y="156"/>
                  </a:lnTo>
                  <a:lnTo>
                    <a:pt x="179" y="245"/>
                  </a:lnTo>
                  <a:lnTo>
                    <a:pt x="23" y="334"/>
                  </a:lnTo>
                  <a:lnTo>
                    <a:pt x="1" y="356"/>
                  </a:lnTo>
                  <a:lnTo>
                    <a:pt x="1" y="378"/>
                  </a:lnTo>
                  <a:lnTo>
                    <a:pt x="23" y="423"/>
                  </a:lnTo>
                  <a:lnTo>
                    <a:pt x="67" y="467"/>
                  </a:lnTo>
                  <a:lnTo>
                    <a:pt x="112" y="445"/>
                  </a:lnTo>
                  <a:lnTo>
                    <a:pt x="268" y="356"/>
                  </a:lnTo>
                  <a:lnTo>
                    <a:pt x="446" y="267"/>
                  </a:lnTo>
                  <a:lnTo>
                    <a:pt x="703" y="155"/>
                  </a:lnTo>
                  <a:lnTo>
                    <a:pt x="703" y="155"/>
                  </a:lnTo>
                  <a:lnTo>
                    <a:pt x="779" y="690"/>
                  </a:lnTo>
                  <a:lnTo>
                    <a:pt x="801" y="712"/>
                  </a:lnTo>
                  <a:lnTo>
                    <a:pt x="824" y="734"/>
                  </a:lnTo>
                  <a:lnTo>
                    <a:pt x="890" y="757"/>
                  </a:lnTo>
                  <a:lnTo>
                    <a:pt x="1180" y="712"/>
                  </a:lnTo>
                  <a:lnTo>
                    <a:pt x="1469" y="690"/>
                  </a:lnTo>
                  <a:lnTo>
                    <a:pt x="1758" y="668"/>
                  </a:lnTo>
                  <a:lnTo>
                    <a:pt x="2069" y="690"/>
                  </a:lnTo>
                  <a:lnTo>
                    <a:pt x="2091" y="690"/>
                  </a:lnTo>
                  <a:lnTo>
                    <a:pt x="2114" y="668"/>
                  </a:lnTo>
                  <a:lnTo>
                    <a:pt x="2114" y="623"/>
                  </a:lnTo>
                  <a:lnTo>
                    <a:pt x="2091" y="579"/>
                  </a:lnTo>
                  <a:lnTo>
                    <a:pt x="2025" y="556"/>
                  </a:lnTo>
                  <a:lnTo>
                    <a:pt x="1424" y="556"/>
                  </a:lnTo>
                  <a:lnTo>
                    <a:pt x="1135" y="579"/>
                  </a:lnTo>
                  <a:lnTo>
                    <a:pt x="902" y="612"/>
                  </a:lnTo>
                  <a:lnTo>
                    <a:pt x="902" y="612"/>
                  </a:lnTo>
                  <a:lnTo>
                    <a:pt x="824" y="67"/>
                  </a:lnTo>
                  <a:lnTo>
                    <a:pt x="801" y="23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2" name="Google Shape;1350;p51">
              <a:extLst>
                <a:ext uri="{FF2B5EF4-FFF2-40B4-BE49-F238E27FC236}">
                  <a16:creationId xmlns:a16="http://schemas.microsoft.com/office/drawing/2014/main" id="{8C79EDD3-7651-4785-95D3-AEC70477C5FD}"/>
                </a:ext>
              </a:extLst>
            </p:cNvPr>
            <p:cNvSpPr/>
            <p:nvPr/>
          </p:nvSpPr>
          <p:spPr>
            <a:xfrm>
              <a:off x="3313400" y="2660350"/>
              <a:ext cx="11150" cy="47850"/>
            </a:xfrm>
            <a:custGeom>
              <a:avLst/>
              <a:gdLst/>
              <a:ahLst/>
              <a:cxnLst/>
              <a:rect l="l" t="t" r="r" b="b"/>
              <a:pathLst>
                <a:path w="446" h="1914" extrusionOk="0">
                  <a:moveTo>
                    <a:pt x="223" y="1"/>
                  </a:moveTo>
                  <a:lnTo>
                    <a:pt x="23" y="68"/>
                  </a:lnTo>
                  <a:lnTo>
                    <a:pt x="1" y="90"/>
                  </a:lnTo>
                  <a:lnTo>
                    <a:pt x="1" y="112"/>
                  </a:lnTo>
                  <a:lnTo>
                    <a:pt x="1" y="157"/>
                  </a:lnTo>
                  <a:lnTo>
                    <a:pt x="45" y="201"/>
                  </a:lnTo>
                  <a:lnTo>
                    <a:pt x="90" y="201"/>
                  </a:lnTo>
                  <a:lnTo>
                    <a:pt x="179" y="157"/>
                  </a:lnTo>
                  <a:lnTo>
                    <a:pt x="179" y="490"/>
                  </a:lnTo>
                  <a:lnTo>
                    <a:pt x="223" y="957"/>
                  </a:lnTo>
                  <a:lnTo>
                    <a:pt x="312" y="1847"/>
                  </a:lnTo>
                  <a:lnTo>
                    <a:pt x="334" y="1892"/>
                  </a:lnTo>
                  <a:lnTo>
                    <a:pt x="379" y="1914"/>
                  </a:lnTo>
                  <a:lnTo>
                    <a:pt x="423" y="1914"/>
                  </a:lnTo>
                  <a:lnTo>
                    <a:pt x="446" y="1892"/>
                  </a:lnTo>
                  <a:lnTo>
                    <a:pt x="446" y="1847"/>
                  </a:lnTo>
                  <a:lnTo>
                    <a:pt x="357" y="957"/>
                  </a:lnTo>
                  <a:lnTo>
                    <a:pt x="312" y="512"/>
                  </a:lnTo>
                  <a:lnTo>
                    <a:pt x="312" y="68"/>
                  </a:lnTo>
                  <a:lnTo>
                    <a:pt x="312" y="45"/>
                  </a:lnTo>
                  <a:lnTo>
                    <a:pt x="290" y="23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3" name="Google Shape;1351;p51">
              <a:extLst>
                <a:ext uri="{FF2B5EF4-FFF2-40B4-BE49-F238E27FC236}">
                  <a16:creationId xmlns:a16="http://schemas.microsoft.com/office/drawing/2014/main" id="{B220592F-9577-4629-9AF9-A81ECA9C5A63}"/>
                </a:ext>
              </a:extLst>
            </p:cNvPr>
            <p:cNvSpPr/>
            <p:nvPr/>
          </p:nvSpPr>
          <p:spPr>
            <a:xfrm>
              <a:off x="3238325" y="2637000"/>
              <a:ext cx="41175" cy="17275"/>
            </a:xfrm>
            <a:custGeom>
              <a:avLst/>
              <a:gdLst/>
              <a:ahLst/>
              <a:cxnLst/>
              <a:rect l="l" t="t" r="r" b="b"/>
              <a:pathLst>
                <a:path w="1647" h="691" extrusionOk="0">
                  <a:moveTo>
                    <a:pt x="45" y="1"/>
                  </a:moveTo>
                  <a:lnTo>
                    <a:pt x="23" y="23"/>
                  </a:lnTo>
                  <a:lnTo>
                    <a:pt x="1" y="23"/>
                  </a:lnTo>
                  <a:lnTo>
                    <a:pt x="1" y="67"/>
                  </a:lnTo>
                  <a:lnTo>
                    <a:pt x="23" y="112"/>
                  </a:lnTo>
                  <a:lnTo>
                    <a:pt x="68" y="134"/>
                  </a:lnTo>
                  <a:lnTo>
                    <a:pt x="268" y="134"/>
                  </a:lnTo>
                  <a:lnTo>
                    <a:pt x="468" y="179"/>
                  </a:lnTo>
                  <a:lnTo>
                    <a:pt x="668" y="223"/>
                  </a:lnTo>
                  <a:lnTo>
                    <a:pt x="846" y="290"/>
                  </a:lnTo>
                  <a:lnTo>
                    <a:pt x="1024" y="379"/>
                  </a:lnTo>
                  <a:lnTo>
                    <a:pt x="1202" y="468"/>
                  </a:lnTo>
                  <a:lnTo>
                    <a:pt x="1536" y="668"/>
                  </a:lnTo>
                  <a:lnTo>
                    <a:pt x="1602" y="690"/>
                  </a:lnTo>
                  <a:lnTo>
                    <a:pt x="1647" y="668"/>
                  </a:lnTo>
                  <a:lnTo>
                    <a:pt x="1647" y="624"/>
                  </a:lnTo>
                  <a:lnTo>
                    <a:pt x="1625" y="579"/>
                  </a:lnTo>
                  <a:lnTo>
                    <a:pt x="1247" y="357"/>
                  </a:lnTo>
                  <a:lnTo>
                    <a:pt x="1069" y="245"/>
                  </a:lnTo>
                  <a:lnTo>
                    <a:pt x="868" y="179"/>
                  </a:lnTo>
                  <a:lnTo>
                    <a:pt x="668" y="90"/>
                  </a:lnTo>
                  <a:lnTo>
                    <a:pt x="468" y="45"/>
                  </a:lnTo>
                  <a:lnTo>
                    <a:pt x="268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4" name="Google Shape;1352;p51">
              <a:extLst>
                <a:ext uri="{FF2B5EF4-FFF2-40B4-BE49-F238E27FC236}">
                  <a16:creationId xmlns:a16="http://schemas.microsoft.com/office/drawing/2014/main" id="{82D4EDDB-46BA-4E54-B5A1-612C32812F97}"/>
                </a:ext>
              </a:extLst>
            </p:cNvPr>
            <p:cNvSpPr/>
            <p:nvPr/>
          </p:nvSpPr>
          <p:spPr>
            <a:xfrm>
              <a:off x="3284500" y="2657025"/>
              <a:ext cx="7250" cy="7250"/>
            </a:xfrm>
            <a:custGeom>
              <a:avLst/>
              <a:gdLst/>
              <a:ahLst/>
              <a:cxnLst/>
              <a:rect l="l" t="t" r="r" b="b"/>
              <a:pathLst>
                <a:path w="290" h="290" extrusionOk="0">
                  <a:moveTo>
                    <a:pt x="45" y="0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112"/>
                  </a:lnTo>
                  <a:lnTo>
                    <a:pt x="178" y="267"/>
                  </a:lnTo>
                  <a:lnTo>
                    <a:pt x="223" y="290"/>
                  </a:lnTo>
                  <a:lnTo>
                    <a:pt x="267" y="267"/>
                  </a:lnTo>
                  <a:lnTo>
                    <a:pt x="289" y="223"/>
                  </a:lnTo>
                  <a:lnTo>
                    <a:pt x="245" y="178"/>
                  </a:lnTo>
                  <a:lnTo>
                    <a:pt x="89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5" name="Google Shape;1353;p51">
              <a:extLst>
                <a:ext uri="{FF2B5EF4-FFF2-40B4-BE49-F238E27FC236}">
                  <a16:creationId xmlns:a16="http://schemas.microsoft.com/office/drawing/2014/main" id="{89B75545-7934-43F1-9D03-31239E699A85}"/>
                </a:ext>
              </a:extLst>
            </p:cNvPr>
            <p:cNvSpPr/>
            <p:nvPr/>
          </p:nvSpPr>
          <p:spPr>
            <a:xfrm>
              <a:off x="3275600" y="2575275"/>
              <a:ext cx="10025" cy="8375"/>
            </a:xfrm>
            <a:custGeom>
              <a:avLst/>
              <a:gdLst/>
              <a:ahLst/>
              <a:cxnLst/>
              <a:rect l="l" t="t" r="r" b="b"/>
              <a:pathLst>
                <a:path w="401" h="335" extrusionOk="0">
                  <a:moveTo>
                    <a:pt x="45" y="1"/>
                  </a:moveTo>
                  <a:lnTo>
                    <a:pt x="22" y="23"/>
                  </a:lnTo>
                  <a:lnTo>
                    <a:pt x="0" y="67"/>
                  </a:lnTo>
                  <a:lnTo>
                    <a:pt x="22" y="112"/>
                  </a:lnTo>
                  <a:lnTo>
                    <a:pt x="312" y="312"/>
                  </a:lnTo>
                  <a:lnTo>
                    <a:pt x="356" y="334"/>
                  </a:lnTo>
                  <a:lnTo>
                    <a:pt x="401" y="312"/>
                  </a:lnTo>
                  <a:lnTo>
                    <a:pt x="401" y="268"/>
                  </a:lnTo>
                  <a:lnTo>
                    <a:pt x="378" y="223"/>
                  </a:lnTo>
                  <a:lnTo>
                    <a:pt x="111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6" name="Google Shape;1354;p51">
              <a:extLst>
                <a:ext uri="{FF2B5EF4-FFF2-40B4-BE49-F238E27FC236}">
                  <a16:creationId xmlns:a16="http://schemas.microsoft.com/office/drawing/2014/main" id="{E9D0ABB6-5297-47F4-98CF-F73D49292940}"/>
                </a:ext>
              </a:extLst>
            </p:cNvPr>
            <p:cNvSpPr/>
            <p:nvPr/>
          </p:nvSpPr>
          <p:spPr>
            <a:xfrm>
              <a:off x="3232225" y="2652575"/>
              <a:ext cx="50625" cy="13925"/>
            </a:xfrm>
            <a:custGeom>
              <a:avLst/>
              <a:gdLst/>
              <a:ahLst/>
              <a:cxnLst/>
              <a:rect l="l" t="t" r="r" b="b"/>
              <a:pathLst>
                <a:path w="2025" h="557" extrusionOk="0">
                  <a:moveTo>
                    <a:pt x="45" y="1"/>
                  </a:moveTo>
                  <a:lnTo>
                    <a:pt x="23" y="23"/>
                  </a:lnTo>
                  <a:lnTo>
                    <a:pt x="0" y="23"/>
                  </a:lnTo>
                  <a:lnTo>
                    <a:pt x="0" y="67"/>
                  </a:lnTo>
                  <a:lnTo>
                    <a:pt x="23" y="112"/>
                  </a:lnTo>
                  <a:lnTo>
                    <a:pt x="67" y="134"/>
                  </a:lnTo>
                  <a:lnTo>
                    <a:pt x="556" y="201"/>
                  </a:lnTo>
                  <a:lnTo>
                    <a:pt x="1023" y="290"/>
                  </a:lnTo>
                  <a:lnTo>
                    <a:pt x="1491" y="401"/>
                  </a:lnTo>
                  <a:lnTo>
                    <a:pt x="1713" y="468"/>
                  </a:lnTo>
                  <a:lnTo>
                    <a:pt x="1935" y="557"/>
                  </a:lnTo>
                  <a:lnTo>
                    <a:pt x="2002" y="557"/>
                  </a:lnTo>
                  <a:lnTo>
                    <a:pt x="2024" y="534"/>
                  </a:lnTo>
                  <a:lnTo>
                    <a:pt x="2024" y="490"/>
                  </a:lnTo>
                  <a:lnTo>
                    <a:pt x="1980" y="445"/>
                  </a:lnTo>
                  <a:lnTo>
                    <a:pt x="1757" y="356"/>
                  </a:lnTo>
                  <a:lnTo>
                    <a:pt x="1513" y="267"/>
                  </a:lnTo>
                  <a:lnTo>
                    <a:pt x="1023" y="156"/>
                  </a:lnTo>
                  <a:lnTo>
                    <a:pt x="534" y="67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7" name="Google Shape;1355;p51">
              <a:extLst>
                <a:ext uri="{FF2B5EF4-FFF2-40B4-BE49-F238E27FC236}">
                  <a16:creationId xmlns:a16="http://schemas.microsoft.com/office/drawing/2014/main" id="{30026915-81A9-4E56-ACF6-2912D5808640}"/>
                </a:ext>
              </a:extLst>
            </p:cNvPr>
            <p:cNvSpPr/>
            <p:nvPr/>
          </p:nvSpPr>
          <p:spPr>
            <a:xfrm>
              <a:off x="3342875" y="2696500"/>
              <a:ext cx="6150" cy="15600"/>
            </a:xfrm>
            <a:custGeom>
              <a:avLst/>
              <a:gdLst/>
              <a:ahLst/>
              <a:cxnLst/>
              <a:rect l="l" t="t" r="r" b="b"/>
              <a:pathLst>
                <a:path w="246" h="624" extrusionOk="0">
                  <a:moveTo>
                    <a:pt x="67" y="1"/>
                  </a:moveTo>
                  <a:lnTo>
                    <a:pt x="23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112" y="557"/>
                  </a:lnTo>
                  <a:lnTo>
                    <a:pt x="134" y="601"/>
                  </a:lnTo>
                  <a:lnTo>
                    <a:pt x="179" y="623"/>
                  </a:lnTo>
                  <a:lnTo>
                    <a:pt x="223" y="601"/>
                  </a:lnTo>
                  <a:lnTo>
                    <a:pt x="245" y="579"/>
                  </a:lnTo>
                  <a:lnTo>
                    <a:pt x="245" y="557"/>
                  </a:lnTo>
                  <a:lnTo>
                    <a:pt x="156" y="67"/>
                  </a:lnTo>
                  <a:lnTo>
                    <a:pt x="112" y="23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8" name="Google Shape;1356;p51">
              <a:extLst>
                <a:ext uri="{FF2B5EF4-FFF2-40B4-BE49-F238E27FC236}">
                  <a16:creationId xmlns:a16="http://schemas.microsoft.com/office/drawing/2014/main" id="{80486DB6-08B5-45A2-A19B-3761813742AF}"/>
                </a:ext>
              </a:extLst>
            </p:cNvPr>
            <p:cNvSpPr/>
            <p:nvPr/>
          </p:nvSpPr>
          <p:spPr>
            <a:xfrm>
              <a:off x="3297275" y="2689825"/>
              <a:ext cx="26175" cy="15050"/>
            </a:xfrm>
            <a:custGeom>
              <a:avLst/>
              <a:gdLst/>
              <a:ahLst/>
              <a:cxnLst/>
              <a:rect l="l" t="t" r="r" b="b"/>
              <a:pathLst>
                <a:path w="1047" h="602" extrusionOk="0">
                  <a:moveTo>
                    <a:pt x="90" y="1"/>
                  </a:moveTo>
                  <a:lnTo>
                    <a:pt x="67" y="45"/>
                  </a:lnTo>
                  <a:lnTo>
                    <a:pt x="1" y="535"/>
                  </a:lnTo>
                  <a:lnTo>
                    <a:pt x="1" y="579"/>
                  </a:lnTo>
                  <a:lnTo>
                    <a:pt x="45" y="601"/>
                  </a:lnTo>
                  <a:lnTo>
                    <a:pt x="112" y="601"/>
                  </a:lnTo>
                  <a:lnTo>
                    <a:pt x="112" y="579"/>
                  </a:lnTo>
                  <a:lnTo>
                    <a:pt x="134" y="557"/>
                  </a:lnTo>
                  <a:lnTo>
                    <a:pt x="193" y="147"/>
                  </a:lnTo>
                  <a:lnTo>
                    <a:pt x="193" y="147"/>
                  </a:lnTo>
                  <a:lnTo>
                    <a:pt x="334" y="179"/>
                  </a:lnTo>
                  <a:lnTo>
                    <a:pt x="557" y="201"/>
                  </a:lnTo>
                  <a:lnTo>
                    <a:pt x="979" y="245"/>
                  </a:lnTo>
                  <a:lnTo>
                    <a:pt x="1024" y="245"/>
                  </a:lnTo>
                  <a:lnTo>
                    <a:pt x="1046" y="201"/>
                  </a:lnTo>
                  <a:lnTo>
                    <a:pt x="1024" y="156"/>
                  </a:lnTo>
                  <a:lnTo>
                    <a:pt x="979" y="134"/>
                  </a:lnTo>
                  <a:lnTo>
                    <a:pt x="557" y="68"/>
                  </a:lnTo>
                  <a:lnTo>
                    <a:pt x="334" y="45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9" name="Google Shape;1357;p51">
              <a:extLst>
                <a:ext uri="{FF2B5EF4-FFF2-40B4-BE49-F238E27FC236}">
                  <a16:creationId xmlns:a16="http://schemas.microsoft.com/office/drawing/2014/main" id="{8119EB37-49D9-4960-9BEC-53B3C7599118}"/>
                </a:ext>
              </a:extLst>
            </p:cNvPr>
            <p:cNvSpPr/>
            <p:nvPr/>
          </p:nvSpPr>
          <p:spPr>
            <a:xfrm>
              <a:off x="3300625" y="2678700"/>
              <a:ext cx="21700" cy="6150"/>
            </a:xfrm>
            <a:custGeom>
              <a:avLst/>
              <a:gdLst/>
              <a:ahLst/>
              <a:cxnLst/>
              <a:rect l="l" t="t" r="r" b="b"/>
              <a:pathLst>
                <a:path w="868" h="246" extrusionOk="0">
                  <a:moveTo>
                    <a:pt x="22" y="1"/>
                  </a:moveTo>
                  <a:lnTo>
                    <a:pt x="0" y="45"/>
                  </a:lnTo>
                  <a:lnTo>
                    <a:pt x="0" y="90"/>
                  </a:lnTo>
                  <a:lnTo>
                    <a:pt x="67" y="134"/>
                  </a:lnTo>
                  <a:lnTo>
                    <a:pt x="801" y="246"/>
                  </a:lnTo>
                  <a:lnTo>
                    <a:pt x="868" y="223"/>
                  </a:lnTo>
                  <a:lnTo>
                    <a:pt x="868" y="179"/>
                  </a:lnTo>
                  <a:lnTo>
                    <a:pt x="868" y="134"/>
                  </a:lnTo>
                  <a:lnTo>
                    <a:pt x="823" y="112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0" name="Google Shape;1358;p51">
              <a:extLst>
                <a:ext uri="{FF2B5EF4-FFF2-40B4-BE49-F238E27FC236}">
                  <a16:creationId xmlns:a16="http://schemas.microsoft.com/office/drawing/2014/main" id="{3FE0CDBB-5957-4A95-8E32-0EB94FB2C599}"/>
                </a:ext>
              </a:extLst>
            </p:cNvPr>
            <p:cNvSpPr/>
            <p:nvPr/>
          </p:nvSpPr>
          <p:spPr>
            <a:xfrm>
              <a:off x="3327875" y="2580850"/>
              <a:ext cx="27250" cy="9475"/>
            </a:xfrm>
            <a:custGeom>
              <a:avLst/>
              <a:gdLst/>
              <a:ahLst/>
              <a:cxnLst/>
              <a:rect l="l" t="t" r="r" b="b"/>
              <a:pathLst>
                <a:path w="1090" h="379" extrusionOk="0">
                  <a:moveTo>
                    <a:pt x="979" y="0"/>
                  </a:moveTo>
                  <a:lnTo>
                    <a:pt x="734" y="45"/>
                  </a:lnTo>
                  <a:lnTo>
                    <a:pt x="512" y="89"/>
                  </a:lnTo>
                  <a:lnTo>
                    <a:pt x="45" y="245"/>
                  </a:lnTo>
                  <a:lnTo>
                    <a:pt x="22" y="267"/>
                  </a:lnTo>
                  <a:lnTo>
                    <a:pt x="0" y="289"/>
                  </a:lnTo>
                  <a:lnTo>
                    <a:pt x="0" y="334"/>
                  </a:lnTo>
                  <a:lnTo>
                    <a:pt x="45" y="378"/>
                  </a:lnTo>
                  <a:lnTo>
                    <a:pt x="89" y="378"/>
                  </a:lnTo>
                  <a:lnTo>
                    <a:pt x="556" y="223"/>
                  </a:lnTo>
                  <a:lnTo>
                    <a:pt x="801" y="156"/>
                  </a:lnTo>
                  <a:lnTo>
                    <a:pt x="1045" y="111"/>
                  </a:lnTo>
                  <a:lnTo>
                    <a:pt x="1068" y="111"/>
                  </a:lnTo>
                  <a:lnTo>
                    <a:pt x="1090" y="89"/>
                  </a:lnTo>
                  <a:lnTo>
                    <a:pt x="1068" y="45"/>
                  </a:lnTo>
                  <a:lnTo>
                    <a:pt x="10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1" name="Google Shape;1359;p51">
              <a:extLst>
                <a:ext uri="{FF2B5EF4-FFF2-40B4-BE49-F238E27FC236}">
                  <a16:creationId xmlns:a16="http://schemas.microsoft.com/office/drawing/2014/main" id="{878458DA-A673-48C4-A04A-8EF47CAF9658}"/>
                </a:ext>
              </a:extLst>
            </p:cNvPr>
            <p:cNvSpPr/>
            <p:nvPr/>
          </p:nvSpPr>
          <p:spPr>
            <a:xfrm>
              <a:off x="3271700" y="2490750"/>
              <a:ext cx="8925" cy="5600"/>
            </a:xfrm>
            <a:custGeom>
              <a:avLst/>
              <a:gdLst/>
              <a:ahLst/>
              <a:cxnLst/>
              <a:rect l="l" t="t" r="r" b="b"/>
              <a:pathLst>
                <a:path w="357" h="224" extrusionOk="0">
                  <a:moveTo>
                    <a:pt x="23" y="1"/>
                  </a:moveTo>
                  <a:lnTo>
                    <a:pt x="1" y="45"/>
                  </a:lnTo>
                  <a:lnTo>
                    <a:pt x="23" y="90"/>
                  </a:lnTo>
                  <a:lnTo>
                    <a:pt x="67" y="134"/>
                  </a:lnTo>
                  <a:lnTo>
                    <a:pt x="267" y="223"/>
                  </a:lnTo>
                  <a:lnTo>
                    <a:pt x="334" y="223"/>
                  </a:lnTo>
                  <a:lnTo>
                    <a:pt x="356" y="201"/>
                  </a:lnTo>
                  <a:lnTo>
                    <a:pt x="356" y="134"/>
                  </a:lnTo>
                  <a:lnTo>
                    <a:pt x="312" y="112"/>
                  </a:lnTo>
                  <a:lnTo>
                    <a:pt x="201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2" name="Google Shape;1360;p51">
              <a:extLst>
                <a:ext uri="{FF2B5EF4-FFF2-40B4-BE49-F238E27FC236}">
                  <a16:creationId xmlns:a16="http://schemas.microsoft.com/office/drawing/2014/main" id="{A3E0F634-C987-481F-B25A-03C5DD89F100}"/>
                </a:ext>
              </a:extLst>
            </p:cNvPr>
            <p:cNvSpPr/>
            <p:nvPr/>
          </p:nvSpPr>
          <p:spPr>
            <a:xfrm>
              <a:off x="3406275" y="2551925"/>
              <a:ext cx="14475" cy="10025"/>
            </a:xfrm>
            <a:custGeom>
              <a:avLst/>
              <a:gdLst/>
              <a:ahLst/>
              <a:cxnLst/>
              <a:rect l="l" t="t" r="r" b="b"/>
              <a:pathLst>
                <a:path w="579" h="401" extrusionOk="0">
                  <a:moveTo>
                    <a:pt x="23" y="1"/>
                  </a:moveTo>
                  <a:lnTo>
                    <a:pt x="0" y="45"/>
                  </a:lnTo>
                  <a:lnTo>
                    <a:pt x="0" y="90"/>
                  </a:lnTo>
                  <a:lnTo>
                    <a:pt x="45" y="112"/>
                  </a:lnTo>
                  <a:lnTo>
                    <a:pt x="267" y="245"/>
                  </a:lnTo>
                  <a:lnTo>
                    <a:pt x="490" y="379"/>
                  </a:lnTo>
                  <a:lnTo>
                    <a:pt x="534" y="401"/>
                  </a:lnTo>
                  <a:lnTo>
                    <a:pt x="579" y="379"/>
                  </a:lnTo>
                  <a:lnTo>
                    <a:pt x="579" y="334"/>
                  </a:lnTo>
                  <a:lnTo>
                    <a:pt x="556" y="290"/>
                  </a:lnTo>
                  <a:lnTo>
                    <a:pt x="334" y="1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3" name="Google Shape;1361;p51">
              <a:extLst>
                <a:ext uri="{FF2B5EF4-FFF2-40B4-BE49-F238E27FC236}">
                  <a16:creationId xmlns:a16="http://schemas.microsoft.com/office/drawing/2014/main" id="{AB30AA1B-63A5-4D0D-8A5F-52221948C7E1}"/>
                </a:ext>
              </a:extLst>
            </p:cNvPr>
            <p:cNvSpPr/>
            <p:nvPr/>
          </p:nvSpPr>
          <p:spPr>
            <a:xfrm>
              <a:off x="3376800" y="2667025"/>
              <a:ext cx="11150" cy="3925"/>
            </a:xfrm>
            <a:custGeom>
              <a:avLst/>
              <a:gdLst/>
              <a:ahLst/>
              <a:cxnLst/>
              <a:rect l="l" t="t" r="r" b="b"/>
              <a:pathLst>
                <a:path w="446" h="157" extrusionOk="0">
                  <a:moveTo>
                    <a:pt x="0" y="1"/>
                  </a:moveTo>
                  <a:lnTo>
                    <a:pt x="0" y="45"/>
                  </a:lnTo>
                  <a:lnTo>
                    <a:pt x="23" y="90"/>
                  </a:lnTo>
                  <a:lnTo>
                    <a:pt x="67" y="112"/>
                  </a:lnTo>
                  <a:lnTo>
                    <a:pt x="379" y="157"/>
                  </a:lnTo>
                  <a:lnTo>
                    <a:pt x="423" y="134"/>
                  </a:lnTo>
                  <a:lnTo>
                    <a:pt x="445" y="90"/>
                  </a:lnTo>
                  <a:lnTo>
                    <a:pt x="423" y="45"/>
                  </a:lnTo>
                  <a:lnTo>
                    <a:pt x="379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9D5D2730-BA89-4A0B-8F8A-40F715944C7C}"/>
              </a:ext>
            </a:extLst>
          </p:cNvPr>
          <p:cNvSpPr txBox="1"/>
          <p:nvPr/>
        </p:nvSpPr>
        <p:spPr>
          <a:xfrm>
            <a:off x="1052912" y="2189376"/>
            <a:ext cx="3946828" cy="629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500" b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Đọc các cặp số sau:</a:t>
            </a:r>
            <a:endParaRPr kumimoji="0" lang="en-US" sz="35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C35BAD55-16C2-4DC9-ADE4-F4830A67CFDE}"/>
              </a:ext>
            </a:extLst>
          </p:cNvPr>
          <p:cNvSpPr txBox="1"/>
          <p:nvPr/>
        </p:nvSpPr>
        <p:spPr>
          <a:xfrm>
            <a:off x="4871307" y="2275931"/>
            <a:ext cx="2594996" cy="2342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Arial"/>
              </a:rPr>
              <a:t>5327 và 45 327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Arial"/>
              </a:rPr>
              <a:t>8735 và 28 735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Arial"/>
              </a:rPr>
              <a:t>6581 và 96 581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Arial"/>
              </a:rPr>
              <a:t>7311 và 67 311</a:t>
            </a:r>
          </a:p>
        </p:txBody>
      </p:sp>
    </p:spTree>
    <p:extLst>
      <p:ext uri="{BB962C8B-B14F-4D97-AF65-F5344CB8AC3E}">
        <p14:creationId xmlns:p14="http://schemas.microsoft.com/office/powerpoint/2010/main" val="154331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1659;p66">
            <a:extLst>
              <a:ext uri="{FF2B5EF4-FFF2-40B4-BE49-F238E27FC236}">
                <a16:creationId xmlns:a16="http://schemas.microsoft.com/office/drawing/2014/main" id="{EA87EFE3-BA5E-496B-AEEB-2AF1DDBB9180}"/>
              </a:ext>
            </a:extLst>
          </p:cNvPr>
          <p:cNvSpPr/>
          <p:nvPr/>
        </p:nvSpPr>
        <p:spPr>
          <a:xfrm>
            <a:off x="1834562" y="347727"/>
            <a:ext cx="5634600" cy="1466700"/>
          </a:xfrm>
          <a:prstGeom prst="roundRect">
            <a:avLst>
              <a:gd name="adj" fmla="val 16667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68650" tIns="68650" rIns="68650" bIns="686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74" name="Google Shape;1660;p66">
            <a:extLst>
              <a:ext uri="{FF2B5EF4-FFF2-40B4-BE49-F238E27FC236}">
                <a16:creationId xmlns:a16="http://schemas.microsoft.com/office/drawing/2014/main" id="{0777CBAB-76D0-4638-801D-F19888A235DD}"/>
              </a:ext>
            </a:extLst>
          </p:cNvPr>
          <p:cNvSpPr txBox="1">
            <a:spLocks/>
          </p:cNvSpPr>
          <p:nvPr/>
        </p:nvSpPr>
        <p:spPr>
          <a:xfrm>
            <a:off x="1131900" y="614296"/>
            <a:ext cx="6880200" cy="1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ermanent Marker"/>
              <a:buNone/>
              <a:defRPr sz="4700" b="0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Permanent Marker"/>
              </a:rPr>
              <a:t>Luyện đọc số</a:t>
            </a:r>
            <a:endParaRPr kumimoji="0" lang="vi-VN" sz="5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  <a:sym typeface="Permanent Marker"/>
            </a:endParaRPr>
          </a:p>
        </p:txBody>
      </p:sp>
      <p:grpSp>
        <p:nvGrpSpPr>
          <p:cNvPr id="79" name="Google Shape;1297;p51">
            <a:extLst>
              <a:ext uri="{FF2B5EF4-FFF2-40B4-BE49-F238E27FC236}">
                <a16:creationId xmlns:a16="http://schemas.microsoft.com/office/drawing/2014/main" id="{439486A5-1CCC-4C6E-ACDE-CB5C640C73B3}"/>
              </a:ext>
            </a:extLst>
          </p:cNvPr>
          <p:cNvGrpSpPr/>
          <p:nvPr/>
        </p:nvGrpSpPr>
        <p:grpSpPr>
          <a:xfrm>
            <a:off x="43862" y="3747772"/>
            <a:ext cx="1790700" cy="1395728"/>
            <a:chOff x="3158275" y="2452400"/>
            <a:chExt cx="323650" cy="275275"/>
          </a:xfrm>
        </p:grpSpPr>
        <p:sp>
          <p:nvSpPr>
            <p:cNvPr id="80" name="Google Shape;1298;p51">
              <a:extLst>
                <a:ext uri="{FF2B5EF4-FFF2-40B4-BE49-F238E27FC236}">
                  <a16:creationId xmlns:a16="http://schemas.microsoft.com/office/drawing/2014/main" id="{BB69EDC2-25D9-4451-93F1-BB16232398CF}"/>
                </a:ext>
              </a:extLst>
            </p:cNvPr>
            <p:cNvSpPr/>
            <p:nvPr/>
          </p:nvSpPr>
          <p:spPr>
            <a:xfrm>
              <a:off x="3168275" y="2678150"/>
              <a:ext cx="263050" cy="48400"/>
            </a:xfrm>
            <a:custGeom>
              <a:avLst/>
              <a:gdLst/>
              <a:ahLst/>
              <a:cxnLst/>
              <a:rect l="l" t="t" r="r" b="b"/>
              <a:pathLst>
                <a:path w="10522" h="1936" extrusionOk="0">
                  <a:moveTo>
                    <a:pt x="0" y="1"/>
                  </a:moveTo>
                  <a:lnTo>
                    <a:pt x="0" y="446"/>
                  </a:lnTo>
                  <a:lnTo>
                    <a:pt x="912" y="535"/>
                  </a:lnTo>
                  <a:lnTo>
                    <a:pt x="1802" y="623"/>
                  </a:lnTo>
                  <a:lnTo>
                    <a:pt x="2380" y="668"/>
                  </a:lnTo>
                  <a:lnTo>
                    <a:pt x="3048" y="735"/>
                  </a:lnTo>
                  <a:lnTo>
                    <a:pt x="4649" y="935"/>
                  </a:lnTo>
                  <a:lnTo>
                    <a:pt x="5161" y="1002"/>
                  </a:lnTo>
                  <a:lnTo>
                    <a:pt x="5227" y="1002"/>
                  </a:lnTo>
                  <a:lnTo>
                    <a:pt x="5272" y="1024"/>
                  </a:lnTo>
                  <a:lnTo>
                    <a:pt x="6184" y="1135"/>
                  </a:lnTo>
                  <a:lnTo>
                    <a:pt x="6139" y="646"/>
                  </a:lnTo>
                  <a:lnTo>
                    <a:pt x="5339" y="535"/>
                  </a:lnTo>
                  <a:lnTo>
                    <a:pt x="5227" y="535"/>
                  </a:lnTo>
                  <a:lnTo>
                    <a:pt x="4716" y="446"/>
                  </a:lnTo>
                  <a:lnTo>
                    <a:pt x="3203" y="268"/>
                  </a:lnTo>
                  <a:lnTo>
                    <a:pt x="2269" y="156"/>
                  </a:lnTo>
                  <a:lnTo>
                    <a:pt x="1001" y="90"/>
                  </a:lnTo>
                  <a:lnTo>
                    <a:pt x="0" y="1"/>
                  </a:lnTo>
                  <a:close/>
                  <a:moveTo>
                    <a:pt x="7074" y="801"/>
                  </a:moveTo>
                  <a:lnTo>
                    <a:pt x="7163" y="1291"/>
                  </a:lnTo>
                  <a:lnTo>
                    <a:pt x="7785" y="1402"/>
                  </a:lnTo>
                  <a:lnTo>
                    <a:pt x="8230" y="1491"/>
                  </a:lnTo>
                  <a:lnTo>
                    <a:pt x="9454" y="1758"/>
                  </a:lnTo>
                  <a:lnTo>
                    <a:pt x="10410" y="1936"/>
                  </a:lnTo>
                  <a:lnTo>
                    <a:pt x="10521" y="1469"/>
                  </a:lnTo>
                  <a:lnTo>
                    <a:pt x="9431" y="1269"/>
                  </a:lnTo>
                  <a:lnTo>
                    <a:pt x="8275" y="1024"/>
                  </a:lnTo>
                  <a:lnTo>
                    <a:pt x="7785" y="913"/>
                  </a:lnTo>
                  <a:lnTo>
                    <a:pt x="7074" y="801"/>
                  </a:lnTo>
                  <a:close/>
                </a:path>
              </a:pathLst>
            </a:custGeom>
            <a:solidFill>
              <a:srgbClr val="DFA8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81" name="Google Shape;1299;p51">
              <a:extLst>
                <a:ext uri="{FF2B5EF4-FFF2-40B4-BE49-F238E27FC236}">
                  <a16:creationId xmlns:a16="http://schemas.microsoft.com/office/drawing/2014/main" id="{72510362-048B-4ED1-89B4-8ECE4BABB5EC}"/>
                </a:ext>
              </a:extLst>
            </p:cNvPr>
            <p:cNvSpPr/>
            <p:nvPr/>
          </p:nvSpPr>
          <p:spPr>
            <a:xfrm>
              <a:off x="3298950" y="2691500"/>
              <a:ext cx="23925" cy="15050"/>
            </a:xfrm>
            <a:custGeom>
              <a:avLst/>
              <a:gdLst/>
              <a:ahLst/>
              <a:cxnLst/>
              <a:rect l="l" t="t" r="r" b="b"/>
              <a:pathLst>
                <a:path w="957" h="602" fill="none" extrusionOk="0">
                  <a:moveTo>
                    <a:pt x="0" y="468"/>
                  </a:moveTo>
                  <a:lnTo>
                    <a:pt x="0" y="468"/>
                  </a:lnTo>
                  <a:lnTo>
                    <a:pt x="45" y="490"/>
                  </a:lnTo>
                  <a:lnTo>
                    <a:pt x="45" y="490"/>
                  </a:lnTo>
                  <a:lnTo>
                    <a:pt x="957" y="601"/>
                  </a:lnTo>
                  <a:lnTo>
                    <a:pt x="957" y="601"/>
                  </a:lnTo>
                  <a:lnTo>
                    <a:pt x="912" y="112"/>
                  </a:lnTo>
                  <a:lnTo>
                    <a:pt x="912" y="112"/>
                  </a:lnTo>
                  <a:lnTo>
                    <a:pt x="112" y="1"/>
                  </a:lnTo>
                  <a:lnTo>
                    <a:pt x="112" y="1"/>
                  </a:lnTo>
                  <a:lnTo>
                    <a:pt x="67" y="1"/>
                  </a:lnTo>
                  <a:lnTo>
                    <a:pt x="0" y="4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82" name="Google Shape;1300;p51">
              <a:extLst>
                <a:ext uri="{FF2B5EF4-FFF2-40B4-BE49-F238E27FC236}">
                  <a16:creationId xmlns:a16="http://schemas.microsoft.com/office/drawing/2014/main" id="{6FD58429-AA6D-4B6D-92DF-73C5DA8FEDA6}"/>
                </a:ext>
              </a:extLst>
            </p:cNvPr>
            <p:cNvSpPr/>
            <p:nvPr/>
          </p:nvSpPr>
          <p:spPr>
            <a:xfrm>
              <a:off x="3168275" y="2678150"/>
              <a:ext cx="132375" cy="25050"/>
            </a:xfrm>
            <a:custGeom>
              <a:avLst/>
              <a:gdLst/>
              <a:ahLst/>
              <a:cxnLst/>
              <a:rect l="l" t="t" r="r" b="b"/>
              <a:pathLst>
                <a:path w="5295" h="1002" fill="none" extrusionOk="0">
                  <a:moveTo>
                    <a:pt x="0" y="446"/>
                  </a:moveTo>
                  <a:lnTo>
                    <a:pt x="0" y="446"/>
                  </a:lnTo>
                  <a:lnTo>
                    <a:pt x="912" y="535"/>
                  </a:lnTo>
                  <a:lnTo>
                    <a:pt x="1802" y="623"/>
                  </a:lnTo>
                  <a:lnTo>
                    <a:pt x="1802" y="623"/>
                  </a:lnTo>
                  <a:lnTo>
                    <a:pt x="2380" y="668"/>
                  </a:lnTo>
                  <a:lnTo>
                    <a:pt x="3048" y="735"/>
                  </a:lnTo>
                  <a:lnTo>
                    <a:pt x="4649" y="935"/>
                  </a:lnTo>
                  <a:lnTo>
                    <a:pt x="4649" y="935"/>
                  </a:lnTo>
                  <a:lnTo>
                    <a:pt x="5161" y="1002"/>
                  </a:lnTo>
                  <a:lnTo>
                    <a:pt x="5161" y="1002"/>
                  </a:lnTo>
                  <a:lnTo>
                    <a:pt x="5227" y="1002"/>
                  </a:lnTo>
                  <a:lnTo>
                    <a:pt x="5294" y="535"/>
                  </a:lnTo>
                  <a:lnTo>
                    <a:pt x="5294" y="535"/>
                  </a:lnTo>
                  <a:lnTo>
                    <a:pt x="5227" y="535"/>
                  </a:lnTo>
                  <a:lnTo>
                    <a:pt x="5227" y="535"/>
                  </a:lnTo>
                  <a:lnTo>
                    <a:pt x="4716" y="446"/>
                  </a:lnTo>
                  <a:lnTo>
                    <a:pt x="4716" y="446"/>
                  </a:lnTo>
                  <a:lnTo>
                    <a:pt x="3203" y="268"/>
                  </a:lnTo>
                  <a:lnTo>
                    <a:pt x="2269" y="156"/>
                  </a:lnTo>
                  <a:lnTo>
                    <a:pt x="2269" y="156"/>
                  </a:lnTo>
                  <a:lnTo>
                    <a:pt x="1001" y="90"/>
                  </a:lnTo>
                  <a:lnTo>
                    <a:pt x="0" y="1"/>
                  </a:lnTo>
                  <a:lnTo>
                    <a:pt x="0" y="4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83" name="Google Shape;1301;p51">
              <a:extLst>
                <a:ext uri="{FF2B5EF4-FFF2-40B4-BE49-F238E27FC236}">
                  <a16:creationId xmlns:a16="http://schemas.microsoft.com/office/drawing/2014/main" id="{8C38F533-53D3-4B2D-977E-91A49440F016}"/>
                </a:ext>
              </a:extLst>
            </p:cNvPr>
            <p:cNvSpPr/>
            <p:nvPr/>
          </p:nvSpPr>
          <p:spPr>
            <a:xfrm>
              <a:off x="3345100" y="2698175"/>
              <a:ext cx="86225" cy="28375"/>
            </a:xfrm>
            <a:custGeom>
              <a:avLst/>
              <a:gdLst/>
              <a:ahLst/>
              <a:cxnLst/>
              <a:rect l="l" t="t" r="r" b="b"/>
              <a:pathLst>
                <a:path w="3449" h="1135" fill="none" extrusionOk="0">
                  <a:moveTo>
                    <a:pt x="1157" y="690"/>
                  </a:moveTo>
                  <a:lnTo>
                    <a:pt x="1157" y="690"/>
                  </a:lnTo>
                  <a:lnTo>
                    <a:pt x="2381" y="957"/>
                  </a:lnTo>
                  <a:lnTo>
                    <a:pt x="3337" y="1135"/>
                  </a:lnTo>
                  <a:lnTo>
                    <a:pt x="3448" y="668"/>
                  </a:lnTo>
                  <a:lnTo>
                    <a:pt x="3448" y="668"/>
                  </a:lnTo>
                  <a:lnTo>
                    <a:pt x="2358" y="468"/>
                  </a:lnTo>
                  <a:lnTo>
                    <a:pt x="1202" y="223"/>
                  </a:lnTo>
                  <a:lnTo>
                    <a:pt x="1202" y="223"/>
                  </a:lnTo>
                  <a:lnTo>
                    <a:pt x="712" y="112"/>
                  </a:lnTo>
                  <a:lnTo>
                    <a:pt x="1" y="0"/>
                  </a:lnTo>
                  <a:lnTo>
                    <a:pt x="1" y="0"/>
                  </a:lnTo>
                  <a:lnTo>
                    <a:pt x="90" y="490"/>
                  </a:lnTo>
                  <a:lnTo>
                    <a:pt x="90" y="490"/>
                  </a:lnTo>
                  <a:lnTo>
                    <a:pt x="712" y="601"/>
                  </a:lnTo>
                  <a:lnTo>
                    <a:pt x="1157" y="690"/>
                  </a:lnTo>
                  <a:lnTo>
                    <a:pt x="1157" y="6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84" name="Google Shape;1302;p51">
              <a:extLst>
                <a:ext uri="{FF2B5EF4-FFF2-40B4-BE49-F238E27FC236}">
                  <a16:creationId xmlns:a16="http://schemas.microsoft.com/office/drawing/2014/main" id="{D74142E2-0DB3-4238-85D3-01005693DE1E}"/>
                </a:ext>
              </a:extLst>
            </p:cNvPr>
            <p:cNvSpPr/>
            <p:nvPr/>
          </p:nvSpPr>
          <p:spPr>
            <a:xfrm>
              <a:off x="3168275" y="2637550"/>
              <a:ext cx="273050" cy="77325"/>
            </a:xfrm>
            <a:custGeom>
              <a:avLst/>
              <a:gdLst/>
              <a:ahLst/>
              <a:cxnLst/>
              <a:rect l="l" t="t" r="r" b="b"/>
              <a:pathLst>
                <a:path w="10922" h="3093" extrusionOk="0">
                  <a:moveTo>
                    <a:pt x="45" y="1"/>
                  </a:moveTo>
                  <a:lnTo>
                    <a:pt x="0" y="1625"/>
                  </a:lnTo>
                  <a:lnTo>
                    <a:pt x="1001" y="1714"/>
                  </a:lnTo>
                  <a:lnTo>
                    <a:pt x="2269" y="1780"/>
                  </a:lnTo>
                  <a:lnTo>
                    <a:pt x="3203" y="1892"/>
                  </a:lnTo>
                  <a:lnTo>
                    <a:pt x="4716" y="2070"/>
                  </a:lnTo>
                  <a:lnTo>
                    <a:pt x="5227" y="2159"/>
                  </a:lnTo>
                  <a:lnTo>
                    <a:pt x="5339" y="2159"/>
                  </a:lnTo>
                  <a:lnTo>
                    <a:pt x="6139" y="2270"/>
                  </a:lnTo>
                  <a:lnTo>
                    <a:pt x="6117" y="2003"/>
                  </a:lnTo>
                  <a:lnTo>
                    <a:pt x="6117" y="1825"/>
                  </a:lnTo>
                  <a:lnTo>
                    <a:pt x="5361" y="1714"/>
                  </a:lnTo>
                  <a:lnTo>
                    <a:pt x="4160" y="1536"/>
                  </a:lnTo>
                  <a:lnTo>
                    <a:pt x="3226" y="1447"/>
                  </a:lnTo>
                  <a:lnTo>
                    <a:pt x="2291" y="1358"/>
                  </a:lnTo>
                  <a:lnTo>
                    <a:pt x="1379" y="1291"/>
                  </a:lnTo>
                  <a:lnTo>
                    <a:pt x="512" y="1247"/>
                  </a:lnTo>
                  <a:lnTo>
                    <a:pt x="512" y="1091"/>
                  </a:lnTo>
                  <a:lnTo>
                    <a:pt x="490" y="913"/>
                  </a:lnTo>
                  <a:lnTo>
                    <a:pt x="467" y="757"/>
                  </a:lnTo>
                  <a:lnTo>
                    <a:pt x="401" y="602"/>
                  </a:lnTo>
                  <a:lnTo>
                    <a:pt x="334" y="446"/>
                  </a:lnTo>
                  <a:lnTo>
                    <a:pt x="267" y="290"/>
                  </a:lnTo>
                  <a:lnTo>
                    <a:pt x="156" y="157"/>
                  </a:lnTo>
                  <a:lnTo>
                    <a:pt x="45" y="1"/>
                  </a:lnTo>
                  <a:close/>
                  <a:moveTo>
                    <a:pt x="10922" y="1513"/>
                  </a:moveTo>
                  <a:lnTo>
                    <a:pt x="10788" y="1602"/>
                  </a:lnTo>
                  <a:lnTo>
                    <a:pt x="10699" y="1691"/>
                  </a:lnTo>
                  <a:lnTo>
                    <a:pt x="10610" y="1803"/>
                  </a:lnTo>
                  <a:lnTo>
                    <a:pt x="10521" y="1914"/>
                  </a:lnTo>
                  <a:lnTo>
                    <a:pt x="10454" y="2025"/>
                  </a:lnTo>
                  <a:lnTo>
                    <a:pt x="10410" y="2181"/>
                  </a:lnTo>
                  <a:lnTo>
                    <a:pt x="10388" y="2314"/>
                  </a:lnTo>
                  <a:lnTo>
                    <a:pt x="10365" y="2492"/>
                  </a:lnTo>
                  <a:lnTo>
                    <a:pt x="6962" y="1869"/>
                  </a:lnTo>
                  <a:lnTo>
                    <a:pt x="6985" y="1936"/>
                  </a:lnTo>
                  <a:lnTo>
                    <a:pt x="7074" y="2425"/>
                  </a:lnTo>
                  <a:lnTo>
                    <a:pt x="7785" y="2537"/>
                  </a:lnTo>
                  <a:lnTo>
                    <a:pt x="8275" y="2648"/>
                  </a:lnTo>
                  <a:lnTo>
                    <a:pt x="9431" y="2893"/>
                  </a:lnTo>
                  <a:lnTo>
                    <a:pt x="10521" y="3093"/>
                  </a:lnTo>
                  <a:lnTo>
                    <a:pt x="10632" y="2581"/>
                  </a:lnTo>
                  <a:lnTo>
                    <a:pt x="10677" y="2403"/>
                  </a:lnTo>
                  <a:lnTo>
                    <a:pt x="10922" y="1513"/>
                  </a:lnTo>
                  <a:close/>
                </a:path>
              </a:pathLst>
            </a:custGeom>
            <a:solidFill>
              <a:srgbClr val="D59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85" name="Google Shape;1303;p51">
              <a:extLst>
                <a:ext uri="{FF2B5EF4-FFF2-40B4-BE49-F238E27FC236}">
                  <a16:creationId xmlns:a16="http://schemas.microsoft.com/office/drawing/2014/main" id="{60B8DB0D-394A-4584-8160-D399045ED624}"/>
                </a:ext>
              </a:extLst>
            </p:cNvPr>
            <p:cNvSpPr/>
            <p:nvPr/>
          </p:nvSpPr>
          <p:spPr>
            <a:xfrm>
              <a:off x="3300625" y="2680375"/>
              <a:ext cx="21150" cy="13925"/>
            </a:xfrm>
            <a:custGeom>
              <a:avLst/>
              <a:gdLst/>
              <a:ahLst/>
              <a:cxnLst/>
              <a:rect l="l" t="t" r="r" b="b"/>
              <a:pathLst>
                <a:path w="846" h="557" fill="none" extrusionOk="0">
                  <a:moveTo>
                    <a:pt x="67" y="1"/>
                  </a:moveTo>
                  <a:lnTo>
                    <a:pt x="0" y="446"/>
                  </a:lnTo>
                  <a:lnTo>
                    <a:pt x="0" y="446"/>
                  </a:lnTo>
                  <a:lnTo>
                    <a:pt x="45" y="446"/>
                  </a:lnTo>
                  <a:lnTo>
                    <a:pt x="45" y="446"/>
                  </a:lnTo>
                  <a:lnTo>
                    <a:pt x="845" y="557"/>
                  </a:lnTo>
                  <a:lnTo>
                    <a:pt x="845" y="557"/>
                  </a:lnTo>
                  <a:lnTo>
                    <a:pt x="823" y="290"/>
                  </a:lnTo>
                  <a:lnTo>
                    <a:pt x="823" y="290"/>
                  </a:lnTo>
                  <a:lnTo>
                    <a:pt x="823" y="112"/>
                  </a:lnTo>
                  <a:lnTo>
                    <a:pt x="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86" name="Google Shape;1304;p51">
              <a:extLst>
                <a:ext uri="{FF2B5EF4-FFF2-40B4-BE49-F238E27FC236}">
                  <a16:creationId xmlns:a16="http://schemas.microsoft.com/office/drawing/2014/main" id="{48852933-E614-450B-8F91-EFEDDD213DEF}"/>
                </a:ext>
              </a:extLst>
            </p:cNvPr>
            <p:cNvSpPr/>
            <p:nvPr/>
          </p:nvSpPr>
          <p:spPr>
            <a:xfrm>
              <a:off x="3168275" y="2637550"/>
              <a:ext cx="134025" cy="53975"/>
            </a:xfrm>
            <a:custGeom>
              <a:avLst/>
              <a:gdLst/>
              <a:ahLst/>
              <a:cxnLst/>
              <a:rect l="l" t="t" r="r" b="b"/>
              <a:pathLst>
                <a:path w="5361" h="2159" fill="none" extrusionOk="0">
                  <a:moveTo>
                    <a:pt x="0" y="1625"/>
                  </a:moveTo>
                  <a:lnTo>
                    <a:pt x="0" y="1625"/>
                  </a:lnTo>
                  <a:lnTo>
                    <a:pt x="1001" y="1714"/>
                  </a:lnTo>
                  <a:lnTo>
                    <a:pt x="2269" y="1780"/>
                  </a:lnTo>
                  <a:lnTo>
                    <a:pt x="2269" y="1780"/>
                  </a:lnTo>
                  <a:lnTo>
                    <a:pt x="3203" y="1892"/>
                  </a:lnTo>
                  <a:lnTo>
                    <a:pt x="4716" y="2070"/>
                  </a:lnTo>
                  <a:lnTo>
                    <a:pt x="4716" y="2070"/>
                  </a:lnTo>
                  <a:lnTo>
                    <a:pt x="5227" y="2159"/>
                  </a:lnTo>
                  <a:lnTo>
                    <a:pt x="5227" y="2159"/>
                  </a:lnTo>
                  <a:lnTo>
                    <a:pt x="5294" y="2159"/>
                  </a:lnTo>
                  <a:lnTo>
                    <a:pt x="5361" y="1714"/>
                  </a:lnTo>
                  <a:lnTo>
                    <a:pt x="4160" y="1536"/>
                  </a:lnTo>
                  <a:lnTo>
                    <a:pt x="4160" y="1536"/>
                  </a:lnTo>
                  <a:lnTo>
                    <a:pt x="3226" y="1447"/>
                  </a:lnTo>
                  <a:lnTo>
                    <a:pt x="2291" y="1358"/>
                  </a:lnTo>
                  <a:lnTo>
                    <a:pt x="1379" y="1291"/>
                  </a:lnTo>
                  <a:lnTo>
                    <a:pt x="512" y="1247"/>
                  </a:lnTo>
                  <a:lnTo>
                    <a:pt x="512" y="1247"/>
                  </a:lnTo>
                  <a:lnTo>
                    <a:pt x="512" y="1091"/>
                  </a:lnTo>
                  <a:lnTo>
                    <a:pt x="490" y="913"/>
                  </a:lnTo>
                  <a:lnTo>
                    <a:pt x="467" y="757"/>
                  </a:lnTo>
                  <a:lnTo>
                    <a:pt x="401" y="602"/>
                  </a:lnTo>
                  <a:lnTo>
                    <a:pt x="334" y="446"/>
                  </a:lnTo>
                  <a:lnTo>
                    <a:pt x="267" y="290"/>
                  </a:lnTo>
                  <a:lnTo>
                    <a:pt x="156" y="157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0" y="16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87" name="Google Shape;1305;p51">
              <a:extLst>
                <a:ext uri="{FF2B5EF4-FFF2-40B4-BE49-F238E27FC236}">
                  <a16:creationId xmlns:a16="http://schemas.microsoft.com/office/drawing/2014/main" id="{C253C2A2-A001-4BD0-9A70-2003ED433481}"/>
                </a:ext>
              </a:extLst>
            </p:cNvPr>
            <p:cNvSpPr/>
            <p:nvPr/>
          </p:nvSpPr>
          <p:spPr>
            <a:xfrm>
              <a:off x="3342325" y="2675375"/>
              <a:ext cx="99000" cy="39500"/>
            </a:xfrm>
            <a:custGeom>
              <a:avLst/>
              <a:gdLst/>
              <a:ahLst/>
              <a:cxnLst/>
              <a:rect l="l" t="t" r="r" b="b"/>
              <a:pathLst>
                <a:path w="3960" h="1580" fill="none" extrusionOk="0">
                  <a:moveTo>
                    <a:pt x="3960" y="0"/>
                  </a:moveTo>
                  <a:lnTo>
                    <a:pt x="3960" y="0"/>
                  </a:lnTo>
                  <a:lnTo>
                    <a:pt x="3826" y="89"/>
                  </a:lnTo>
                  <a:lnTo>
                    <a:pt x="3737" y="178"/>
                  </a:lnTo>
                  <a:lnTo>
                    <a:pt x="3648" y="290"/>
                  </a:lnTo>
                  <a:lnTo>
                    <a:pt x="3559" y="401"/>
                  </a:lnTo>
                  <a:lnTo>
                    <a:pt x="3492" y="512"/>
                  </a:lnTo>
                  <a:lnTo>
                    <a:pt x="3448" y="668"/>
                  </a:lnTo>
                  <a:lnTo>
                    <a:pt x="3426" y="801"/>
                  </a:lnTo>
                  <a:lnTo>
                    <a:pt x="3403" y="979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23" y="423"/>
                  </a:lnTo>
                  <a:lnTo>
                    <a:pt x="23" y="423"/>
                  </a:lnTo>
                  <a:lnTo>
                    <a:pt x="112" y="912"/>
                  </a:lnTo>
                  <a:lnTo>
                    <a:pt x="112" y="912"/>
                  </a:lnTo>
                  <a:lnTo>
                    <a:pt x="823" y="1024"/>
                  </a:lnTo>
                  <a:lnTo>
                    <a:pt x="1313" y="1135"/>
                  </a:lnTo>
                  <a:lnTo>
                    <a:pt x="1313" y="1135"/>
                  </a:lnTo>
                  <a:lnTo>
                    <a:pt x="2469" y="1380"/>
                  </a:lnTo>
                  <a:lnTo>
                    <a:pt x="3559" y="1580"/>
                  </a:lnTo>
                  <a:lnTo>
                    <a:pt x="3559" y="1580"/>
                  </a:lnTo>
                  <a:lnTo>
                    <a:pt x="3670" y="1068"/>
                  </a:lnTo>
                  <a:lnTo>
                    <a:pt x="3670" y="1068"/>
                  </a:lnTo>
                  <a:lnTo>
                    <a:pt x="3715" y="890"/>
                  </a:lnTo>
                  <a:lnTo>
                    <a:pt x="3715" y="890"/>
                  </a:lnTo>
                  <a:lnTo>
                    <a:pt x="3960" y="0"/>
                  </a:lnTo>
                  <a:lnTo>
                    <a:pt x="39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88" name="Google Shape;1306;p51">
              <a:extLst>
                <a:ext uri="{FF2B5EF4-FFF2-40B4-BE49-F238E27FC236}">
                  <a16:creationId xmlns:a16="http://schemas.microsoft.com/office/drawing/2014/main" id="{859B35BB-357B-4F9B-8B33-5879E672D233}"/>
                </a:ext>
              </a:extLst>
            </p:cNvPr>
            <p:cNvSpPr/>
            <p:nvPr/>
          </p:nvSpPr>
          <p:spPr>
            <a:xfrm>
              <a:off x="3319525" y="2653675"/>
              <a:ext cx="31150" cy="69550"/>
            </a:xfrm>
            <a:custGeom>
              <a:avLst/>
              <a:gdLst/>
              <a:ahLst/>
              <a:cxnLst/>
              <a:rect l="l" t="t" r="r" b="b"/>
              <a:pathLst>
                <a:path w="1246" h="2782" extrusionOk="0">
                  <a:moveTo>
                    <a:pt x="690" y="1"/>
                  </a:moveTo>
                  <a:lnTo>
                    <a:pt x="423" y="112"/>
                  </a:lnTo>
                  <a:lnTo>
                    <a:pt x="45" y="312"/>
                  </a:lnTo>
                  <a:lnTo>
                    <a:pt x="0" y="335"/>
                  </a:lnTo>
                  <a:lnTo>
                    <a:pt x="45" y="957"/>
                  </a:lnTo>
                  <a:lnTo>
                    <a:pt x="67" y="1180"/>
                  </a:lnTo>
                  <a:lnTo>
                    <a:pt x="67" y="1358"/>
                  </a:lnTo>
                  <a:lnTo>
                    <a:pt x="89" y="1625"/>
                  </a:lnTo>
                  <a:lnTo>
                    <a:pt x="134" y="2114"/>
                  </a:lnTo>
                  <a:lnTo>
                    <a:pt x="134" y="2648"/>
                  </a:lnTo>
                  <a:lnTo>
                    <a:pt x="379" y="2470"/>
                  </a:lnTo>
                  <a:lnTo>
                    <a:pt x="468" y="2425"/>
                  </a:lnTo>
                  <a:lnTo>
                    <a:pt x="534" y="2403"/>
                  </a:lnTo>
                  <a:lnTo>
                    <a:pt x="1246" y="2781"/>
                  </a:lnTo>
                  <a:lnTo>
                    <a:pt x="1113" y="2270"/>
                  </a:lnTo>
                  <a:lnTo>
                    <a:pt x="1024" y="1780"/>
                  </a:lnTo>
                  <a:lnTo>
                    <a:pt x="935" y="1291"/>
                  </a:lnTo>
                  <a:lnTo>
                    <a:pt x="912" y="1224"/>
                  </a:lnTo>
                  <a:lnTo>
                    <a:pt x="801" y="691"/>
                  </a:lnTo>
                  <a:lnTo>
                    <a:pt x="801" y="624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rgbClr val="EC6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89" name="Google Shape;1307;p51">
              <a:extLst>
                <a:ext uri="{FF2B5EF4-FFF2-40B4-BE49-F238E27FC236}">
                  <a16:creationId xmlns:a16="http://schemas.microsoft.com/office/drawing/2014/main" id="{CD89530D-88A2-4FAF-B1C1-3648FB6A900C}"/>
                </a:ext>
              </a:extLst>
            </p:cNvPr>
            <p:cNvSpPr/>
            <p:nvPr/>
          </p:nvSpPr>
          <p:spPr>
            <a:xfrm>
              <a:off x="3159925" y="2454050"/>
              <a:ext cx="320875" cy="216900"/>
            </a:xfrm>
            <a:custGeom>
              <a:avLst/>
              <a:gdLst/>
              <a:ahLst/>
              <a:cxnLst/>
              <a:rect l="l" t="t" r="r" b="b"/>
              <a:pathLst>
                <a:path w="12835" h="8676" extrusionOk="0">
                  <a:moveTo>
                    <a:pt x="3537" y="1"/>
                  </a:moveTo>
                  <a:lnTo>
                    <a:pt x="3137" y="23"/>
                  </a:lnTo>
                  <a:lnTo>
                    <a:pt x="2737" y="68"/>
                  </a:lnTo>
                  <a:lnTo>
                    <a:pt x="2358" y="134"/>
                  </a:lnTo>
                  <a:lnTo>
                    <a:pt x="1980" y="268"/>
                  </a:lnTo>
                  <a:lnTo>
                    <a:pt x="1624" y="401"/>
                  </a:lnTo>
                  <a:lnTo>
                    <a:pt x="1269" y="579"/>
                  </a:lnTo>
                  <a:lnTo>
                    <a:pt x="1024" y="735"/>
                  </a:lnTo>
                  <a:lnTo>
                    <a:pt x="801" y="913"/>
                  </a:lnTo>
                  <a:lnTo>
                    <a:pt x="557" y="1113"/>
                  </a:lnTo>
                  <a:lnTo>
                    <a:pt x="334" y="1358"/>
                  </a:lnTo>
                  <a:lnTo>
                    <a:pt x="1" y="7052"/>
                  </a:lnTo>
                  <a:lnTo>
                    <a:pt x="201" y="6918"/>
                  </a:lnTo>
                  <a:lnTo>
                    <a:pt x="379" y="6807"/>
                  </a:lnTo>
                  <a:lnTo>
                    <a:pt x="735" y="6629"/>
                  </a:lnTo>
                  <a:lnTo>
                    <a:pt x="1113" y="6473"/>
                  </a:lnTo>
                  <a:lnTo>
                    <a:pt x="1491" y="6362"/>
                  </a:lnTo>
                  <a:lnTo>
                    <a:pt x="1869" y="6273"/>
                  </a:lnTo>
                  <a:lnTo>
                    <a:pt x="2247" y="6229"/>
                  </a:lnTo>
                  <a:lnTo>
                    <a:pt x="2648" y="6229"/>
                  </a:lnTo>
                  <a:lnTo>
                    <a:pt x="3048" y="6251"/>
                  </a:lnTo>
                  <a:lnTo>
                    <a:pt x="3471" y="6296"/>
                  </a:lnTo>
                  <a:lnTo>
                    <a:pt x="3871" y="6385"/>
                  </a:lnTo>
                  <a:lnTo>
                    <a:pt x="4227" y="6518"/>
                  </a:lnTo>
                  <a:lnTo>
                    <a:pt x="4560" y="6674"/>
                  </a:lnTo>
                  <a:lnTo>
                    <a:pt x="4872" y="6896"/>
                  </a:lnTo>
                  <a:lnTo>
                    <a:pt x="5139" y="7119"/>
                  </a:lnTo>
                  <a:lnTo>
                    <a:pt x="5383" y="7408"/>
                  </a:lnTo>
                  <a:lnTo>
                    <a:pt x="5584" y="7719"/>
                  </a:lnTo>
                  <a:lnTo>
                    <a:pt x="5762" y="8053"/>
                  </a:lnTo>
                  <a:lnTo>
                    <a:pt x="6029" y="7786"/>
                  </a:lnTo>
                  <a:lnTo>
                    <a:pt x="6318" y="7541"/>
                  </a:lnTo>
                  <a:lnTo>
                    <a:pt x="6629" y="7341"/>
                  </a:lnTo>
                  <a:lnTo>
                    <a:pt x="6940" y="7185"/>
                  </a:lnTo>
                  <a:lnTo>
                    <a:pt x="7296" y="7074"/>
                  </a:lnTo>
                  <a:lnTo>
                    <a:pt x="7674" y="7007"/>
                  </a:lnTo>
                  <a:lnTo>
                    <a:pt x="8053" y="6985"/>
                  </a:lnTo>
                  <a:lnTo>
                    <a:pt x="8453" y="7007"/>
                  </a:lnTo>
                  <a:lnTo>
                    <a:pt x="8876" y="7074"/>
                  </a:lnTo>
                  <a:lnTo>
                    <a:pt x="9276" y="7163"/>
                  </a:lnTo>
                  <a:lnTo>
                    <a:pt x="9654" y="7274"/>
                  </a:lnTo>
                  <a:lnTo>
                    <a:pt x="10010" y="7430"/>
                  </a:lnTo>
                  <a:lnTo>
                    <a:pt x="10344" y="7608"/>
                  </a:lnTo>
                  <a:lnTo>
                    <a:pt x="10677" y="7830"/>
                  </a:lnTo>
                  <a:lnTo>
                    <a:pt x="10989" y="8075"/>
                  </a:lnTo>
                  <a:lnTo>
                    <a:pt x="11278" y="8342"/>
                  </a:lnTo>
                  <a:lnTo>
                    <a:pt x="11434" y="8498"/>
                  </a:lnTo>
                  <a:lnTo>
                    <a:pt x="11567" y="8676"/>
                  </a:lnTo>
                  <a:lnTo>
                    <a:pt x="12835" y="3115"/>
                  </a:lnTo>
                  <a:lnTo>
                    <a:pt x="12679" y="2826"/>
                  </a:lnTo>
                  <a:lnTo>
                    <a:pt x="12523" y="2559"/>
                  </a:lnTo>
                  <a:lnTo>
                    <a:pt x="12345" y="2336"/>
                  </a:lnTo>
                  <a:lnTo>
                    <a:pt x="12168" y="2136"/>
                  </a:lnTo>
                  <a:lnTo>
                    <a:pt x="11856" y="1847"/>
                  </a:lnTo>
                  <a:lnTo>
                    <a:pt x="11567" y="1602"/>
                  </a:lnTo>
                  <a:lnTo>
                    <a:pt x="11233" y="1402"/>
                  </a:lnTo>
                  <a:lnTo>
                    <a:pt x="10877" y="1202"/>
                  </a:lnTo>
                  <a:lnTo>
                    <a:pt x="10522" y="1046"/>
                  </a:lnTo>
                  <a:lnTo>
                    <a:pt x="10143" y="935"/>
                  </a:lnTo>
                  <a:lnTo>
                    <a:pt x="9765" y="846"/>
                  </a:lnTo>
                  <a:lnTo>
                    <a:pt x="9343" y="779"/>
                  </a:lnTo>
                  <a:lnTo>
                    <a:pt x="8942" y="757"/>
                  </a:lnTo>
                  <a:lnTo>
                    <a:pt x="8542" y="779"/>
                  </a:lnTo>
                  <a:lnTo>
                    <a:pt x="8186" y="846"/>
                  </a:lnTo>
                  <a:lnTo>
                    <a:pt x="7830" y="957"/>
                  </a:lnTo>
                  <a:lnTo>
                    <a:pt x="7497" y="1113"/>
                  </a:lnTo>
                  <a:lnTo>
                    <a:pt x="7185" y="1313"/>
                  </a:lnTo>
                  <a:lnTo>
                    <a:pt x="6896" y="1558"/>
                  </a:lnTo>
                  <a:lnTo>
                    <a:pt x="6651" y="1847"/>
                  </a:lnTo>
                  <a:lnTo>
                    <a:pt x="6473" y="1491"/>
                  </a:lnTo>
                  <a:lnTo>
                    <a:pt x="6251" y="1180"/>
                  </a:lnTo>
                  <a:lnTo>
                    <a:pt x="6029" y="913"/>
                  </a:lnTo>
                  <a:lnTo>
                    <a:pt x="5739" y="668"/>
                  </a:lnTo>
                  <a:lnTo>
                    <a:pt x="5450" y="468"/>
                  </a:lnTo>
                  <a:lnTo>
                    <a:pt x="5117" y="312"/>
                  </a:lnTo>
                  <a:lnTo>
                    <a:pt x="4738" y="179"/>
                  </a:lnTo>
                  <a:lnTo>
                    <a:pt x="4338" y="90"/>
                  </a:lnTo>
                  <a:lnTo>
                    <a:pt x="3938" y="23"/>
                  </a:lnTo>
                  <a:lnTo>
                    <a:pt x="35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90" name="Google Shape;1308;p51">
              <a:extLst>
                <a:ext uri="{FF2B5EF4-FFF2-40B4-BE49-F238E27FC236}">
                  <a16:creationId xmlns:a16="http://schemas.microsoft.com/office/drawing/2014/main" id="{29E4FBF4-DCB5-40C8-9B1E-671450110A11}"/>
                </a:ext>
              </a:extLst>
            </p:cNvPr>
            <p:cNvSpPr/>
            <p:nvPr/>
          </p:nvSpPr>
          <p:spPr>
            <a:xfrm>
              <a:off x="3159925" y="2454050"/>
              <a:ext cx="166300" cy="201325"/>
            </a:xfrm>
            <a:custGeom>
              <a:avLst/>
              <a:gdLst/>
              <a:ahLst/>
              <a:cxnLst/>
              <a:rect l="l" t="t" r="r" b="b"/>
              <a:pathLst>
                <a:path w="6652" h="8053" fill="none" extrusionOk="0">
                  <a:moveTo>
                    <a:pt x="4338" y="90"/>
                  </a:moveTo>
                  <a:lnTo>
                    <a:pt x="4338" y="90"/>
                  </a:lnTo>
                  <a:lnTo>
                    <a:pt x="3938" y="23"/>
                  </a:lnTo>
                  <a:lnTo>
                    <a:pt x="3537" y="1"/>
                  </a:lnTo>
                  <a:lnTo>
                    <a:pt x="3137" y="23"/>
                  </a:lnTo>
                  <a:lnTo>
                    <a:pt x="2737" y="68"/>
                  </a:lnTo>
                  <a:lnTo>
                    <a:pt x="2358" y="134"/>
                  </a:lnTo>
                  <a:lnTo>
                    <a:pt x="1980" y="268"/>
                  </a:lnTo>
                  <a:lnTo>
                    <a:pt x="1624" y="401"/>
                  </a:lnTo>
                  <a:lnTo>
                    <a:pt x="1269" y="579"/>
                  </a:lnTo>
                  <a:lnTo>
                    <a:pt x="1269" y="579"/>
                  </a:lnTo>
                  <a:lnTo>
                    <a:pt x="1024" y="735"/>
                  </a:lnTo>
                  <a:lnTo>
                    <a:pt x="801" y="913"/>
                  </a:lnTo>
                  <a:lnTo>
                    <a:pt x="557" y="1113"/>
                  </a:lnTo>
                  <a:lnTo>
                    <a:pt x="334" y="1358"/>
                  </a:lnTo>
                  <a:lnTo>
                    <a:pt x="1" y="7052"/>
                  </a:lnTo>
                  <a:lnTo>
                    <a:pt x="1" y="7052"/>
                  </a:lnTo>
                  <a:lnTo>
                    <a:pt x="201" y="6918"/>
                  </a:lnTo>
                  <a:lnTo>
                    <a:pt x="379" y="6807"/>
                  </a:lnTo>
                  <a:lnTo>
                    <a:pt x="379" y="6807"/>
                  </a:lnTo>
                  <a:lnTo>
                    <a:pt x="735" y="6629"/>
                  </a:lnTo>
                  <a:lnTo>
                    <a:pt x="1113" y="6473"/>
                  </a:lnTo>
                  <a:lnTo>
                    <a:pt x="1491" y="6362"/>
                  </a:lnTo>
                  <a:lnTo>
                    <a:pt x="1869" y="6273"/>
                  </a:lnTo>
                  <a:lnTo>
                    <a:pt x="2247" y="6229"/>
                  </a:lnTo>
                  <a:lnTo>
                    <a:pt x="2648" y="6229"/>
                  </a:lnTo>
                  <a:lnTo>
                    <a:pt x="3048" y="6251"/>
                  </a:lnTo>
                  <a:lnTo>
                    <a:pt x="3471" y="6296"/>
                  </a:lnTo>
                  <a:lnTo>
                    <a:pt x="3471" y="6296"/>
                  </a:lnTo>
                  <a:lnTo>
                    <a:pt x="3871" y="6385"/>
                  </a:lnTo>
                  <a:lnTo>
                    <a:pt x="4227" y="6518"/>
                  </a:lnTo>
                  <a:lnTo>
                    <a:pt x="4560" y="6674"/>
                  </a:lnTo>
                  <a:lnTo>
                    <a:pt x="4872" y="6896"/>
                  </a:lnTo>
                  <a:lnTo>
                    <a:pt x="5139" y="7119"/>
                  </a:lnTo>
                  <a:lnTo>
                    <a:pt x="5383" y="7408"/>
                  </a:lnTo>
                  <a:lnTo>
                    <a:pt x="5584" y="7719"/>
                  </a:lnTo>
                  <a:lnTo>
                    <a:pt x="5762" y="8053"/>
                  </a:lnTo>
                  <a:lnTo>
                    <a:pt x="6651" y="1847"/>
                  </a:lnTo>
                  <a:lnTo>
                    <a:pt x="6651" y="1847"/>
                  </a:lnTo>
                  <a:lnTo>
                    <a:pt x="6473" y="1491"/>
                  </a:lnTo>
                  <a:lnTo>
                    <a:pt x="6251" y="1180"/>
                  </a:lnTo>
                  <a:lnTo>
                    <a:pt x="6029" y="913"/>
                  </a:lnTo>
                  <a:lnTo>
                    <a:pt x="5739" y="668"/>
                  </a:lnTo>
                  <a:lnTo>
                    <a:pt x="5450" y="468"/>
                  </a:lnTo>
                  <a:lnTo>
                    <a:pt x="5117" y="312"/>
                  </a:lnTo>
                  <a:lnTo>
                    <a:pt x="4738" y="179"/>
                  </a:lnTo>
                  <a:lnTo>
                    <a:pt x="4338" y="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91" name="Google Shape;1309;p51">
              <a:extLst>
                <a:ext uri="{FF2B5EF4-FFF2-40B4-BE49-F238E27FC236}">
                  <a16:creationId xmlns:a16="http://schemas.microsoft.com/office/drawing/2014/main" id="{B15CCE50-4FA2-4578-9AF7-2A03806B0B9D}"/>
                </a:ext>
              </a:extLst>
            </p:cNvPr>
            <p:cNvSpPr/>
            <p:nvPr/>
          </p:nvSpPr>
          <p:spPr>
            <a:xfrm>
              <a:off x="3289500" y="2501325"/>
              <a:ext cx="11150" cy="8925"/>
            </a:xfrm>
            <a:custGeom>
              <a:avLst/>
              <a:gdLst/>
              <a:ahLst/>
              <a:cxnLst/>
              <a:rect l="l" t="t" r="r" b="b"/>
              <a:pathLst>
                <a:path w="446" h="357" fill="none" extrusionOk="0">
                  <a:moveTo>
                    <a:pt x="178" y="112"/>
                  </a:moveTo>
                  <a:lnTo>
                    <a:pt x="178" y="112"/>
                  </a:lnTo>
                  <a:lnTo>
                    <a:pt x="445" y="356"/>
                  </a:lnTo>
                  <a:lnTo>
                    <a:pt x="445" y="356"/>
                  </a:lnTo>
                  <a:lnTo>
                    <a:pt x="178" y="112"/>
                  </a:lnTo>
                  <a:lnTo>
                    <a:pt x="178" y="1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8" y="1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92" name="Google Shape;1310;p51">
              <a:extLst>
                <a:ext uri="{FF2B5EF4-FFF2-40B4-BE49-F238E27FC236}">
                  <a16:creationId xmlns:a16="http://schemas.microsoft.com/office/drawing/2014/main" id="{CABC4ECB-5F40-4D48-B3BC-30C091D99CA1}"/>
                </a:ext>
              </a:extLst>
            </p:cNvPr>
            <p:cNvSpPr/>
            <p:nvPr/>
          </p:nvSpPr>
          <p:spPr>
            <a:xfrm>
              <a:off x="3240550" y="2526350"/>
              <a:ext cx="48425" cy="22275"/>
            </a:xfrm>
            <a:custGeom>
              <a:avLst/>
              <a:gdLst/>
              <a:ahLst/>
              <a:cxnLst/>
              <a:rect l="l" t="t" r="r" b="b"/>
              <a:pathLst>
                <a:path w="1937" h="891" fill="none" extrusionOk="0">
                  <a:moveTo>
                    <a:pt x="1669" y="623"/>
                  </a:moveTo>
                  <a:lnTo>
                    <a:pt x="1669" y="623"/>
                  </a:lnTo>
                  <a:lnTo>
                    <a:pt x="1936" y="890"/>
                  </a:lnTo>
                  <a:lnTo>
                    <a:pt x="1936" y="890"/>
                  </a:lnTo>
                  <a:lnTo>
                    <a:pt x="1669" y="623"/>
                  </a:lnTo>
                  <a:lnTo>
                    <a:pt x="1669" y="623"/>
                  </a:lnTo>
                  <a:lnTo>
                    <a:pt x="1536" y="512"/>
                  </a:lnTo>
                  <a:lnTo>
                    <a:pt x="1402" y="401"/>
                  </a:lnTo>
                  <a:lnTo>
                    <a:pt x="1247" y="312"/>
                  </a:lnTo>
                  <a:lnTo>
                    <a:pt x="1091" y="223"/>
                  </a:lnTo>
                  <a:lnTo>
                    <a:pt x="935" y="156"/>
                  </a:lnTo>
                  <a:lnTo>
                    <a:pt x="757" y="112"/>
                  </a:lnTo>
                  <a:lnTo>
                    <a:pt x="557" y="67"/>
                  </a:lnTo>
                  <a:lnTo>
                    <a:pt x="357" y="23"/>
                  </a:lnTo>
                  <a:lnTo>
                    <a:pt x="357" y="23"/>
                  </a:lnTo>
                  <a:lnTo>
                    <a:pt x="179" y="23"/>
                  </a:lnTo>
                  <a:lnTo>
                    <a:pt x="1" y="0"/>
                  </a:lnTo>
                  <a:lnTo>
                    <a:pt x="1" y="0"/>
                  </a:lnTo>
                  <a:lnTo>
                    <a:pt x="179" y="23"/>
                  </a:lnTo>
                  <a:lnTo>
                    <a:pt x="357" y="23"/>
                  </a:lnTo>
                  <a:lnTo>
                    <a:pt x="357" y="23"/>
                  </a:lnTo>
                  <a:lnTo>
                    <a:pt x="557" y="67"/>
                  </a:lnTo>
                  <a:lnTo>
                    <a:pt x="757" y="112"/>
                  </a:lnTo>
                  <a:lnTo>
                    <a:pt x="935" y="156"/>
                  </a:lnTo>
                  <a:lnTo>
                    <a:pt x="1091" y="223"/>
                  </a:lnTo>
                  <a:lnTo>
                    <a:pt x="1247" y="312"/>
                  </a:lnTo>
                  <a:lnTo>
                    <a:pt x="1402" y="401"/>
                  </a:lnTo>
                  <a:lnTo>
                    <a:pt x="1536" y="512"/>
                  </a:lnTo>
                  <a:lnTo>
                    <a:pt x="1669" y="6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93" name="Google Shape;1311;p51">
              <a:extLst>
                <a:ext uri="{FF2B5EF4-FFF2-40B4-BE49-F238E27FC236}">
                  <a16:creationId xmlns:a16="http://schemas.microsoft.com/office/drawing/2014/main" id="{9F0E5B3A-4A37-45CD-87FD-4B724DDC59E5}"/>
                </a:ext>
              </a:extLst>
            </p:cNvPr>
            <p:cNvSpPr/>
            <p:nvPr/>
          </p:nvSpPr>
          <p:spPr>
            <a:xfrm>
              <a:off x="3196075" y="2488525"/>
              <a:ext cx="63425" cy="12825"/>
            </a:xfrm>
            <a:custGeom>
              <a:avLst/>
              <a:gdLst/>
              <a:ahLst/>
              <a:cxnLst/>
              <a:rect l="l" t="t" r="r" b="b"/>
              <a:pathLst>
                <a:path w="2537" h="513" fill="none" extrusionOk="0">
                  <a:moveTo>
                    <a:pt x="1" y="512"/>
                  </a:moveTo>
                  <a:lnTo>
                    <a:pt x="1" y="512"/>
                  </a:lnTo>
                  <a:lnTo>
                    <a:pt x="267" y="357"/>
                  </a:lnTo>
                  <a:lnTo>
                    <a:pt x="557" y="246"/>
                  </a:lnTo>
                  <a:lnTo>
                    <a:pt x="868" y="134"/>
                  </a:lnTo>
                  <a:lnTo>
                    <a:pt x="1179" y="68"/>
                  </a:lnTo>
                  <a:lnTo>
                    <a:pt x="1513" y="23"/>
                  </a:lnTo>
                  <a:lnTo>
                    <a:pt x="1847" y="1"/>
                  </a:lnTo>
                  <a:lnTo>
                    <a:pt x="2180" y="1"/>
                  </a:lnTo>
                  <a:lnTo>
                    <a:pt x="2536" y="23"/>
                  </a:lnTo>
                  <a:lnTo>
                    <a:pt x="2536" y="23"/>
                  </a:lnTo>
                  <a:lnTo>
                    <a:pt x="2180" y="1"/>
                  </a:lnTo>
                  <a:lnTo>
                    <a:pt x="1847" y="1"/>
                  </a:lnTo>
                  <a:lnTo>
                    <a:pt x="1513" y="23"/>
                  </a:lnTo>
                  <a:lnTo>
                    <a:pt x="1179" y="68"/>
                  </a:lnTo>
                  <a:lnTo>
                    <a:pt x="868" y="134"/>
                  </a:lnTo>
                  <a:lnTo>
                    <a:pt x="557" y="246"/>
                  </a:lnTo>
                  <a:lnTo>
                    <a:pt x="267" y="357"/>
                  </a:lnTo>
                  <a:lnTo>
                    <a:pt x="1" y="5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94" name="Google Shape;1312;p51">
              <a:extLst>
                <a:ext uri="{FF2B5EF4-FFF2-40B4-BE49-F238E27FC236}">
                  <a16:creationId xmlns:a16="http://schemas.microsoft.com/office/drawing/2014/main" id="{AB2A8875-CD0D-478A-8D7D-B6A5B9FA51EE}"/>
                </a:ext>
              </a:extLst>
            </p:cNvPr>
            <p:cNvSpPr/>
            <p:nvPr/>
          </p:nvSpPr>
          <p:spPr>
            <a:xfrm>
              <a:off x="3208875" y="2528025"/>
              <a:ext cx="13350" cy="3350"/>
            </a:xfrm>
            <a:custGeom>
              <a:avLst/>
              <a:gdLst/>
              <a:ahLst/>
              <a:cxnLst/>
              <a:rect l="l" t="t" r="r" b="b"/>
              <a:pathLst>
                <a:path w="534" h="134" fill="none" extrusionOk="0">
                  <a:moveTo>
                    <a:pt x="0" y="134"/>
                  </a:moveTo>
                  <a:lnTo>
                    <a:pt x="0" y="134"/>
                  </a:lnTo>
                  <a:lnTo>
                    <a:pt x="245" y="67"/>
                  </a:lnTo>
                  <a:lnTo>
                    <a:pt x="245" y="67"/>
                  </a:lnTo>
                  <a:lnTo>
                    <a:pt x="534" y="0"/>
                  </a:lnTo>
                  <a:lnTo>
                    <a:pt x="534" y="0"/>
                  </a:lnTo>
                  <a:lnTo>
                    <a:pt x="245" y="67"/>
                  </a:lnTo>
                  <a:lnTo>
                    <a:pt x="245" y="67"/>
                  </a:lnTo>
                  <a:lnTo>
                    <a:pt x="0" y="1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95" name="Google Shape;1313;p51">
              <a:extLst>
                <a:ext uri="{FF2B5EF4-FFF2-40B4-BE49-F238E27FC236}">
                  <a16:creationId xmlns:a16="http://schemas.microsoft.com/office/drawing/2014/main" id="{2BB21779-49FA-4C70-ABC8-B4CE5602FD43}"/>
                </a:ext>
              </a:extLst>
            </p:cNvPr>
            <p:cNvSpPr/>
            <p:nvPr/>
          </p:nvSpPr>
          <p:spPr>
            <a:xfrm>
              <a:off x="3192175" y="2564150"/>
              <a:ext cx="74550" cy="10050"/>
            </a:xfrm>
            <a:custGeom>
              <a:avLst/>
              <a:gdLst/>
              <a:ahLst/>
              <a:cxnLst/>
              <a:rect l="l" t="t" r="r" b="b"/>
              <a:pathLst>
                <a:path w="2982" h="402" fill="none" extrusionOk="0">
                  <a:moveTo>
                    <a:pt x="757" y="68"/>
                  </a:moveTo>
                  <a:lnTo>
                    <a:pt x="757" y="68"/>
                  </a:lnTo>
                  <a:lnTo>
                    <a:pt x="1091" y="23"/>
                  </a:lnTo>
                  <a:lnTo>
                    <a:pt x="1447" y="1"/>
                  </a:lnTo>
                  <a:lnTo>
                    <a:pt x="1825" y="23"/>
                  </a:lnTo>
                  <a:lnTo>
                    <a:pt x="2247" y="68"/>
                  </a:lnTo>
                  <a:lnTo>
                    <a:pt x="2247" y="68"/>
                  </a:lnTo>
                  <a:lnTo>
                    <a:pt x="2625" y="134"/>
                  </a:lnTo>
                  <a:lnTo>
                    <a:pt x="2981" y="268"/>
                  </a:lnTo>
                  <a:lnTo>
                    <a:pt x="2981" y="268"/>
                  </a:lnTo>
                  <a:lnTo>
                    <a:pt x="2625" y="134"/>
                  </a:lnTo>
                  <a:lnTo>
                    <a:pt x="2247" y="68"/>
                  </a:lnTo>
                  <a:lnTo>
                    <a:pt x="2247" y="68"/>
                  </a:lnTo>
                  <a:lnTo>
                    <a:pt x="1825" y="23"/>
                  </a:lnTo>
                  <a:lnTo>
                    <a:pt x="1447" y="1"/>
                  </a:lnTo>
                  <a:lnTo>
                    <a:pt x="1091" y="23"/>
                  </a:lnTo>
                  <a:lnTo>
                    <a:pt x="757" y="68"/>
                  </a:lnTo>
                  <a:lnTo>
                    <a:pt x="757" y="68"/>
                  </a:lnTo>
                  <a:lnTo>
                    <a:pt x="535" y="134"/>
                  </a:lnTo>
                  <a:lnTo>
                    <a:pt x="334" y="201"/>
                  </a:lnTo>
                  <a:lnTo>
                    <a:pt x="157" y="290"/>
                  </a:lnTo>
                  <a:lnTo>
                    <a:pt x="1" y="401"/>
                  </a:lnTo>
                  <a:lnTo>
                    <a:pt x="1" y="401"/>
                  </a:lnTo>
                  <a:lnTo>
                    <a:pt x="157" y="290"/>
                  </a:lnTo>
                  <a:lnTo>
                    <a:pt x="334" y="201"/>
                  </a:lnTo>
                  <a:lnTo>
                    <a:pt x="535" y="134"/>
                  </a:lnTo>
                  <a:lnTo>
                    <a:pt x="757" y="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96" name="Google Shape;1314;p51">
              <a:extLst>
                <a:ext uri="{FF2B5EF4-FFF2-40B4-BE49-F238E27FC236}">
                  <a16:creationId xmlns:a16="http://schemas.microsoft.com/office/drawing/2014/main" id="{7307C774-1DAB-4BF1-990C-FB5342D63878}"/>
                </a:ext>
              </a:extLst>
            </p:cNvPr>
            <p:cNvSpPr/>
            <p:nvPr/>
          </p:nvSpPr>
          <p:spPr>
            <a:xfrm>
              <a:off x="3277250" y="2576950"/>
              <a:ext cx="7275" cy="5025"/>
            </a:xfrm>
            <a:custGeom>
              <a:avLst/>
              <a:gdLst/>
              <a:ahLst/>
              <a:cxnLst/>
              <a:rect l="l" t="t" r="r" b="b"/>
              <a:pathLst>
                <a:path w="291" h="2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0" y="201"/>
                  </a:lnTo>
                  <a:lnTo>
                    <a:pt x="290" y="20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97" name="Google Shape;1315;p51">
              <a:extLst>
                <a:ext uri="{FF2B5EF4-FFF2-40B4-BE49-F238E27FC236}">
                  <a16:creationId xmlns:a16="http://schemas.microsoft.com/office/drawing/2014/main" id="{E23AE75C-D440-49A6-BD6B-E6CCFDF40D36}"/>
                </a:ext>
              </a:extLst>
            </p:cNvPr>
            <p:cNvSpPr/>
            <p:nvPr/>
          </p:nvSpPr>
          <p:spPr>
            <a:xfrm>
              <a:off x="3273375" y="2492425"/>
              <a:ext cx="6125" cy="2250"/>
            </a:xfrm>
            <a:custGeom>
              <a:avLst/>
              <a:gdLst/>
              <a:ahLst/>
              <a:cxnLst/>
              <a:rect l="l" t="t" r="r" b="b"/>
              <a:pathLst>
                <a:path w="245" h="9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1" y="45"/>
                  </a:lnTo>
                  <a:lnTo>
                    <a:pt x="245" y="90"/>
                  </a:lnTo>
                  <a:lnTo>
                    <a:pt x="245" y="90"/>
                  </a:lnTo>
                  <a:lnTo>
                    <a:pt x="111" y="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98" name="Google Shape;1316;p51">
              <a:extLst>
                <a:ext uri="{FF2B5EF4-FFF2-40B4-BE49-F238E27FC236}">
                  <a16:creationId xmlns:a16="http://schemas.microsoft.com/office/drawing/2014/main" id="{FCABAC2B-8B2A-42D7-A6F7-F4E49A565ED1}"/>
                </a:ext>
              </a:extLst>
            </p:cNvPr>
            <p:cNvSpPr/>
            <p:nvPr/>
          </p:nvSpPr>
          <p:spPr>
            <a:xfrm>
              <a:off x="3303950" y="2472975"/>
              <a:ext cx="176850" cy="197975"/>
            </a:xfrm>
            <a:custGeom>
              <a:avLst/>
              <a:gdLst/>
              <a:ahLst/>
              <a:cxnLst/>
              <a:rect l="l" t="t" r="r" b="b"/>
              <a:pathLst>
                <a:path w="7074" h="7919" fill="none" extrusionOk="0">
                  <a:moveTo>
                    <a:pt x="7074" y="2358"/>
                  </a:moveTo>
                  <a:lnTo>
                    <a:pt x="7074" y="2358"/>
                  </a:lnTo>
                  <a:lnTo>
                    <a:pt x="6918" y="2069"/>
                  </a:lnTo>
                  <a:lnTo>
                    <a:pt x="6762" y="1802"/>
                  </a:lnTo>
                  <a:lnTo>
                    <a:pt x="6584" y="1579"/>
                  </a:lnTo>
                  <a:lnTo>
                    <a:pt x="6407" y="1379"/>
                  </a:lnTo>
                  <a:lnTo>
                    <a:pt x="6407" y="1379"/>
                  </a:lnTo>
                  <a:lnTo>
                    <a:pt x="6095" y="1090"/>
                  </a:lnTo>
                  <a:lnTo>
                    <a:pt x="5806" y="845"/>
                  </a:lnTo>
                  <a:lnTo>
                    <a:pt x="5472" y="645"/>
                  </a:lnTo>
                  <a:lnTo>
                    <a:pt x="5116" y="445"/>
                  </a:lnTo>
                  <a:lnTo>
                    <a:pt x="4761" y="289"/>
                  </a:lnTo>
                  <a:lnTo>
                    <a:pt x="4382" y="178"/>
                  </a:lnTo>
                  <a:lnTo>
                    <a:pt x="4004" y="89"/>
                  </a:lnTo>
                  <a:lnTo>
                    <a:pt x="3582" y="22"/>
                  </a:lnTo>
                  <a:lnTo>
                    <a:pt x="3582" y="22"/>
                  </a:lnTo>
                  <a:lnTo>
                    <a:pt x="3181" y="0"/>
                  </a:lnTo>
                  <a:lnTo>
                    <a:pt x="2781" y="22"/>
                  </a:lnTo>
                  <a:lnTo>
                    <a:pt x="2425" y="89"/>
                  </a:lnTo>
                  <a:lnTo>
                    <a:pt x="2069" y="200"/>
                  </a:lnTo>
                  <a:lnTo>
                    <a:pt x="1736" y="356"/>
                  </a:lnTo>
                  <a:lnTo>
                    <a:pt x="1424" y="556"/>
                  </a:lnTo>
                  <a:lnTo>
                    <a:pt x="1135" y="801"/>
                  </a:lnTo>
                  <a:lnTo>
                    <a:pt x="890" y="1090"/>
                  </a:lnTo>
                  <a:lnTo>
                    <a:pt x="1" y="7296"/>
                  </a:lnTo>
                  <a:lnTo>
                    <a:pt x="1" y="7296"/>
                  </a:lnTo>
                  <a:lnTo>
                    <a:pt x="268" y="7029"/>
                  </a:lnTo>
                  <a:lnTo>
                    <a:pt x="557" y="6784"/>
                  </a:lnTo>
                  <a:lnTo>
                    <a:pt x="868" y="6584"/>
                  </a:lnTo>
                  <a:lnTo>
                    <a:pt x="1179" y="6428"/>
                  </a:lnTo>
                  <a:lnTo>
                    <a:pt x="1535" y="6317"/>
                  </a:lnTo>
                  <a:lnTo>
                    <a:pt x="1913" y="6250"/>
                  </a:lnTo>
                  <a:lnTo>
                    <a:pt x="2292" y="6228"/>
                  </a:lnTo>
                  <a:lnTo>
                    <a:pt x="2692" y="6250"/>
                  </a:lnTo>
                  <a:lnTo>
                    <a:pt x="2692" y="6250"/>
                  </a:lnTo>
                  <a:lnTo>
                    <a:pt x="3115" y="6317"/>
                  </a:lnTo>
                  <a:lnTo>
                    <a:pt x="3515" y="6406"/>
                  </a:lnTo>
                  <a:lnTo>
                    <a:pt x="3893" y="6517"/>
                  </a:lnTo>
                  <a:lnTo>
                    <a:pt x="4249" y="6673"/>
                  </a:lnTo>
                  <a:lnTo>
                    <a:pt x="4583" y="6851"/>
                  </a:lnTo>
                  <a:lnTo>
                    <a:pt x="4916" y="7073"/>
                  </a:lnTo>
                  <a:lnTo>
                    <a:pt x="5228" y="7318"/>
                  </a:lnTo>
                  <a:lnTo>
                    <a:pt x="5517" y="7585"/>
                  </a:lnTo>
                  <a:lnTo>
                    <a:pt x="5517" y="7585"/>
                  </a:lnTo>
                  <a:lnTo>
                    <a:pt x="5673" y="7741"/>
                  </a:lnTo>
                  <a:lnTo>
                    <a:pt x="5806" y="7919"/>
                  </a:lnTo>
                  <a:lnTo>
                    <a:pt x="7074" y="23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99" name="Google Shape;1317;p51">
              <a:extLst>
                <a:ext uri="{FF2B5EF4-FFF2-40B4-BE49-F238E27FC236}">
                  <a16:creationId xmlns:a16="http://schemas.microsoft.com/office/drawing/2014/main" id="{E4F8D397-11E3-4784-981C-7452A00AADE4}"/>
                </a:ext>
              </a:extLst>
            </p:cNvPr>
            <p:cNvSpPr/>
            <p:nvPr/>
          </p:nvSpPr>
          <p:spPr>
            <a:xfrm>
              <a:off x="3431850" y="2602525"/>
              <a:ext cx="1125" cy="1700"/>
            </a:xfrm>
            <a:custGeom>
              <a:avLst/>
              <a:gdLst/>
              <a:ahLst/>
              <a:cxnLst/>
              <a:rect l="l" t="t" r="r" b="b"/>
              <a:pathLst>
                <a:path w="45" h="6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45" y="67"/>
                  </a:lnTo>
                  <a:lnTo>
                    <a:pt x="45" y="6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00" name="Google Shape;1318;p51">
              <a:extLst>
                <a:ext uri="{FF2B5EF4-FFF2-40B4-BE49-F238E27FC236}">
                  <a16:creationId xmlns:a16="http://schemas.microsoft.com/office/drawing/2014/main" id="{9E6E24E9-0D0F-49E0-8322-416D2240D89B}"/>
                </a:ext>
              </a:extLst>
            </p:cNvPr>
            <p:cNvSpPr/>
            <p:nvPr/>
          </p:nvSpPr>
          <p:spPr>
            <a:xfrm>
              <a:off x="3382350" y="2581400"/>
              <a:ext cx="40625" cy="13375"/>
            </a:xfrm>
            <a:custGeom>
              <a:avLst/>
              <a:gdLst/>
              <a:ahLst/>
              <a:cxnLst/>
              <a:rect l="l" t="t" r="r" b="b"/>
              <a:pathLst>
                <a:path w="1625" h="535" fill="none" extrusionOk="0">
                  <a:moveTo>
                    <a:pt x="1424" y="401"/>
                  </a:moveTo>
                  <a:lnTo>
                    <a:pt x="1424" y="401"/>
                  </a:lnTo>
                  <a:lnTo>
                    <a:pt x="1625" y="534"/>
                  </a:lnTo>
                  <a:lnTo>
                    <a:pt x="1625" y="534"/>
                  </a:lnTo>
                  <a:lnTo>
                    <a:pt x="1424" y="401"/>
                  </a:lnTo>
                  <a:lnTo>
                    <a:pt x="1424" y="401"/>
                  </a:lnTo>
                  <a:lnTo>
                    <a:pt x="1157" y="267"/>
                  </a:lnTo>
                  <a:lnTo>
                    <a:pt x="868" y="178"/>
                  </a:lnTo>
                  <a:lnTo>
                    <a:pt x="601" y="89"/>
                  </a:lnTo>
                  <a:lnTo>
                    <a:pt x="312" y="23"/>
                  </a:lnTo>
                  <a:lnTo>
                    <a:pt x="312" y="23"/>
                  </a:lnTo>
                  <a:lnTo>
                    <a:pt x="1" y="0"/>
                  </a:lnTo>
                  <a:lnTo>
                    <a:pt x="1" y="0"/>
                  </a:lnTo>
                  <a:lnTo>
                    <a:pt x="312" y="23"/>
                  </a:lnTo>
                  <a:lnTo>
                    <a:pt x="312" y="23"/>
                  </a:lnTo>
                  <a:lnTo>
                    <a:pt x="601" y="89"/>
                  </a:lnTo>
                  <a:lnTo>
                    <a:pt x="868" y="178"/>
                  </a:lnTo>
                  <a:lnTo>
                    <a:pt x="1157" y="267"/>
                  </a:lnTo>
                  <a:lnTo>
                    <a:pt x="1424" y="4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01" name="Google Shape;1319;p51">
              <a:extLst>
                <a:ext uri="{FF2B5EF4-FFF2-40B4-BE49-F238E27FC236}">
                  <a16:creationId xmlns:a16="http://schemas.microsoft.com/office/drawing/2014/main" id="{FB6F9975-D7AC-494B-BB6A-E38CA6CA31B3}"/>
                </a:ext>
              </a:extLst>
            </p:cNvPr>
            <p:cNvSpPr/>
            <p:nvPr/>
          </p:nvSpPr>
          <p:spPr>
            <a:xfrm>
              <a:off x="3332875" y="2548600"/>
              <a:ext cx="62850" cy="8900"/>
            </a:xfrm>
            <a:custGeom>
              <a:avLst/>
              <a:gdLst/>
              <a:ahLst/>
              <a:cxnLst/>
              <a:rect l="l" t="t" r="r" b="b"/>
              <a:pathLst>
                <a:path w="2514" h="356" fill="none" extrusionOk="0">
                  <a:moveTo>
                    <a:pt x="1201" y="22"/>
                  </a:moveTo>
                  <a:lnTo>
                    <a:pt x="1201" y="22"/>
                  </a:lnTo>
                  <a:lnTo>
                    <a:pt x="1468" y="0"/>
                  </a:lnTo>
                  <a:lnTo>
                    <a:pt x="1757" y="0"/>
                  </a:lnTo>
                  <a:lnTo>
                    <a:pt x="2069" y="0"/>
                  </a:lnTo>
                  <a:lnTo>
                    <a:pt x="2402" y="45"/>
                  </a:lnTo>
                  <a:lnTo>
                    <a:pt x="2402" y="45"/>
                  </a:lnTo>
                  <a:lnTo>
                    <a:pt x="2514" y="67"/>
                  </a:lnTo>
                  <a:lnTo>
                    <a:pt x="2514" y="67"/>
                  </a:lnTo>
                  <a:lnTo>
                    <a:pt x="2402" y="45"/>
                  </a:lnTo>
                  <a:lnTo>
                    <a:pt x="2402" y="45"/>
                  </a:lnTo>
                  <a:lnTo>
                    <a:pt x="2069" y="0"/>
                  </a:lnTo>
                  <a:lnTo>
                    <a:pt x="1757" y="0"/>
                  </a:lnTo>
                  <a:lnTo>
                    <a:pt x="1468" y="0"/>
                  </a:lnTo>
                  <a:lnTo>
                    <a:pt x="1201" y="22"/>
                  </a:lnTo>
                  <a:lnTo>
                    <a:pt x="1201" y="22"/>
                  </a:lnTo>
                  <a:lnTo>
                    <a:pt x="979" y="67"/>
                  </a:lnTo>
                  <a:lnTo>
                    <a:pt x="712" y="134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712" y="134"/>
                  </a:lnTo>
                  <a:lnTo>
                    <a:pt x="979" y="67"/>
                  </a:lnTo>
                  <a:lnTo>
                    <a:pt x="1201" y="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02" name="Google Shape;1320;p51">
              <a:extLst>
                <a:ext uri="{FF2B5EF4-FFF2-40B4-BE49-F238E27FC236}">
                  <a16:creationId xmlns:a16="http://schemas.microsoft.com/office/drawing/2014/main" id="{8D8D359C-BF4B-4C23-9670-CDD98B96026D}"/>
                </a:ext>
              </a:extLst>
            </p:cNvPr>
            <p:cNvSpPr/>
            <p:nvPr/>
          </p:nvSpPr>
          <p:spPr>
            <a:xfrm>
              <a:off x="3387375" y="2507450"/>
              <a:ext cx="67850" cy="41175"/>
            </a:xfrm>
            <a:custGeom>
              <a:avLst/>
              <a:gdLst/>
              <a:ahLst/>
              <a:cxnLst/>
              <a:rect l="l" t="t" r="r" b="b"/>
              <a:pathLst>
                <a:path w="2714" h="164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89" y="0"/>
                  </a:lnTo>
                  <a:lnTo>
                    <a:pt x="534" y="22"/>
                  </a:lnTo>
                  <a:lnTo>
                    <a:pt x="534" y="22"/>
                  </a:lnTo>
                  <a:lnTo>
                    <a:pt x="867" y="89"/>
                  </a:lnTo>
                  <a:lnTo>
                    <a:pt x="1179" y="200"/>
                  </a:lnTo>
                  <a:lnTo>
                    <a:pt x="1468" y="334"/>
                  </a:lnTo>
                  <a:lnTo>
                    <a:pt x="1757" y="512"/>
                  </a:lnTo>
                  <a:lnTo>
                    <a:pt x="2024" y="734"/>
                  </a:lnTo>
                  <a:lnTo>
                    <a:pt x="2269" y="1001"/>
                  </a:lnTo>
                  <a:lnTo>
                    <a:pt x="2491" y="1290"/>
                  </a:lnTo>
                  <a:lnTo>
                    <a:pt x="2714" y="1646"/>
                  </a:lnTo>
                  <a:lnTo>
                    <a:pt x="2714" y="1646"/>
                  </a:lnTo>
                  <a:lnTo>
                    <a:pt x="2491" y="1290"/>
                  </a:lnTo>
                  <a:lnTo>
                    <a:pt x="2269" y="1001"/>
                  </a:lnTo>
                  <a:lnTo>
                    <a:pt x="2024" y="734"/>
                  </a:lnTo>
                  <a:lnTo>
                    <a:pt x="1757" y="512"/>
                  </a:lnTo>
                  <a:lnTo>
                    <a:pt x="1468" y="334"/>
                  </a:lnTo>
                  <a:lnTo>
                    <a:pt x="1179" y="200"/>
                  </a:lnTo>
                  <a:lnTo>
                    <a:pt x="867" y="89"/>
                  </a:lnTo>
                  <a:lnTo>
                    <a:pt x="534" y="22"/>
                  </a:lnTo>
                  <a:lnTo>
                    <a:pt x="534" y="22"/>
                  </a:lnTo>
                  <a:lnTo>
                    <a:pt x="28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03" name="Google Shape;1321;p51">
              <a:extLst>
                <a:ext uri="{FF2B5EF4-FFF2-40B4-BE49-F238E27FC236}">
                  <a16:creationId xmlns:a16="http://schemas.microsoft.com/office/drawing/2014/main" id="{91254124-1DB2-4886-89FF-9ACD31692881}"/>
                </a:ext>
              </a:extLst>
            </p:cNvPr>
            <p:cNvSpPr/>
            <p:nvPr/>
          </p:nvSpPr>
          <p:spPr>
            <a:xfrm>
              <a:off x="3351775" y="2509675"/>
              <a:ext cx="16150" cy="4475"/>
            </a:xfrm>
            <a:custGeom>
              <a:avLst/>
              <a:gdLst/>
              <a:ahLst/>
              <a:cxnLst/>
              <a:rect l="l" t="t" r="r" b="b"/>
              <a:pathLst>
                <a:path w="646" h="179" fill="none" extrusionOk="0">
                  <a:moveTo>
                    <a:pt x="0" y="178"/>
                  </a:moveTo>
                  <a:lnTo>
                    <a:pt x="0" y="178"/>
                  </a:lnTo>
                  <a:lnTo>
                    <a:pt x="312" y="89"/>
                  </a:lnTo>
                  <a:lnTo>
                    <a:pt x="646" y="0"/>
                  </a:lnTo>
                  <a:lnTo>
                    <a:pt x="646" y="0"/>
                  </a:lnTo>
                  <a:lnTo>
                    <a:pt x="312" y="89"/>
                  </a:lnTo>
                  <a:lnTo>
                    <a:pt x="0" y="1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04" name="Google Shape;1322;p51">
              <a:extLst>
                <a:ext uri="{FF2B5EF4-FFF2-40B4-BE49-F238E27FC236}">
                  <a16:creationId xmlns:a16="http://schemas.microsoft.com/office/drawing/2014/main" id="{7887C226-654B-4058-B6DE-336F4957791E}"/>
                </a:ext>
              </a:extLst>
            </p:cNvPr>
            <p:cNvSpPr/>
            <p:nvPr/>
          </p:nvSpPr>
          <p:spPr>
            <a:xfrm>
              <a:off x="3365675" y="2580275"/>
              <a:ext cx="5025" cy="600"/>
            </a:xfrm>
            <a:custGeom>
              <a:avLst/>
              <a:gdLst/>
              <a:ahLst/>
              <a:cxnLst/>
              <a:rect l="l" t="t" r="r" b="b"/>
              <a:pathLst>
                <a:path w="201" h="24" fill="none" extrusionOk="0">
                  <a:moveTo>
                    <a:pt x="45" y="1"/>
                  </a:moveTo>
                  <a:lnTo>
                    <a:pt x="45" y="1"/>
                  </a:lnTo>
                  <a:lnTo>
                    <a:pt x="201" y="1"/>
                  </a:lnTo>
                  <a:lnTo>
                    <a:pt x="201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05" name="Google Shape;1323;p51">
              <a:extLst>
                <a:ext uri="{FF2B5EF4-FFF2-40B4-BE49-F238E27FC236}">
                  <a16:creationId xmlns:a16="http://schemas.microsoft.com/office/drawing/2014/main" id="{18DEEA0F-2572-4AB6-BF9E-5F52D8A727CA}"/>
                </a:ext>
              </a:extLst>
            </p:cNvPr>
            <p:cNvSpPr/>
            <p:nvPr/>
          </p:nvSpPr>
          <p:spPr>
            <a:xfrm>
              <a:off x="3329525" y="2581950"/>
              <a:ext cx="23950" cy="6700"/>
            </a:xfrm>
            <a:custGeom>
              <a:avLst/>
              <a:gdLst/>
              <a:ahLst/>
              <a:cxnLst/>
              <a:rect l="l" t="t" r="r" b="b"/>
              <a:pathLst>
                <a:path w="958" h="268" fill="none" extrusionOk="0">
                  <a:moveTo>
                    <a:pt x="1" y="268"/>
                  </a:moveTo>
                  <a:lnTo>
                    <a:pt x="1" y="268"/>
                  </a:lnTo>
                  <a:lnTo>
                    <a:pt x="245" y="179"/>
                  </a:lnTo>
                  <a:lnTo>
                    <a:pt x="490" y="112"/>
                  </a:lnTo>
                  <a:lnTo>
                    <a:pt x="713" y="45"/>
                  </a:lnTo>
                  <a:lnTo>
                    <a:pt x="957" y="1"/>
                  </a:lnTo>
                  <a:lnTo>
                    <a:pt x="957" y="1"/>
                  </a:lnTo>
                  <a:lnTo>
                    <a:pt x="713" y="45"/>
                  </a:lnTo>
                  <a:lnTo>
                    <a:pt x="490" y="112"/>
                  </a:lnTo>
                  <a:lnTo>
                    <a:pt x="245" y="179"/>
                  </a:lnTo>
                  <a:lnTo>
                    <a:pt x="1" y="2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06" name="Google Shape;1324;p51">
              <a:extLst>
                <a:ext uri="{FF2B5EF4-FFF2-40B4-BE49-F238E27FC236}">
                  <a16:creationId xmlns:a16="http://schemas.microsoft.com/office/drawing/2014/main" id="{BB977162-1C15-4BC6-9CF3-D4AE1E2F244C}"/>
                </a:ext>
              </a:extLst>
            </p:cNvPr>
            <p:cNvSpPr/>
            <p:nvPr/>
          </p:nvSpPr>
          <p:spPr>
            <a:xfrm>
              <a:off x="3407950" y="2553600"/>
              <a:ext cx="11700" cy="6700"/>
            </a:xfrm>
            <a:custGeom>
              <a:avLst/>
              <a:gdLst/>
              <a:ahLst/>
              <a:cxnLst/>
              <a:rect l="l" t="t" r="r" b="b"/>
              <a:pathLst>
                <a:path w="468" h="26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45" y="111"/>
                  </a:lnTo>
                  <a:lnTo>
                    <a:pt x="467" y="267"/>
                  </a:lnTo>
                  <a:lnTo>
                    <a:pt x="467" y="267"/>
                  </a:lnTo>
                  <a:lnTo>
                    <a:pt x="245" y="11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07" name="Google Shape;1325;p51">
              <a:extLst>
                <a:ext uri="{FF2B5EF4-FFF2-40B4-BE49-F238E27FC236}">
                  <a16:creationId xmlns:a16="http://schemas.microsoft.com/office/drawing/2014/main" id="{A0CF004C-0750-4247-A170-3C5B6D8D8849}"/>
                </a:ext>
              </a:extLst>
            </p:cNvPr>
            <p:cNvSpPr/>
            <p:nvPr/>
          </p:nvSpPr>
          <p:spPr>
            <a:xfrm>
              <a:off x="3159925" y="2609750"/>
              <a:ext cx="289175" cy="90125"/>
            </a:xfrm>
            <a:custGeom>
              <a:avLst/>
              <a:gdLst/>
              <a:ahLst/>
              <a:cxnLst/>
              <a:rect l="l" t="t" r="r" b="b"/>
              <a:pathLst>
                <a:path w="11567" h="3605" extrusionOk="0">
                  <a:moveTo>
                    <a:pt x="2247" y="1"/>
                  </a:moveTo>
                  <a:lnTo>
                    <a:pt x="1869" y="45"/>
                  </a:lnTo>
                  <a:lnTo>
                    <a:pt x="1491" y="134"/>
                  </a:lnTo>
                  <a:lnTo>
                    <a:pt x="1113" y="245"/>
                  </a:lnTo>
                  <a:lnTo>
                    <a:pt x="735" y="401"/>
                  </a:lnTo>
                  <a:lnTo>
                    <a:pt x="379" y="579"/>
                  </a:lnTo>
                  <a:lnTo>
                    <a:pt x="201" y="690"/>
                  </a:lnTo>
                  <a:lnTo>
                    <a:pt x="1" y="824"/>
                  </a:lnTo>
                  <a:lnTo>
                    <a:pt x="223" y="979"/>
                  </a:lnTo>
                  <a:lnTo>
                    <a:pt x="379" y="1113"/>
                  </a:lnTo>
                  <a:lnTo>
                    <a:pt x="490" y="1269"/>
                  </a:lnTo>
                  <a:lnTo>
                    <a:pt x="601" y="1402"/>
                  </a:lnTo>
                  <a:lnTo>
                    <a:pt x="668" y="1558"/>
                  </a:lnTo>
                  <a:lnTo>
                    <a:pt x="735" y="1714"/>
                  </a:lnTo>
                  <a:lnTo>
                    <a:pt x="801" y="1869"/>
                  </a:lnTo>
                  <a:lnTo>
                    <a:pt x="824" y="2025"/>
                  </a:lnTo>
                  <a:lnTo>
                    <a:pt x="846" y="2203"/>
                  </a:lnTo>
                  <a:lnTo>
                    <a:pt x="846" y="2359"/>
                  </a:lnTo>
                  <a:lnTo>
                    <a:pt x="1713" y="2403"/>
                  </a:lnTo>
                  <a:lnTo>
                    <a:pt x="2625" y="2470"/>
                  </a:lnTo>
                  <a:lnTo>
                    <a:pt x="3560" y="2559"/>
                  </a:lnTo>
                  <a:lnTo>
                    <a:pt x="4494" y="2648"/>
                  </a:lnTo>
                  <a:lnTo>
                    <a:pt x="5695" y="2826"/>
                  </a:lnTo>
                  <a:lnTo>
                    <a:pt x="6451" y="2937"/>
                  </a:lnTo>
                  <a:lnTo>
                    <a:pt x="6451" y="2937"/>
                  </a:lnTo>
                  <a:lnTo>
                    <a:pt x="6429" y="2714"/>
                  </a:lnTo>
                  <a:lnTo>
                    <a:pt x="6384" y="2092"/>
                  </a:lnTo>
                  <a:lnTo>
                    <a:pt x="6429" y="2069"/>
                  </a:lnTo>
                  <a:lnTo>
                    <a:pt x="6807" y="1869"/>
                  </a:lnTo>
                  <a:lnTo>
                    <a:pt x="7074" y="1758"/>
                  </a:lnTo>
                  <a:lnTo>
                    <a:pt x="7185" y="2381"/>
                  </a:lnTo>
                  <a:lnTo>
                    <a:pt x="7185" y="2448"/>
                  </a:lnTo>
                  <a:lnTo>
                    <a:pt x="7296" y="2981"/>
                  </a:lnTo>
                  <a:lnTo>
                    <a:pt x="10699" y="3604"/>
                  </a:lnTo>
                  <a:lnTo>
                    <a:pt x="10722" y="3426"/>
                  </a:lnTo>
                  <a:lnTo>
                    <a:pt x="10744" y="3293"/>
                  </a:lnTo>
                  <a:lnTo>
                    <a:pt x="10788" y="3137"/>
                  </a:lnTo>
                  <a:lnTo>
                    <a:pt x="10855" y="3026"/>
                  </a:lnTo>
                  <a:lnTo>
                    <a:pt x="10944" y="2915"/>
                  </a:lnTo>
                  <a:lnTo>
                    <a:pt x="11033" y="2803"/>
                  </a:lnTo>
                  <a:lnTo>
                    <a:pt x="11122" y="2714"/>
                  </a:lnTo>
                  <a:lnTo>
                    <a:pt x="11256" y="2625"/>
                  </a:lnTo>
                  <a:lnTo>
                    <a:pt x="11389" y="2536"/>
                  </a:lnTo>
                  <a:lnTo>
                    <a:pt x="11567" y="2448"/>
                  </a:lnTo>
                  <a:lnTo>
                    <a:pt x="11434" y="2270"/>
                  </a:lnTo>
                  <a:lnTo>
                    <a:pt x="11278" y="2114"/>
                  </a:lnTo>
                  <a:lnTo>
                    <a:pt x="10989" y="1847"/>
                  </a:lnTo>
                  <a:lnTo>
                    <a:pt x="10677" y="1602"/>
                  </a:lnTo>
                  <a:lnTo>
                    <a:pt x="10344" y="1380"/>
                  </a:lnTo>
                  <a:lnTo>
                    <a:pt x="10010" y="1202"/>
                  </a:lnTo>
                  <a:lnTo>
                    <a:pt x="9654" y="1046"/>
                  </a:lnTo>
                  <a:lnTo>
                    <a:pt x="9276" y="935"/>
                  </a:lnTo>
                  <a:lnTo>
                    <a:pt x="8876" y="846"/>
                  </a:lnTo>
                  <a:lnTo>
                    <a:pt x="8453" y="779"/>
                  </a:lnTo>
                  <a:lnTo>
                    <a:pt x="8053" y="757"/>
                  </a:lnTo>
                  <a:lnTo>
                    <a:pt x="7674" y="779"/>
                  </a:lnTo>
                  <a:lnTo>
                    <a:pt x="7296" y="846"/>
                  </a:lnTo>
                  <a:lnTo>
                    <a:pt x="6940" y="957"/>
                  </a:lnTo>
                  <a:lnTo>
                    <a:pt x="6629" y="1113"/>
                  </a:lnTo>
                  <a:lnTo>
                    <a:pt x="6318" y="1313"/>
                  </a:lnTo>
                  <a:lnTo>
                    <a:pt x="6029" y="1558"/>
                  </a:lnTo>
                  <a:lnTo>
                    <a:pt x="5762" y="1825"/>
                  </a:lnTo>
                  <a:lnTo>
                    <a:pt x="5584" y="1491"/>
                  </a:lnTo>
                  <a:lnTo>
                    <a:pt x="5383" y="1180"/>
                  </a:lnTo>
                  <a:lnTo>
                    <a:pt x="5139" y="891"/>
                  </a:lnTo>
                  <a:lnTo>
                    <a:pt x="4872" y="668"/>
                  </a:lnTo>
                  <a:lnTo>
                    <a:pt x="4560" y="446"/>
                  </a:lnTo>
                  <a:lnTo>
                    <a:pt x="4227" y="290"/>
                  </a:lnTo>
                  <a:lnTo>
                    <a:pt x="3871" y="157"/>
                  </a:lnTo>
                  <a:lnTo>
                    <a:pt x="3471" y="68"/>
                  </a:lnTo>
                  <a:lnTo>
                    <a:pt x="3048" y="23"/>
                  </a:lnTo>
                  <a:lnTo>
                    <a:pt x="2648" y="1"/>
                  </a:lnTo>
                  <a:close/>
                </a:path>
              </a:pathLst>
            </a:custGeom>
            <a:solidFill>
              <a:srgbClr val="EFE8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08" name="Google Shape;1326;p51">
              <a:extLst>
                <a:ext uri="{FF2B5EF4-FFF2-40B4-BE49-F238E27FC236}">
                  <a16:creationId xmlns:a16="http://schemas.microsoft.com/office/drawing/2014/main" id="{36F6B8FA-FB62-4D5F-8977-68B4858357D8}"/>
                </a:ext>
              </a:extLst>
            </p:cNvPr>
            <p:cNvSpPr/>
            <p:nvPr/>
          </p:nvSpPr>
          <p:spPr>
            <a:xfrm>
              <a:off x="3159925" y="2609750"/>
              <a:ext cx="289175" cy="90125"/>
            </a:xfrm>
            <a:custGeom>
              <a:avLst/>
              <a:gdLst/>
              <a:ahLst/>
              <a:cxnLst/>
              <a:rect l="l" t="t" r="r" b="b"/>
              <a:pathLst>
                <a:path w="11567" h="3605" fill="none" extrusionOk="0">
                  <a:moveTo>
                    <a:pt x="11567" y="2448"/>
                  </a:moveTo>
                  <a:lnTo>
                    <a:pt x="11567" y="2448"/>
                  </a:lnTo>
                  <a:lnTo>
                    <a:pt x="11434" y="2270"/>
                  </a:lnTo>
                  <a:lnTo>
                    <a:pt x="11278" y="2114"/>
                  </a:lnTo>
                  <a:lnTo>
                    <a:pt x="11278" y="2114"/>
                  </a:lnTo>
                  <a:lnTo>
                    <a:pt x="10989" y="1847"/>
                  </a:lnTo>
                  <a:lnTo>
                    <a:pt x="10677" y="1602"/>
                  </a:lnTo>
                  <a:lnTo>
                    <a:pt x="10344" y="1380"/>
                  </a:lnTo>
                  <a:lnTo>
                    <a:pt x="10010" y="1202"/>
                  </a:lnTo>
                  <a:lnTo>
                    <a:pt x="9654" y="1046"/>
                  </a:lnTo>
                  <a:lnTo>
                    <a:pt x="9276" y="935"/>
                  </a:lnTo>
                  <a:lnTo>
                    <a:pt x="8876" y="846"/>
                  </a:lnTo>
                  <a:lnTo>
                    <a:pt x="8453" y="779"/>
                  </a:lnTo>
                  <a:lnTo>
                    <a:pt x="8453" y="779"/>
                  </a:lnTo>
                  <a:lnTo>
                    <a:pt x="8053" y="757"/>
                  </a:lnTo>
                  <a:lnTo>
                    <a:pt x="7674" y="779"/>
                  </a:lnTo>
                  <a:lnTo>
                    <a:pt x="7296" y="846"/>
                  </a:lnTo>
                  <a:lnTo>
                    <a:pt x="6940" y="957"/>
                  </a:lnTo>
                  <a:lnTo>
                    <a:pt x="6629" y="1113"/>
                  </a:lnTo>
                  <a:lnTo>
                    <a:pt x="6318" y="1313"/>
                  </a:lnTo>
                  <a:lnTo>
                    <a:pt x="6029" y="1558"/>
                  </a:lnTo>
                  <a:lnTo>
                    <a:pt x="5762" y="1825"/>
                  </a:lnTo>
                  <a:lnTo>
                    <a:pt x="5762" y="1825"/>
                  </a:lnTo>
                  <a:lnTo>
                    <a:pt x="5584" y="1491"/>
                  </a:lnTo>
                  <a:lnTo>
                    <a:pt x="5383" y="1180"/>
                  </a:lnTo>
                  <a:lnTo>
                    <a:pt x="5139" y="891"/>
                  </a:lnTo>
                  <a:lnTo>
                    <a:pt x="4872" y="668"/>
                  </a:lnTo>
                  <a:lnTo>
                    <a:pt x="4560" y="446"/>
                  </a:lnTo>
                  <a:lnTo>
                    <a:pt x="4227" y="290"/>
                  </a:lnTo>
                  <a:lnTo>
                    <a:pt x="3871" y="157"/>
                  </a:lnTo>
                  <a:lnTo>
                    <a:pt x="3471" y="68"/>
                  </a:lnTo>
                  <a:lnTo>
                    <a:pt x="3471" y="68"/>
                  </a:lnTo>
                  <a:lnTo>
                    <a:pt x="3048" y="23"/>
                  </a:lnTo>
                  <a:lnTo>
                    <a:pt x="2648" y="1"/>
                  </a:lnTo>
                  <a:lnTo>
                    <a:pt x="2247" y="1"/>
                  </a:lnTo>
                  <a:lnTo>
                    <a:pt x="1869" y="45"/>
                  </a:lnTo>
                  <a:lnTo>
                    <a:pt x="1491" y="134"/>
                  </a:lnTo>
                  <a:lnTo>
                    <a:pt x="1113" y="245"/>
                  </a:lnTo>
                  <a:lnTo>
                    <a:pt x="735" y="401"/>
                  </a:lnTo>
                  <a:lnTo>
                    <a:pt x="379" y="579"/>
                  </a:lnTo>
                  <a:lnTo>
                    <a:pt x="379" y="579"/>
                  </a:lnTo>
                  <a:lnTo>
                    <a:pt x="201" y="690"/>
                  </a:lnTo>
                  <a:lnTo>
                    <a:pt x="1" y="824"/>
                  </a:lnTo>
                  <a:lnTo>
                    <a:pt x="1" y="824"/>
                  </a:lnTo>
                  <a:lnTo>
                    <a:pt x="223" y="979"/>
                  </a:lnTo>
                  <a:lnTo>
                    <a:pt x="379" y="1113"/>
                  </a:lnTo>
                  <a:lnTo>
                    <a:pt x="379" y="1113"/>
                  </a:lnTo>
                  <a:lnTo>
                    <a:pt x="490" y="1269"/>
                  </a:lnTo>
                  <a:lnTo>
                    <a:pt x="601" y="1402"/>
                  </a:lnTo>
                  <a:lnTo>
                    <a:pt x="668" y="1558"/>
                  </a:lnTo>
                  <a:lnTo>
                    <a:pt x="735" y="1714"/>
                  </a:lnTo>
                  <a:lnTo>
                    <a:pt x="801" y="1869"/>
                  </a:lnTo>
                  <a:lnTo>
                    <a:pt x="824" y="2025"/>
                  </a:lnTo>
                  <a:lnTo>
                    <a:pt x="846" y="2203"/>
                  </a:lnTo>
                  <a:lnTo>
                    <a:pt x="846" y="2359"/>
                  </a:lnTo>
                  <a:lnTo>
                    <a:pt x="846" y="2359"/>
                  </a:lnTo>
                  <a:lnTo>
                    <a:pt x="1713" y="2403"/>
                  </a:lnTo>
                  <a:lnTo>
                    <a:pt x="2625" y="2470"/>
                  </a:lnTo>
                  <a:lnTo>
                    <a:pt x="3560" y="2559"/>
                  </a:lnTo>
                  <a:lnTo>
                    <a:pt x="4494" y="2648"/>
                  </a:lnTo>
                  <a:lnTo>
                    <a:pt x="5695" y="2826"/>
                  </a:lnTo>
                  <a:lnTo>
                    <a:pt x="6451" y="2937"/>
                  </a:lnTo>
                  <a:lnTo>
                    <a:pt x="6451" y="2937"/>
                  </a:lnTo>
                  <a:lnTo>
                    <a:pt x="6429" y="2714"/>
                  </a:lnTo>
                  <a:lnTo>
                    <a:pt x="6429" y="2714"/>
                  </a:lnTo>
                  <a:lnTo>
                    <a:pt x="6384" y="2092"/>
                  </a:lnTo>
                  <a:lnTo>
                    <a:pt x="6384" y="2092"/>
                  </a:lnTo>
                  <a:lnTo>
                    <a:pt x="6206" y="2158"/>
                  </a:lnTo>
                  <a:lnTo>
                    <a:pt x="6206" y="2158"/>
                  </a:lnTo>
                  <a:lnTo>
                    <a:pt x="6384" y="2092"/>
                  </a:lnTo>
                  <a:lnTo>
                    <a:pt x="6384" y="2092"/>
                  </a:lnTo>
                  <a:lnTo>
                    <a:pt x="6429" y="2069"/>
                  </a:lnTo>
                  <a:lnTo>
                    <a:pt x="6429" y="2069"/>
                  </a:lnTo>
                  <a:lnTo>
                    <a:pt x="6807" y="1869"/>
                  </a:lnTo>
                  <a:lnTo>
                    <a:pt x="6807" y="1869"/>
                  </a:lnTo>
                  <a:lnTo>
                    <a:pt x="7074" y="1758"/>
                  </a:lnTo>
                  <a:lnTo>
                    <a:pt x="7074" y="1758"/>
                  </a:lnTo>
                  <a:lnTo>
                    <a:pt x="7385" y="1625"/>
                  </a:lnTo>
                  <a:lnTo>
                    <a:pt x="7385" y="1625"/>
                  </a:lnTo>
                  <a:lnTo>
                    <a:pt x="7074" y="1758"/>
                  </a:lnTo>
                  <a:lnTo>
                    <a:pt x="7074" y="1758"/>
                  </a:lnTo>
                  <a:lnTo>
                    <a:pt x="7185" y="2381"/>
                  </a:lnTo>
                  <a:lnTo>
                    <a:pt x="7185" y="2381"/>
                  </a:lnTo>
                  <a:lnTo>
                    <a:pt x="7452" y="2336"/>
                  </a:lnTo>
                  <a:lnTo>
                    <a:pt x="7741" y="2314"/>
                  </a:lnTo>
                  <a:lnTo>
                    <a:pt x="8053" y="2292"/>
                  </a:lnTo>
                  <a:lnTo>
                    <a:pt x="8364" y="2314"/>
                  </a:lnTo>
                  <a:lnTo>
                    <a:pt x="8364" y="2314"/>
                  </a:lnTo>
                  <a:lnTo>
                    <a:pt x="8053" y="2292"/>
                  </a:lnTo>
                  <a:lnTo>
                    <a:pt x="7741" y="2314"/>
                  </a:lnTo>
                  <a:lnTo>
                    <a:pt x="7452" y="2336"/>
                  </a:lnTo>
                  <a:lnTo>
                    <a:pt x="7185" y="2381"/>
                  </a:lnTo>
                  <a:lnTo>
                    <a:pt x="7185" y="2381"/>
                  </a:lnTo>
                  <a:lnTo>
                    <a:pt x="7185" y="2448"/>
                  </a:lnTo>
                  <a:lnTo>
                    <a:pt x="7185" y="2448"/>
                  </a:lnTo>
                  <a:lnTo>
                    <a:pt x="7296" y="2981"/>
                  </a:lnTo>
                  <a:lnTo>
                    <a:pt x="10699" y="3604"/>
                  </a:lnTo>
                  <a:lnTo>
                    <a:pt x="10699" y="3604"/>
                  </a:lnTo>
                  <a:lnTo>
                    <a:pt x="10722" y="3426"/>
                  </a:lnTo>
                  <a:lnTo>
                    <a:pt x="10744" y="3293"/>
                  </a:lnTo>
                  <a:lnTo>
                    <a:pt x="10788" y="3137"/>
                  </a:lnTo>
                  <a:lnTo>
                    <a:pt x="10855" y="3026"/>
                  </a:lnTo>
                  <a:lnTo>
                    <a:pt x="10944" y="2915"/>
                  </a:lnTo>
                  <a:lnTo>
                    <a:pt x="11033" y="2803"/>
                  </a:lnTo>
                  <a:lnTo>
                    <a:pt x="11122" y="2714"/>
                  </a:lnTo>
                  <a:lnTo>
                    <a:pt x="11256" y="2625"/>
                  </a:lnTo>
                  <a:lnTo>
                    <a:pt x="11256" y="2625"/>
                  </a:lnTo>
                  <a:lnTo>
                    <a:pt x="11389" y="2536"/>
                  </a:lnTo>
                  <a:lnTo>
                    <a:pt x="11567" y="24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09" name="Google Shape;1327;p51">
              <a:extLst>
                <a:ext uri="{FF2B5EF4-FFF2-40B4-BE49-F238E27FC236}">
                  <a16:creationId xmlns:a16="http://schemas.microsoft.com/office/drawing/2014/main" id="{24959770-A416-4B1D-A620-DB725F6F18DC}"/>
                </a:ext>
              </a:extLst>
            </p:cNvPr>
            <p:cNvSpPr/>
            <p:nvPr/>
          </p:nvSpPr>
          <p:spPr>
            <a:xfrm>
              <a:off x="3240000" y="2638675"/>
              <a:ext cx="37850" cy="13925"/>
            </a:xfrm>
            <a:custGeom>
              <a:avLst/>
              <a:gdLst/>
              <a:ahLst/>
              <a:cxnLst/>
              <a:rect l="l" t="t" r="r" b="b"/>
              <a:pathLst>
                <a:path w="1514" h="55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45" y="0"/>
                  </a:lnTo>
                  <a:lnTo>
                    <a:pt x="490" y="67"/>
                  </a:lnTo>
                  <a:lnTo>
                    <a:pt x="757" y="156"/>
                  </a:lnTo>
                  <a:lnTo>
                    <a:pt x="1046" y="290"/>
                  </a:lnTo>
                  <a:lnTo>
                    <a:pt x="1046" y="290"/>
                  </a:lnTo>
                  <a:lnTo>
                    <a:pt x="1291" y="423"/>
                  </a:lnTo>
                  <a:lnTo>
                    <a:pt x="1513" y="557"/>
                  </a:lnTo>
                  <a:lnTo>
                    <a:pt x="1513" y="557"/>
                  </a:lnTo>
                  <a:lnTo>
                    <a:pt x="1291" y="423"/>
                  </a:lnTo>
                  <a:lnTo>
                    <a:pt x="1046" y="290"/>
                  </a:lnTo>
                  <a:lnTo>
                    <a:pt x="1046" y="290"/>
                  </a:lnTo>
                  <a:lnTo>
                    <a:pt x="757" y="156"/>
                  </a:lnTo>
                  <a:lnTo>
                    <a:pt x="490" y="67"/>
                  </a:lnTo>
                  <a:lnTo>
                    <a:pt x="245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10" name="Google Shape;1328;p51">
              <a:extLst>
                <a:ext uri="{FF2B5EF4-FFF2-40B4-BE49-F238E27FC236}">
                  <a16:creationId xmlns:a16="http://schemas.microsoft.com/office/drawing/2014/main" id="{848B785A-6C40-4E2F-B0BC-DA4A64FD8E1C}"/>
                </a:ext>
              </a:extLst>
            </p:cNvPr>
            <p:cNvSpPr/>
            <p:nvPr/>
          </p:nvSpPr>
          <p:spPr>
            <a:xfrm>
              <a:off x="3286150" y="2658700"/>
              <a:ext cx="3925" cy="3900"/>
            </a:xfrm>
            <a:custGeom>
              <a:avLst/>
              <a:gdLst/>
              <a:ahLst/>
              <a:cxnLst/>
              <a:rect l="l" t="t" r="r" b="b"/>
              <a:pathLst>
                <a:path w="157" h="1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7" y="156"/>
                  </a:lnTo>
                  <a:lnTo>
                    <a:pt x="157" y="15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11" name="Google Shape;1329;p51">
              <a:extLst>
                <a:ext uri="{FF2B5EF4-FFF2-40B4-BE49-F238E27FC236}">
                  <a16:creationId xmlns:a16="http://schemas.microsoft.com/office/drawing/2014/main" id="{83A2E5DA-513E-4634-BCA3-C86D9547545E}"/>
                </a:ext>
              </a:extLst>
            </p:cNvPr>
            <p:cNvSpPr/>
            <p:nvPr/>
          </p:nvSpPr>
          <p:spPr>
            <a:xfrm>
              <a:off x="3233900" y="2654250"/>
              <a:ext cx="47825" cy="11150"/>
            </a:xfrm>
            <a:custGeom>
              <a:avLst/>
              <a:gdLst/>
              <a:ahLst/>
              <a:cxnLst/>
              <a:rect l="l" t="t" r="r" b="b"/>
              <a:pathLst>
                <a:path w="1913" h="446" fill="none" extrusionOk="0">
                  <a:moveTo>
                    <a:pt x="1601" y="312"/>
                  </a:moveTo>
                  <a:lnTo>
                    <a:pt x="1601" y="312"/>
                  </a:lnTo>
                  <a:lnTo>
                    <a:pt x="1913" y="445"/>
                  </a:lnTo>
                  <a:lnTo>
                    <a:pt x="1913" y="445"/>
                  </a:lnTo>
                  <a:lnTo>
                    <a:pt x="1601" y="312"/>
                  </a:lnTo>
                  <a:lnTo>
                    <a:pt x="1601" y="312"/>
                  </a:lnTo>
                  <a:lnTo>
                    <a:pt x="1268" y="223"/>
                  </a:lnTo>
                  <a:lnTo>
                    <a:pt x="890" y="134"/>
                  </a:lnTo>
                  <a:lnTo>
                    <a:pt x="467" y="67"/>
                  </a:lnTo>
                  <a:lnTo>
                    <a:pt x="0" y="0"/>
                  </a:lnTo>
                  <a:lnTo>
                    <a:pt x="0" y="0"/>
                  </a:lnTo>
                  <a:lnTo>
                    <a:pt x="467" y="67"/>
                  </a:lnTo>
                  <a:lnTo>
                    <a:pt x="890" y="134"/>
                  </a:lnTo>
                  <a:lnTo>
                    <a:pt x="1268" y="223"/>
                  </a:lnTo>
                  <a:lnTo>
                    <a:pt x="1601" y="3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12" name="Google Shape;1330;p51">
              <a:extLst>
                <a:ext uri="{FF2B5EF4-FFF2-40B4-BE49-F238E27FC236}">
                  <a16:creationId xmlns:a16="http://schemas.microsoft.com/office/drawing/2014/main" id="{C816D573-24C2-4628-B451-E67D154E7ADD}"/>
                </a:ext>
              </a:extLst>
            </p:cNvPr>
            <p:cNvSpPr/>
            <p:nvPr/>
          </p:nvSpPr>
          <p:spPr>
            <a:xfrm>
              <a:off x="3378475" y="2668150"/>
              <a:ext cx="7800" cy="1125"/>
            </a:xfrm>
            <a:custGeom>
              <a:avLst/>
              <a:gdLst/>
              <a:ahLst/>
              <a:cxnLst/>
              <a:rect l="l" t="t" r="r" b="b"/>
              <a:pathLst>
                <a:path w="312" h="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12" y="45"/>
                  </a:lnTo>
                  <a:lnTo>
                    <a:pt x="312" y="4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13" name="Google Shape;1331;p51">
              <a:extLst>
                <a:ext uri="{FF2B5EF4-FFF2-40B4-BE49-F238E27FC236}">
                  <a16:creationId xmlns:a16="http://schemas.microsoft.com/office/drawing/2014/main" id="{9635E335-5021-4910-9F84-03C4940920BA}"/>
                </a:ext>
              </a:extLst>
            </p:cNvPr>
            <p:cNvSpPr/>
            <p:nvPr/>
          </p:nvSpPr>
          <p:spPr>
            <a:xfrm>
              <a:off x="3430175" y="2600850"/>
              <a:ext cx="3925" cy="5050"/>
            </a:xfrm>
            <a:custGeom>
              <a:avLst/>
              <a:gdLst/>
              <a:ahLst/>
              <a:cxnLst/>
              <a:rect l="l" t="t" r="r" b="b"/>
              <a:pathLst>
                <a:path w="157" h="202" extrusionOk="0">
                  <a:moveTo>
                    <a:pt x="45" y="1"/>
                  </a:moveTo>
                  <a:lnTo>
                    <a:pt x="1" y="45"/>
                  </a:lnTo>
                  <a:lnTo>
                    <a:pt x="1" y="68"/>
                  </a:lnTo>
                  <a:lnTo>
                    <a:pt x="1" y="90"/>
                  </a:lnTo>
                  <a:lnTo>
                    <a:pt x="45" y="157"/>
                  </a:lnTo>
                  <a:lnTo>
                    <a:pt x="90" y="201"/>
                  </a:lnTo>
                  <a:lnTo>
                    <a:pt x="134" y="179"/>
                  </a:lnTo>
                  <a:lnTo>
                    <a:pt x="156" y="157"/>
                  </a:lnTo>
                  <a:lnTo>
                    <a:pt x="156" y="90"/>
                  </a:lnTo>
                  <a:lnTo>
                    <a:pt x="134" y="45"/>
                  </a:lnTo>
                  <a:lnTo>
                    <a:pt x="90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14" name="Google Shape;1332;p51">
              <a:extLst>
                <a:ext uri="{FF2B5EF4-FFF2-40B4-BE49-F238E27FC236}">
                  <a16:creationId xmlns:a16="http://schemas.microsoft.com/office/drawing/2014/main" id="{7DCD634C-4C4D-48F6-B670-1A863EB5013D}"/>
                </a:ext>
              </a:extLst>
            </p:cNvPr>
            <p:cNvSpPr/>
            <p:nvPr/>
          </p:nvSpPr>
          <p:spPr>
            <a:xfrm>
              <a:off x="3380700" y="2579725"/>
              <a:ext cx="43950" cy="16700"/>
            </a:xfrm>
            <a:custGeom>
              <a:avLst/>
              <a:gdLst/>
              <a:ahLst/>
              <a:cxnLst/>
              <a:rect l="l" t="t" r="r" b="b"/>
              <a:pathLst>
                <a:path w="1758" h="668" extrusionOk="0">
                  <a:moveTo>
                    <a:pt x="22" y="1"/>
                  </a:moveTo>
                  <a:lnTo>
                    <a:pt x="0" y="45"/>
                  </a:lnTo>
                  <a:lnTo>
                    <a:pt x="45" y="90"/>
                  </a:lnTo>
                  <a:lnTo>
                    <a:pt x="89" y="134"/>
                  </a:lnTo>
                  <a:lnTo>
                    <a:pt x="489" y="201"/>
                  </a:lnTo>
                  <a:lnTo>
                    <a:pt x="890" y="290"/>
                  </a:lnTo>
                  <a:lnTo>
                    <a:pt x="1090" y="357"/>
                  </a:lnTo>
                  <a:lnTo>
                    <a:pt x="1268" y="446"/>
                  </a:lnTo>
                  <a:lnTo>
                    <a:pt x="1468" y="535"/>
                  </a:lnTo>
                  <a:lnTo>
                    <a:pt x="1646" y="646"/>
                  </a:lnTo>
                  <a:lnTo>
                    <a:pt x="1691" y="668"/>
                  </a:lnTo>
                  <a:lnTo>
                    <a:pt x="1735" y="646"/>
                  </a:lnTo>
                  <a:lnTo>
                    <a:pt x="1757" y="601"/>
                  </a:lnTo>
                  <a:lnTo>
                    <a:pt x="1713" y="557"/>
                  </a:lnTo>
                  <a:lnTo>
                    <a:pt x="1513" y="446"/>
                  </a:lnTo>
                  <a:lnTo>
                    <a:pt x="1335" y="334"/>
                  </a:lnTo>
                  <a:lnTo>
                    <a:pt x="1134" y="245"/>
                  </a:lnTo>
                  <a:lnTo>
                    <a:pt x="912" y="179"/>
                  </a:lnTo>
                  <a:lnTo>
                    <a:pt x="512" y="67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15" name="Google Shape;1333;p51">
              <a:extLst>
                <a:ext uri="{FF2B5EF4-FFF2-40B4-BE49-F238E27FC236}">
                  <a16:creationId xmlns:a16="http://schemas.microsoft.com/office/drawing/2014/main" id="{C6136B55-0CAB-4443-9D75-02674CCE4132}"/>
                </a:ext>
              </a:extLst>
            </p:cNvPr>
            <p:cNvSpPr/>
            <p:nvPr/>
          </p:nvSpPr>
          <p:spPr>
            <a:xfrm>
              <a:off x="3302275" y="2471300"/>
              <a:ext cx="179650" cy="201325"/>
            </a:xfrm>
            <a:custGeom>
              <a:avLst/>
              <a:gdLst/>
              <a:ahLst/>
              <a:cxnLst/>
              <a:rect l="l" t="t" r="r" b="b"/>
              <a:pathLst>
                <a:path w="7186" h="8053" extrusionOk="0">
                  <a:moveTo>
                    <a:pt x="3449" y="134"/>
                  </a:moveTo>
                  <a:lnTo>
                    <a:pt x="3893" y="178"/>
                  </a:lnTo>
                  <a:lnTo>
                    <a:pt x="4338" y="267"/>
                  </a:lnTo>
                  <a:lnTo>
                    <a:pt x="4761" y="401"/>
                  </a:lnTo>
                  <a:lnTo>
                    <a:pt x="5183" y="579"/>
                  </a:lnTo>
                  <a:lnTo>
                    <a:pt x="5584" y="801"/>
                  </a:lnTo>
                  <a:lnTo>
                    <a:pt x="5962" y="1068"/>
                  </a:lnTo>
                  <a:lnTo>
                    <a:pt x="6296" y="1357"/>
                  </a:lnTo>
                  <a:lnTo>
                    <a:pt x="6474" y="1557"/>
                  </a:lnTo>
                  <a:lnTo>
                    <a:pt x="6651" y="1758"/>
                  </a:lnTo>
                  <a:lnTo>
                    <a:pt x="6807" y="1980"/>
                  </a:lnTo>
                  <a:lnTo>
                    <a:pt x="6941" y="2202"/>
                  </a:lnTo>
                  <a:lnTo>
                    <a:pt x="7030" y="2336"/>
                  </a:lnTo>
                  <a:lnTo>
                    <a:pt x="7052" y="2380"/>
                  </a:lnTo>
                  <a:lnTo>
                    <a:pt x="7052" y="2447"/>
                  </a:lnTo>
                  <a:lnTo>
                    <a:pt x="7052" y="2558"/>
                  </a:lnTo>
                  <a:lnTo>
                    <a:pt x="7030" y="2647"/>
                  </a:lnTo>
                  <a:lnTo>
                    <a:pt x="6963" y="2870"/>
                  </a:lnTo>
                  <a:lnTo>
                    <a:pt x="6562" y="4605"/>
                  </a:lnTo>
                  <a:lnTo>
                    <a:pt x="5829" y="7861"/>
                  </a:lnTo>
                  <a:lnTo>
                    <a:pt x="5829" y="7861"/>
                  </a:lnTo>
                  <a:lnTo>
                    <a:pt x="5651" y="7652"/>
                  </a:lnTo>
                  <a:lnTo>
                    <a:pt x="5339" y="7363"/>
                  </a:lnTo>
                  <a:lnTo>
                    <a:pt x="5005" y="7096"/>
                  </a:lnTo>
                  <a:lnTo>
                    <a:pt x="4627" y="6851"/>
                  </a:lnTo>
                  <a:lnTo>
                    <a:pt x="4249" y="6651"/>
                  </a:lnTo>
                  <a:lnTo>
                    <a:pt x="3871" y="6495"/>
                  </a:lnTo>
                  <a:lnTo>
                    <a:pt x="3449" y="6362"/>
                  </a:lnTo>
                  <a:lnTo>
                    <a:pt x="3048" y="6295"/>
                  </a:lnTo>
                  <a:lnTo>
                    <a:pt x="2626" y="6251"/>
                  </a:lnTo>
                  <a:lnTo>
                    <a:pt x="2225" y="6251"/>
                  </a:lnTo>
                  <a:lnTo>
                    <a:pt x="1803" y="6295"/>
                  </a:lnTo>
                  <a:lnTo>
                    <a:pt x="1402" y="6384"/>
                  </a:lnTo>
                  <a:lnTo>
                    <a:pt x="1224" y="6451"/>
                  </a:lnTo>
                  <a:lnTo>
                    <a:pt x="1024" y="6540"/>
                  </a:lnTo>
                  <a:lnTo>
                    <a:pt x="846" y="6629"/>
                  </a:lnTo>
                  <a:lnTo>
                    <a:pt x="668" y="6740"/>
                  </a:lnTo>
                  <a:lnTo>
                    <a:pt x="490" y="6873"/>
                  </a:lnTo>
                  <a:lnTo>
                    <a:pt x="312" y="7007"/>
                  </a:lnTo>
                  <a:lnTo>
                    <a:pt x="166" y="7153"/>
                  </a:lnTo>
                  <a:lnTo>
                    <a:pt x="512" y="4649"/>
                  </a:lnTo>
                  <a:lnTo>
                    <a:pt x="802" y="2581"/>
                  </a:lnTo>
                  <a:lnTo>
                    <a:pt x="891" y="1935"/>
                  </a:lnTo>
                  <a:lnTo>
                    <a:pt x="935" y="1602"/>
                  </a:lnTo>
                  <a:lnTo>
                    <a:pt x="1002" y="1290"/>
                  </a:lnTo>
                  <a:lnTo>
                    <a:pt x="1024" y="1201"/>
                  </a:lnTo>
                  <a:lnTo>
                    <a:pt x="1069" y="1112"/>
                  </a:lnTo>
                  <a:lnTo>
                    <a:pt x="1180" y="979"/>
                  </a:lnTo>
                  <a:lnTo>
                    <a:pt x="1335" y="846"/>
                  </a:lnTo>
                  <a:lnTo>
                    <a:pt x="1469" y="734"/>
                  </a:lnTo>
                  <a:lnTo>
                    <a:pt x="1647" y="623"/>
                  </a:lnTo>
                  <a:lnTo>
                    <a:pt x="1825" y="512"/>
                  </a:lnTo>
                  <a:lnTo>
                    <a:pt x="2003" y="401"/>
                  </a:lnTo>
                  <a:lnTo>
                    <a:pt x="2181" y="334"/>
                  </a:lnTo>
                  <a:lnTo>
                    <a:pt x="2381" y="267"/>
                  </a:lnTo>
                  <a:lnTo>
                    <a:pt x="2581" y="223"/>
                  </a:lnTo>
                  <a:lnTo>
                    <a:pt x="2781" y="178"/>
                  </a:lnTo>
                  <a:lnTo>
                    <a:pt x="2981" y="156"/>
                  </a:lnTo>
                  <a:lnTo>
                    <a:pt x="3449" y="134"/>
                  </a:lnTo>
                  <a:close/>
                  <a:moveTo>
                    <a:pt x="3404" y="0"/>
                  </a:moveTo>
                  <a:lnTo>
                    <a:pt x="3026" y="23"/>
                  </a:lnTo>
                  <a:lnTo>
                    <a:pt x="2648" y="67"/>
                  </a:lnTo>
                  <a:lnTo>
                    <a:pt x="2270" y="156"/>
                  </a:lnTo>
                  <a:lnTo>
                    <a:pt x="1914" y="289"/>
                  </a:lnTo>
                  <a:lnTo>
                    <a:pt x="1736" y="378"/>
                  </a:lnTo>
                  <a:lnTo>
                    <a:pt x="1580" y="490"/>
                  </a:lnTo>
                  <a:lnTo>
                    <a:pt x="1402" y="601"/>
                  </a:lnTo>
                  <a:lnTo>
                    <a:pt x="1246" y="734"/>
                  </a:lnTo>
                  <a:lnTo>
                    <a:pt x="1135" y="846"/>
                  </a:lnTo>
                  <a:lnTo>
                    <a:pt x="1024" y="957"/>
                  </a:lnTo>
                  <a:lnTo>
                    <a:pt x="913" y="1090"/>
                  </a:lnTo>
                  <a:lnTo>
                    <a:pt x="868" y="1224"/>
                  </a:lnTo>
                  <a:lnTo>
                    <a:pt x="824" y="1491"/>
                  </a:lnTo>
                  <a:lnTo>
                    <a:pt x="779" y="1758"/>
                  </a:lnTo>
                  <a:lnTo>
                    <a:pt x="512" y="3693"/>
                  </a:lnTo>
                  <a:lnTo>
                    <a:pt x="8" y="7311"/>
                  </a:lnTo>
                  <a:lnTo>
                    <a:pt x="1" y="7318"/>
                  </a:lnTo>
                  <a:lnTo>
                    <a:pt x="7" y="7321"/>
                  </a:lnTo>
                  <a:lnTo>
                    <a:pt x="1" y="7363"/>
                  </a:lnTo>
                  <a:lnTo>
                    <a:pt x="1" y="7385"/>
                  </a:lnTo>
                  <a:lnTo>
                    <a:pt x="45" y="7429"/>
                  </a:lnTo>
                  <a:lnTo>
                    <a:pt x="90" y="7429"/>
                  </a:lnTo>
                  <a:lnTo>
                    <a:pt x="112" y="7407"/>
                  </a:lnTo>
                  <a:lnTo>
                    <a:pt x="268" y="7252"/>
                  </a:lnTo>
                  <a:lnTo>
                    <a:pt x="423" y="7118"/>
                  </a:lnTo>
                  <a:lnTo>
                    <a:pt x="579" y="6985"/>
                  </a:lnTo>
                  <a:lnTo>
                    <a:pt x="757" y="6851"/>
                  </a:lnTo>
                  <a:lnTo>
                    <a:pt x="935" y="6762"/>
                  </a:lnTo>
                  <a:lnTo>
                    <a:pt x="1113" y="6651"/>
                  </a:lnTo>
                  <a:lnTo>
                    <a:pt x="1291" y="6584"/>
                  </a:lnTo>
                  <a:lnTo>
                    <a:pt x="1469" y="6517"/>
                  </a:lnTo>
                  <a:lnTo>
                    <a:pt x="1847" y="6429"/>
                  </a:lnTo>
                  <a:lnTo>
                    <a:pt x="2247" y="6384"/>
                  </a:lnTo>
                  <a:lnTo>
                    <a:pt x="2648" y="6362"/>
                  </a:lnTo>
                  <a:lnTo>
                    <a:pt x="3048" y="6406"/>
                  </a:lnTo>
                  <a:lnTo>
                    <a:pt x="3449" y="6495"/>
                  </a:lnTo>
                  <a:lnTo>
                    <a:pt x="3827" y="6606"/>
                  </a:lnTo>
                  <a:lnTo>
                    <a:pt x="4227" y="6784"/>
                  </a:lnTo>
                  <a:lnTo>
                    <a:pt x="4583" y="6962"/>
                  </a:lnTo>
                  <a:lnTo>
                    <a:pt x="4939" y="7185"/>
                  </a:lnTo>
                  <a:lnTo>
                    <a:pt x="5250" y="7452"/>
                  </a:lnTo>
                  <a:lnTo>
                    <a:pt x="5562" y="7719"/>
                  </a:lnTo>
                  <a:lnTo>
                    <a:pt x="5806" y="8004"/>
                  </a:lnTo>
                  <a:lnTo>
                    <a:pt x="5806" y="8004"/>
                  </a:lnTo>
                  <a:lnTo>
                    <a:pt x="5806" y="8008"/>
                  </a:lnTo>
                  <a:lnTo>
                    <a:pt x="5851" y="8052"/>
                  </a:lnTo>
                  <a:lnTo>
                    <a:pt x="5917" y="8052"/>
                  </a:lnTo>
                  <a:lnTo>
                    <a:pt x="5940" y="8030"/>
                  </a:lnTo>
                  <a:lnTo>
                    <a:pt x="6651" y="4894"/>
                  </a:lnTo>
                  <a:lnTo>
                    <a:pt x="7074" y="2981"/>
                  </a:lnTo>
                  <a:lnTo>
                    <a:pt x="7141" y="2736"/>
                  </a:lnTo>
                  <a:lnTo>
                    <a:pt x="7163" y="2625"/>
                  </a:lnTo>
                  <a:lnTo>
                    <a:pt x="7185" y="2492"/>
                  </a:lnTo>
                  <a:lnTo>
                    <a:pt x="7185" y="2403"/>
                  </a:lnTo>
                  <a:lnTo>
                    <a:pt x="7163" y="2314"/>
                  </a:lnTo>
                  <a:lnTo>
                    <a:pt x="7052" y="2113"/>
                  </a:lnTo>
                  <a:lnTo>
                    <a:pt x="6918" y="1913"/>
                  </a:lnTo>
                  <a:lnTo>
                    <a:pt x="6807" y="1758"/>
                  </a:lnTo>
                  <a:lnTo>
                    <a:pt x="6562" y="1446"/>
                  </a:lnTo>
                  <a:lnTo>
                    <a:pt x="6296" y="1179"/>
                  </a:lnTo>
                  <a:lnTo>
                    <a:pt x="5984" y="935"/>
                  </a:lnTo>
                  <a:lnTo>
                    <a:pt x="5673" y="712"/>
                  </a:lnTo>
                  <a:lnTo>
                    <a:pt x="5317" y="512"/>
                  </a:lnTo>
                  <a:lnTo>
                    <a:pt x="4961" y="334"/>
                  </a:lnTo>
                  <a:lnTo>
                    <a:pt x="4583" y="201"/>
                  </a:lnTo>
                  <a:lnTo>
                    <a:pt x="4183" y="112"/>
                  </a:lnTo>
                  <a:lnTo>
                    <a:pt x="3804" y="45"/>
                  </a:lnTo>
                  <a:lnTo>
                    <a:pt x="34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16" name="Google Shape;1334;p51">
              <a:extLst>
                <a:ext uri="{FF2B5EF4-FFF2-40B4-BE49-F238E27FC236}">
                  <a16:creationId xmlns:a16="http://schemas.microsoft.com/office/drawing/2014/main" id="{3FB2C844-1634-4577-B8E4-6EE487DD1A78}"/>
                </a:ext>
              </a:extLst>
            </p:cNvPr>
            <p:cNvSpPr/>
            <p:nvPr/>
          </p:nvSpPr>
          <p:spPr>
            <a:xfrm>
              <a:off x="3158275" y="2452400"/>
              <a:ext cx="292500" cy="275275"/>
            </a:xfrm>
            <a:custGeom>
              <a:avLst/>
              <a:gdLst/>
              <a:ahLst/>
              <a:cxnLst/>
              <a:rect l="l" t="t" r="r" b="b"/>
              <a:pathLst>
                <a:path w="11700" h="11011" extrusionOk="0">
                  <a:moveTo>
                    <a:pt x="3314" y="0"/>
                  </a:moveTo>
                  <a:lnTo>
                    <a:pt x="3025" y="22"/>
                  </a:lnTo>
                  <a:lnTo>
                    <a:pt x="2758" y="67"/>
                  </a:lnTo>
                  <a:lnTo>
                    <a:pt x="2491" y="111"/>
                  </a:lnTo>
                  <a:lnTo>
                    <a:pt x="2224" y="200"/>
                  </a:lnTo>
                  <a:lnTo>
                    <a:pt x="1957" y="289"/>
                  </a:lnTo>
                  <a:lnTo>
                    <a:pt x="1513" y="467"/>
                  </a:lnTo>
                  <a:lnTo>
                    <a:pt x="1290" y="578"/>
                  </a:lnTo>
                  <a:lnTo>
                    <a:pt x="1090" y="712"/>
                  </a:lnTo>
                  <a:lnTo>
                    <a:pt x="890" y="845"/>
                  </a:lnTo>
                  <a:lnTo>
                    <a:pt x="667" y="1001"/>
                  </a:lnTo>
                  <a:lnTo>
                    <a:pt x="467" y="1201"/>
                  </a:lnTo>
                  <a:lnTo>
                    <a:pt x="378" y="1290"/>
                  </a:lnTo>
                  <a:lnTo>
                    <a:pt x="334" y="1379"/>
                  </a:lnTo>
                  <a:lnTo>
                    <a:pt x="311" y="1468"/>
                  </a:lnTo>
                  <a:lnTo>
                    <a:pt x="311" y="1557"/>
                  </a:lnTo>
                  <a:lnTo>
                    <a:pt x="311" y="1735"/>
                  </a:lnTo>
                  <a:lnTo>
                    <a:pt x="245" y="2714"/>
                  </a:lnTo>
                  <a:lnTo>
                    <a:pt x="89" y="5361"/>
                  </a:lnTo>
                  <a:lnTo>
                    <a:pt x="0" y="7118"/>
                  </a:lnTo>
                  <a:lnTo>
                    <a:pt x="22" y="7162"/>
                  </a:lnTo>
                  <a:lnTo>
                    <a:pt x="44" y="7185"/>
                  </a:lnTo>
                  <a:lnTo>
                    <a:pt x="178" y="7273"/>
                  </a:lnTo>
                  <a:lnTo>
                    <a:pt x="289" y="7340"/>
                  </a:lnTo>
                  <a:lnTo>
                    <a:pt x="334" y="7385"/>
                  </a:lnTo>
                  <a:lnTo>
                    <a:pt x="356" y="7429"/>
                  </a:lnTo>
                  <a:lnTo>
                    <a:pt x="356" y="7496"/>
                  </a:lnTo>
                  <a:lnTo>
                    <a:pt x="378" y="7563"/>
                  </a:lnTo>
                  <a:lnTo>
                    <a:pt x="356" y="8208"/>
                  </a:lnTo>
                  <a:lnTo>
                    <a:pt x="334" y="8830"/>
                  </a:lnTo>
                  <a:lnTo>
                    <a:pt x="334" y="9453"/>
                  </a:lnTo>
                  <a:lnTo>
                    <a:pt x="356" y="9520"/>
                  </a:lnTo>
                  <a:lnTo>
                    <a:pt x="423" y="9542"/>
                  </a:lnTo>
                  <a:lnTo>
                    <a:pt x="1223" y="9631"/>
                  </a:lnTo>
                  <a:lnTo>
                    <a:pt x="2024" y="9698"/>
                  </a:lnTo>
                  <a:lnTo>
                    <a:pt x="2825" y="9765"/>
                  </a:lnTo>
                  <a:lnTo>
                    <a:pt x="3626" y="9854"/>
                  </a:lnTo>
                  <a:lnTo>
                    <a:pt x="4538" y="9965"/>
                  </a:lnTo>
                  <a:lnTo>
                    <a:pt x="5427" y="10076"/>
                  </a:lnTo>
                  <a:lnTo>
                    <a:pt x="6206" y="10187"/>
                  </a:lnTo>
                  <a:lnTo>
                    <a:pt x="6361" y="10210"/>
                  </a:lnTo>
                  <a:lnTo>
                    <a:pt x="6450" y="10232"/>
                  </a:lnTo>
                  <a:lnTo>
                    <a:pt x="6517" y="10276"/>
                  </a:lnTo>
                  <a:lnTo>
                    <a:pt x="6539" y="10365"/>
                  </a:lnTo>
                  <a:lnTo>
                    <a:pt x="6539" y="10476"/>
                  </a:lnTo>
                  <a:lnTo>
                    <a:pt x="6517" y="10677"/>
                  </a:lnTo>
                  <a:lnTo>
                    <a:pt x="6539" y="10721"/>
                  </a:lnTo>
                  <a:lnTo>
                    <a:pt x="6562" y="10766"/>
                  </a:lnTo>
                  <a:lnTo>
                    <a:pt x="6628" y="10766"/>
                  </a:lnTo>
                  <a:lnTo>
                    <a:pt x="6806" y="10610"/>
                  </a:lnTo>
                  <a:lnTo>
                    <a:pt x="6895" y="10565"/>
                  </a:lnTo>
                  <a:lnTo>
                    <a:pt x="6984" y="10521"/>
                  </a:lnTo>
                  <a:lnTo>
                    <a:pt x="7051" y="10543"/>
                  </a:lnTo>
                  <a:lnTo>
                    <a:pt x="7095" y="10588"/>
                  </a:lnTo>
                  <a:lnTo>
                    <a:pt x="7229" y="10654"/>
                  </a:lnTo>
                  <a:lnTo>
                    <a:pt x="7674" y="10877"/>
                  </a:lnTo>
                  <a:lnTo>
                    <a:pt x="7696" y="10899"/>
                  </a:lnTo>
                  <a:lnTo>
                    <a:pt x="7718" y="10877"/>
                  </a:lnTo>
                  <a:lnTo>
                    <a:pt x="7740" y="10855"/>
                  </a:lnTo>
                  <a:lnTo>
                    <a:pt x="7740" y="10832"/>
                  </a:lnTo>
                  <a:lnTo>
                    <a:pt x="7647" y="10404"/>
                  </a:lnTo>
                  <a:lnTo>
                    <a:pt x="7647" y="10404"/>
                  </a:lnTo>
                  <a:lnTo>
                    <a:pt x="8363" y="10543"/>
                  </a:lnTo>
                  <a:lnTo>
                    <a:pt x="9186" y="10699"/>
                  </a:lnTo>
                  <a:lnTo>
                    <a:pt x="9987" y="10877"/>
                  </a:lnTo>
                  <a:lnTo>
                    <a:pt x="10810" y="11010"/>
                  </a:lnTo>
                  <a:lnTo>
                    <a:pt x="10854" y="11010"/>
                  </a:lnTo>
                  <a:lnTo>
                    <a:pt x="10877" y="10988"/>
                  </a:lnTo>
                  <a:lnTo>
                    <a:pt x="11055" y="10254"/>
                  </a:lnTo>
                  <a:lnTo>
                    <a:pt x="11210" y="9565"/>
                  </a:lnTo>
                  <a:lnTo>
                    <a:pt x="11255" y="9342"/>
                  </a:lnTo>
                  <a:lnTo>
                    <a:pt x="11322" y="9120"/>
                  </a:lnTo>
                  <a:lnTo>
                    <a:pt x="11388" y="9031"/>
                  </a:lnTo>
                  <a:lnTo>
                    <a:pt x="11455" y="8942"/>
                  </a:lnTo>
                  <a:lnTo>
                    <a:pt x="11544" y="8875"/>
                  </a:lnTo>
                  <a:lnTo>
                    <a:pt x="11655" y="8808"/>
                  </a:lnTo>
                  <a:lnTo>
                    <a:pt x="11677" y="8808"/>
                  </a:lnTo>
                  <a:lnTo>
                    <a:pt x="11700" y="8786"/>
                  </a:lnTo>
                  <a:lnTo>
                    <a:pt x="11677" y="8719"/>
                  </a:lnTo>
                  <a:lnTo>
                    <a:pt x="11655" y="8697"/>
                  </a:lnTo>
                  <a:lnTo>
                    <a:pt x="11588" y="8697"/>
                  </a:lnTo>
                  <a:lnTo>
                    <a:pt x="11455" y="8764"/>
                  </a:lnTo>
                  <a:lnTo>
                    <a:pt x="11344" y="8830"/>
                  </a:lnTo>
                  <a:lnTo>
                    <a:pt x="11255" y="8919"/>
                  </a:lnTo>
                  <a:lnTo>
                    <a:pt x="11188" y="9075"/>
                  </a:lnTo>
                  <a:lnTo>
                    <a:pt x="10988" y="9854"/>
                  </a:lnTo>
                  <a:lnTo>
                    <a:pt x="10854" y="10476"/>
                  </a:lnTo>
                  <a:lnTo>
                    <a:pt x="10810" y="10699"/>
                  </a:lnTo>
                  <a:lnTo>
                    <a:pt x="10788" y="10832"/>
                  </a:lnTo>
                  <a:lnTo>
                    <a:pt x="10743" y="10899"/>
                  </a:lnTo>
                  <a:lnTo>
                    <a:pt x="10654" y="10899"/>
                  </a:lnTo>
                  <a:lnTo>
                    <a:pt x="10454" y="10855"/>
                  </a:lnTo>
                  <a:lnTo>
                    <a:pt x="10120" y="10766"/>
                  </a:lnTo>
                  <a:lnTo>
                    <a:pt x="9297" y="10610"/>
                  </a:lnTo>
                  <a:lnTo>
                    <a:pt x="8430" y="10432"/>
                  </a:lnTo>
                  <a:lnTo>
                    <a:pt x="7563" y="10254"/>
                  </a:lnTo>
                  <a:lnTo>
                    <a:pt x="7518" y="10276"/>
                  </a:lnTo>
                  <a:lnTo>
                    <a:pt x="7496" y="10299"/>
                  </a:lnTo>
                  <a:lnTo>
                    <a:pt x="7496" y="10321"/>
                  </a:lnTo>
                  <a:lnTo>
                    <a:pt x="7579" y="10703"/>
                  </a:lnTo>
                  <a:lnTo>
                    <a:pt x="7579" y="10703"/>
                  </a:lnTo>
                  <a:lnTo>
                    <a:pt x="7407" y="10610"/>
                  </a:lnTo>
                  <a:lnTo>
                    <a:pt x="7095" y="10454"/>
                  </a:lnTo>
                  <a:lnTo>
                    <a:pt x="7006" y="10432"/>
                  </a:lnTo>
                  <a:lnTo>
                    <a:pt x="6940" y="10410"/>
                  </a:lnTo>
                  <a:lnTo>
                    <a:pt x="6873" y="10432"/>
                  </a:lnTo>
                  <a:lnTo>
                    <a:pt x="6806" y="10454"/>
                  </a:lnTo>
                  <a:lnTo>
                    <a:pt x="6695" y="10543"/>
                  </a:lnTo>
                  <a:lnTo>
                    <a:pt x="6651" y="10575"/>
                  </a:lnTo>
                  <a:lnTo>
                    <a:pt x="6651" y="10187"/>
                  </a:lnTo>
                  <a:lnTo>
                    <a:pt x="6628" y="10143"/>
                  </a:lnTo>
                  <a:lnTo>
                    <a:pt x="6584" y="10121"/>
                  </a:lnTo>
                  <a:lnTo>
                    <a:pt x="5027" y="9898"/>
                  </a:lnTo>
                  <a:lnTo>
                    <a:pt x="4248" y="9787"/>
                  </a:lnTo>
                  <a:lnTo>
                    <a:pt x="3492" y="9698"/>
                  </a:lnTo>
                  <a:lnTo>
                    <a:pt x="2714" y="9631"/>
                  </a:lnTo>
                  <a:lnTo>
                    <a:pt x="1935" y="9565"/>
                  </a:lnTo>
                  <a:lnTo>
                    <a:pt x="1157" y="9498"/>
                  </a:lnTo>
                  <a:lnTo>
                    <a:pt x="467" y="9419"/>
                  </a:lnTo>
                  <a:lnTo>
                    <a:pt x="467" y="9419"/>
                  </a:lnTo>
                  <a:lnTo>
                    <a:pt x="467" y="9075"/>
                  </a:lnTo>
                  <a:lnTo>
                    <a:pt x="467" y="8675"/>
                  </a:lnTo>
                  <a:lnTo>
                    <a:pt x="489" y="7830"/>
                  </a:lnTo>
                  <a:lnTo>
                    <a:pt x="512" y="7629"/>
                  </a:lnTo>
                  <a:lnTo>
                    <a:pt x="512" y="7518"/>
                  </a:lnTo>
                  <a:lnTo>
                    <a:pt x="512" y="7407"/>
                  </a:lnTo>
                  <a:lnTo>
                    <a:pt x="467" y="7340"/>
                  </a:lnTo>
                  <a:lnTo>
                    <a:pt x="400" y="7296"/>
                  </a:lnTo>
                  <a:lnTo>
                    <a:pt x="245" y="7207"/>
                  </a:lnTo>
                  <a:lnTo>
                    <a:pt x="133" y="7140"/>
                  </a:lnTo>
                  <a:lnTo>
                    <a:pt x="111" y="7073"/>
                  </a:lnTo>
                  <a:lnTo>
                    <a:pt x="111" y="7007"/>
                  </a:lnTo>
                  <a:lnTo>
                    <a:pt x="133" y="6829"/>
                  </a:lnTo>
                  <a:lnTo>
                    <a:pt x="178" y="6517"/>
                  </a:lnTo>
                  <a:lnTo>
                    <a:pt x="245" y="5249"/>
                  </a:lnTo>
                  <a:lnTo>
                    <a:pt x="400" y="2425"/>
                  </a:lnTo>
                  <a:lnTo>
                    <a:pt x="423" y="1980"/>
                  </a:lnTo>
                  <a:lnTo>
                    <a:pt x="423" y="1757"/>
                  </a:lnTo>
                  <a:lnTo>
                    <a:pt x="445" y="1557"/>
                  </a:lnTo>
                  <a:lnTo>
                    <a:pt x="467" y="1446"/>
                  </a:lnTo>
                  <a:lnTo>
                    <a:pt x="534" y="1357"/>
                  </a:lnTo>
                  <a:lnTo>
                    <a:pt x="645" y="1223"/>
                  </a:lnTo>
                  <a:lnTo>
                    <a:pt x="779" y="1112"/>
                  </a:lnTo>
                  <a:lnTo>
                    <a:pt x="1068" y="890"/>
                  </a:lnTo>
                  <a:lnTo>
                    <a:pt x="1379" y="690"/>
                  </a:lnTo>
                  <a:lnTo>
                    <a:pt x="1690" y="534"/>
                  </a:lnTo>
                  <a:lnTo>
                    <a:pt x="2024" y="400"/>
                  </a:lnTo>
                  <a:lnTo>
                    <a:pt x="2380" y="289"/>
                  </a:lnTo>
                  <a:lnTo>
                    <a:pt x="2714" y="200"/>
                  </a:lnTo>
                  <a:lnTo>
                    <a:pt x="3070" y="156"/>
                  </a:lnTo>
                  <a:lnTo>
                    <a:pt x="3448" y="134"/>
                  </a:lnTo>
                  <a:lnTo>
                    <a:pt x="3804" y="134"/>
                  </a:lnTo>
                  <a:lnTo>
                    <a:pt x="4159" y="178"/>
                  </a:lnTo>
                  <a:lnTo>
                    <a:pt x="4493" y="223"/>
                  </a:lnTo>
                  <a:lnTo>
                    <a:pt x="4827" y="334"/>
                  </a:lnTo>
                  <a:lnTo>
                    <a:pt x="5160" y="445"/>
                  </a:lnTo>
                  <a:lnTo>
                    <a:pt x="5472" y="623"/>
                  </a:lnTo>
                  <a:lnTo>
                    <a:pt x="5761" y="801"/>
                  </a:lnTo>
                  <a:lnTo>
                    <a:pt x="6028" y="1045"/>
                  </a:lnTo>
                  <a:lnTo>
                    <a:pt x="6250" y="1290"/>
                  </a:lnTo>
                  <a:lnTo>
                    <a:pt x="6473" y="1602"/>
                  </a:lnTo>
                  <a:lnTo>
                    <a:pt x="6628" y="1935"/>
                  </a:lnTo>
                  <a:lnTo>
                    <a:pt x="6673" y="1957"/>
                  </a:lnTo>
                  <a:lnTo>
                    <a:pt x="6717" y="1980"/>
                  </a:lnTo>
                  <a:lnTo>
                    <a:pt x="6762" y="1957"/>
                  </a:lnTo>
                  <a:lnTo>
                    <a:pt x="6762" y="1935"/>
                  </a:lnTo>
                  <a:lnTo>
                    <a:pt x="6762" y="1891"/>
                  </a:lnTo>
                  <a:lnTo>
                    <a:pt x="6673" y="1691"/>
                  </a:lnTo>
                  <a:lnTo>
                    <a:pt x="6562" y="1513"/>
                  </a:lnTo>
                  <a:lnTo>
                    <a:pt x="6428" y="1335"/>
                  </a:lnTo>
                  <a:lnTo>
                    <a:pt x="6317" y="1157"/>
                  </a:lnTo>
                  <a:lnTo>
                    <a:pt x="6161" y="1001"/>
                  </a:lnTo>
                  <a:lnTo>
                    <a:pt x="6028" y="868"/>
                  </a:lnTo>
                  <a:lnTo>
                    <a:pt x="5872" y="734"/>
                  </a:lnTo>
                  <a:lnTo>
                    <a:pt x="5694" y="623"/>
                  </a:lnTo>
                  <a:lnTo>
                    <a:pt x="5538" y="512"/>
                  </a:lnTo>
                  <a:lnTo>
                    <a:pt x="5361" y="400"/>
                  </a:lnTo>
                  <a:lnTo>
                    <a:pt x="4982" y="245"/>
                  </a:lnTo>
                  <a:lnTo>
                    <a:pt x="4560" y="111"/>
                  </a:lnTo>
                  <a:lnTo>
                    <a:pt x="4137" y="45"/>
                  </a:lnTo>
                  <a:lnTo>
                    <a:pt x="3870" y="22"/>
                  </a:lnTo>
                  <a:lnTo>
                    <a:pt x="35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17" name="Google Shape;1335;p51">
              <a:extLst>
                <a:ext uri="{FF2B5EF4-FFF2-40B4-BE49-F238E27FC236}">
                  <a16:creationId xmlns:a16="http://schemas.microsoft.com/office/drawing/2014/main" id="{E6290E67-BFE7-4ACB-886D-C29F698191B7}"/>
                </a:ext>
              </a:extLst>
            </p:cNvPr>
            <p:cNvSpPr/>
            <p:nvPr/>
          </p:nvSpPr>
          <p:spPr>
            <a:xfrm>
              <a:off x="3340650" y="2673700"/>
              <a:ext cx="102350" cy="42850"/>
            </a:xfrm>
            <a:custGeom>
              <a:avLst/>
              <a:gdLst/>
              <a:ahLst/>
              <a:cxnLst/>
              <a:rect l="l" t="t" r="r" b="b"/>
              <a:pathLst>
                <a:path w="4094" h="1714" extrusionOk="0">
                  <a:moveTo>
                    <a:pt x="3960" y="1"/>
                  </a:moveTo>
                  <a:lnTo>
                    <a:pt x="3782" y="134"/>
                  </a:lnTo>
                  <a:lnTo>
                    <a:pt x="3648" y="312"/>
                  </a:lnTo>
                  <a:lnTo>
                    <a:pt x="3537" y="490"/>
                  </a:lnTo>
                  <a:lnTo>
                    <a:pt x="3448" y="690"/>
                  </a:lnTo>
                  <a:lnTo>
                    <a:pt x="3426" y="868"/>
                  </a:lnTo>
                  <a:lnTo>
                    <a:pt x="3426" y="957"/>
                  </a:lnTo>
                  <a:lnTo>
                    <a:pt x="3426" y="968"/>
                  </a:lnTo>
                  <a:lnTo>
                    <a:pt x="3404" y="957"/>
                  </a:lnTo>
                  <a:lnTo>
                    <a:pt x="3226" y="957"/>
                  </a:lnTo>
                  <a:lnTo>
                    <a:pt x="3092" y="935"/>
                  </a:lnTo>
                  <a:lnTo>
                    <a:pt x="2803" y="890"/>
                  </a:lnTo>
                  <a:lnTo>
                    <a:pt x="2247" y="757"/>
                  </a:lnTo>
                  <a:lnTo>
                    <a:pt x="67" y="357"/>
                  </a:lnTo>
                  <a:lnTo>
                    <a:pt x="1" y="357"/>
                  </a:lnTo>
                  <a:lnTo>
                    <a:pt x="1" y="379"/>
                  </a:lnTo>
                  <a:lnTo>
                    <a:pt x="1" y="423"/>
                  </a:lnTo>
                  <a:lnTo>
                    <a:pt x="90" y="979"/>
                  </a:lnTo>
                  <a:lnTo>
                    <a:pt x="134" y="1024"/>
                  </a:lnTo>
                  <a:lnTo>
                    <a:pt x="156" y="1046"/>
                  </a:lnTo>
                  <a:lnTo>
                    <a:pt x="1024" y="1202"/>
                  </a:lnTo>
                  <a:lnTo>
                    <a:pt x="1891" y="1358"/>
                  </a:lnTo>
                  <a:lnTo>
                    <a:pt x="2759" y="1535"/>
                  </a:lnTo>
                  <a:lnTo>
                    <a:pt x="3626" y="1713"/>
                  </a:lnTo>
                  <a:lnTo>
                    <a:pt x="3671" y="1691"/>
                  </a:lnTo>
                  <a:lnTo>
                    <a:pt x="3693" y="1647"/>
                  </a:lnTo>
                  <a:lnTo>
                    <a:pt x="3671" y="1602"/>
                  </a:lnTo>
                  <a:lnTo>
                    <a:pt x="3626" y="1580"/>
                  </a:lnTo>
                  <a:lnTo>
                    <a:pt x="2536" y="1380"/>
                  </a:lnTo>
                  <a:lnTo>
                    <a:pt x="1446" y="1157"/>
                  </a:lnTo>
                  <a:lnTo>
                    <a:pt x="735" y="1002"/>
                  </a:lnTo>
                  <a:lnTo>
                    <a:pt x="490" y="979"/>
                  </a:lnTo>
                  <a:lnTo>
                    <a:pt x="357" y="957"/>
                  </a:lnTo>
                  <a:lnTo>
                    <a:pt x="268" y="890"/>
                  </a:lnTo>
                  <a:lnTo>
                    <a:pt x="223" y="868"/>
                  </a:lnTo>
                  <a:lnTo>
                    <a:pt x="201" y="801"/>
                  </a:lnTo>
                  <a:lnTo>
                    <a:pt x="156" y="668"/>
                  </a:lnTo>
                  <a:lnTo>
                    <a:pt x="142" y="507"/>
                  </a:lnTo>
                  <a:lnTo>
                    <a:pt x="142" y="507"/>
                  </a:lnTo>
                  <a:lnTo>
                    <a:pt x="3448" y="1091"/>
                  </a:lnTo>
                  <a:lnTo>
                    <a:pt x="3493" y="1091"/>
                  </a:lnTo>
                  <a:lnTo>
                    <a:pt x="3515" y="1046"/>
                  </a:lnTo>
                  <a:lnTo>
                    <a:pt x="3582" y="779"/>
                  </a:lnTo>
                  <a:lnTo>
                    <a:pt x="3626" y="646"/>
                  </a:lnTo>
                  <a:lnTo>
                    <a:pt x="3671" y="512"/>
                  </a:lnTo>
                  <a:lnTo>
                    <a:pt x="3760" y="401"/>
                  </a:lnTo>
                  <a:lnTo>
                    <a:pt x="3849" y="312"/>
                  </a:lnTo>
                  <a:lnTo>
                    <a:pt x="3938" y="201"/>
                  </a:lnTo>
                  <a:lnTo>
                    <a:pt x="4071" y="112"/>
                  </a:lnTo>
                  <a:lnTo>
                    <a:pt x="4093" y="90"/>
                  </a:lnTo>
                  <a:lnTo>
                    <a:pt x="4071" y="23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18" name="Google Shape;1336;p51">
              <a:extLst>
                <a:ext uri="{FF2B5EF4-FFF2-40B4-BE49-F238E27FC236}">
                  <a16:creationId xmlns:a16="http://schemas.microsoft.com/office/drawing/2014/main" id="{CDBFAECD-E0E4-4CBA-906E-21DED6A137B4}"/>
                </a:ext>
              </a:extLst>
            </p:cNvPr>
            <p:cNvSpPr/>
            <p:nvPr/>
          </p:nvSpPr>
          <p:spPr>
            <a:xfrm>
              <a:off x="3287825" y="2499650"/>
              <a:ext cx="14475" cy="12275"/>
            </a:xfrm>
            <a:custGeom>
              <a:avLst/>
              <a:gdLst/>
              <a:ahLst/>
              <a:cxnLst/>
              <a:rect l="l" t="t" r="r" b="b"/>
              <a:pathLst>
                <a:path w="579" h="491" extrusionOk="0">
                  <a:moveTo>
                    <a:pt x="45" y="1"/>
                  </a:moveTo>
                  <a:lnTo>
                    <a:pt x="1" y="23"/>
                  </a:lnTo>
                  <a:lnTo>
                    <a:pt x="1" y="67"/>
                  </a:lnTo>
                  <a:lnTo>
                    <a:pt x="23" y="112"/>
                  </a:lnTo>
                  <a:lnTo>
                    <a:pt x="245" y="268"/>
                  </a:lnTo>
                  <a:lnTo>
                    <a:pt x="468" y="468"/>
                  </a:lnTo>
                  <a:lnTo>
                    <a:pt x="512" y="490"/>
                  </a:lnTo>
                  <a:lnTo>
                    <a:pt x="557" y="468"/>
                  </a:lnTo>
                  <a:lnTo>
                    <a:pt x="579" y="423"/>
                  </a:lnTo>
                  <a:lnTo>
                    <a:pt x="534" y="379"/>
                  </a:lnTo>
                  <a:lnTo>
                    <a:pt x="334" y="179"/>
                  </a:lnTo>
                  <a:lnTo>
                    <a:pt x="112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19" name="Google Shape;1337;p51">
              <a:extLst>
                <a:ext uri="{FF2B5EF4-FFF2-40B4-BE49-F238E27FC236}">
                  <a16:creationId xmlns:a16="http://schemas.microsoft.com/office/drawing/2014/main" id="{B5077D94-4A89-4CDC-A91F-2AA5CBF4A9D1}"/>
                </a:ext>
              </a:extLst>
            </p:cNvPr>
            <p:cNvSpPr/>
            <p:nvPr/>
          </p:nvSpPr>
          <p:spPr>
            <a:xfrm>
              <a:off x="3238900" y="2524675"/>
              <a:ext cx="51725" cy="25600"/>
            </a:xfrm>
            <a:custGeom>
              <a:avLst/>
              <a:gdLst/>
              <a:ahLst/>
              <a:cxnLst/>
              <a:rect l="l" t="t" r="r" b="b"/>
              <a:pathLst>
                <a:path w="2069" h="1024" extrusionOk="0">
                  <a:moveTo>
                    <a:pt x="45" y="1"/>
                  </a:moveTo>
                  <a:lnTo>
                    <a:pt x="22" y="23"/>
                  </a:lnTo>
                  <a:lnTo>
                    <a:pt x="0" y="23"/>
                  </a:lnTo>
                  <a:lnTo>
                    <a:pt x="0" y="67"/>
                  </a:lnTo>
                  <a:lnTo>
                    <a:pt x="22" y="112"/>
                  </a:lnTo>
                  <a:lnTo>
                    <a:pt x="67" y="134"/>
                  </a:lnTo>
                  <a:lnTo>
                    <a:pt x="356" y="156"/>
                  </a:lnTo>
                  <a:lnTo>
                    <a:pt x="623" y="201"/>
                  </a:lnTo>
                  <a:lnTo>
                    <a:pt x="868" y="268"/>
                  </a:lnTo>
                  <a:lnTo>
                    <a:pt x="1112" y="357"/>
                  </a:lnTo>
                  <a:lnTo>
                    <a:pt x="1335" y="490"/>
                  </a:lnTo>
                  <a:lnTo>
                    <a:pt x="1535" y="623"/>
                  </a:lnTo>
                  <a:lnTo>
                    <a:pt x="1757" y="801"/>
                  </a:lnTo>
                  <a:lnTo>
                    <a:pt x="1935" y="1002"/>
                  </a:lnTo>
                  <a:lnTo>
                    <a:pt x="1980" y="1024"/>
                  </a:lnTo>
                  <a:lnTo>
                    <a:pt x="2047" y="1024"/>
                  </a:lnTo>
                  <a:lnTo>
                    <a:pt x="2069" y="979"/>
                  </a:lnTo>
                  <a:lnTo>
                    <a:pt x="2047" y="935"/>
                  </a:lnTo>
                  <a:lnTo>
                    <a:pt x="1846" y="712"/>
                  </a:lnTo>
                  <a:lnTo>
                    <a:pt x="1624" y="534"/>
                  </a:lnTo>
                  <a:lnTo>
                    <a:pt x="1379" y="379"/>
                  </a:lnTo>
                  <a:lnTo>
                    <a:pt x="1157" y="245"/>
                  </a:lnTo>
                  <a:lnTo>
                    <a:pt x="890" y="156"/>
                  </a:lnTo>
                  <a:lnTo>
                    <a:pt x="623" y="67"/>
                  </a:lnTo>
                  <a:lnTo>
                    <a:pt x="334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20" name="Google Shape;1338;p51">
              <a:extLst>
                <a:ext uri="{FF2B5EF4-FFF2-40B4-BE49-F238E27FC236}">
                  <a16:creationId xmlns:a16="http://schemas.microsoft.com/office/drawing/2014/main" id="{9555A74E-F8A6-465C-B254-98AC48CBFB6E}"/>
                </a:ext>
              </a:extLst>
            </p:cNvPr>
            <p:cNvSpPr/>
            <p:nvPr/>
          </p:nvSpPr>
          <p:spPr>
            <a:xfrm>
              <a:off x="3331200" y="2546925"/>
              <a:ext cx="65650" cy="12250"/>
            </a:xfrm>
            <a:custGeom>
              <a:avLst/>
              <a:gdLst/>
              <a:ahLst/>
              <a:cxnLst/>
              <a:rect l="l" t="t" r="r" b="b"/>
              <a:pathLst>
                <a:path w="2626" h="490" extrusionOk="0">
                  <a:moveTo>
                    <a:pt x="1557" y="0"/>
                  </a:moveTo>
                  <a:lnTo>
                    <a:pt x="1224" y="23"/>
                  </a:lnTo>
                  <a:lnTo>
                    <a:pt x="935" y="89"/>
                  </a:lnTo>
                  <a:lnTo>
                    <a:pt x="623" y="178"/>
                  </a:lnTo>
                  <a:lnTo>
                    <a:pt x="45" y="356"/>
                  </a:lnTo>
                  <a:lnTo>
                    <a:pt x="23" y="378"/>
                  </a:lnTo>
                  <a:lnTo>
                    <a:pt x="1" y="401"/>
                  </a:lnTo>
                  <a:lnTo>
                    <a:pt x="1" y="445"/>
                  </a:lnTo>
                  <a:lnTo>
                    <a:pt x="45" y="490"/>
                  </a:lnTo>
                  <a:lnTo>
                    <a:pt x="89" y="490"/>
                  </a:lnTo>
                  <a:lnTo>
                    <a:pt x="646" y="312"/>
                  </a:lnTo>
                  <a:lnTo>
                    <a:pt x="935" y="223"/>
                  </a:lnTo>
                  <a:lnTo>
                    <a:pt x="1224" y="156"/>
                  </a:lnTo>
                  <a:lnTo>
                    <a:pt x="1557" y="134"/>
                  </a:lnTo>
                  <a:lnTo>
                    <a:pt x="1891" y="134"/>
                  </a:lnTo>
                  <a:lnTo>
                    <a:pt x="2247" y="156"/>
                  </a:lnTo>
                  <a:lnTo>
                    <a:pt x="2581" y="178"/>
                  </a:lnTo>
                  <a:lnTo>
                    <a:pt x="2625" y="178"/>
                  </a:lnTo>
                  <a:lnTo>
                    <a:pt x="2625" y="134"/>
                  </a:lnTo>
                  <a:lnTo>
                    <a:pt x="2603" y="89"/>
                  </a:lnTo>
                  <a:lnTo>
                    <a:pt x="2558" y="67"/>
                  </a:lnTo>
                  <a:lnTo>
                    <a:pt x="2225" y="23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21" name="Google Shape;1339;p51">
              <a:extLst>
                <a:ext uri="{FF2B5EF4-FFF2-40B4-BE49-F238E27FC236}">
                  <a16:creationId xmlns:a16="http://schemas.microsoft.com/office/drawing/2014/main" id="{1C3E2249-708E-4578-BA99-1E4C008AA795}"/>
                </a:ext>
              </a:extLst>
            </p:cNvPr>
            <p:cNvSpPr/>
            <p:nvPr/>
          </p:nvSpPr>
          <p:spPr>
            <a:xfrm>
              <a:off x="3385700" y="2505775"/>
              <a:ext cx="71200" cy="43950"/>
            </a:xfrm>
            <a:custGeom>
              <a:avLst/>
              <a:gdLst/>
              <a:ahLst/>
              <a:cxnLst/>
              <a:rect l="l" t="t" r="r" b="b"/>
              <a:pathLst>
                <a:path w="2848" h="1758" extrusionOk="0">
                  <a:moveTo>
                    <a:pt x="23" y="0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3" y="112"/>
                  </a:lnTo>
                  <a:lnTo>
                    <a:pt x="89" y="134"/>
                  </a:lnTo>
                  <a:lnTo>
                    <a:pt x="289" y="134"/>
                  </a:lnTo>
                  <a:lnTo>
                    <a:pt x="512" y="156"/>
                  </a:lnTo>
                  <a:lnTo>
                    <a:pt x="712" y="178"/>
                  </a:lnTo>
                  <a:lnTo>
                    <a:pt x="912" y="223"/>
                  </a:lnTo>
                  <a:lnTo>
                    <a:pt x="1090" y="290"/>
                  </a:lnTo>
                  <a:lnTo>
                    <a:pt x="1268" y="356"/>
                  </a:lnTo>
                  <a:lnTo>
                    <a:pt x="1446" y="445"/>
                  </a:lnTo>
                  <a:lnTo>
                    <a:pt x="1624" y="556"/>
                  </a:lnTo>
                  <a:lnTo>
                    <a:pt x="1935" y="779"/>
                  </a:lnTo>
                  <a:lnTo>
                    <a:pt x="2225" y="1068"/>
                  </a:lnTo>
                  <a:lnTo>
                    <a:pt x="2491" y="1379"/>
                  </a:lnTo>
                  <a:lnTo>
                    <a:pt x="2714" y="1713"/>
                  </a:lnTo>
                  <a:lnTo>
                    <a:pt x="2758" y="1758"/>
                  </a:lnTo>
                  <a:lnTo>
                    <a:pt x="2803" y="1758"/>
                  </a:lnTo>
                  <a:lnTo>
                    <a:pt x="2847" y="1735"/>
                  </a:lnTo>
                  <a:lnTo>
                    <a:pt x="2847" y="1713"/>
                  </a:lnTo>
                  <a:lnTo>
                    <a:pt x="2847" y="1691"/>
                  </a:lnTo>
                  <a:lnTo>
                    <a:pt x="2603" y="1313"/>
                  </a:lnTo>
                  <a:lnTo>
                    <a:pt x="2314" y="979"/>
                  </a:lnTo>
                  <a:lnTo>
                    <a:pt x="2002" y="690"/>
                  </a:lnTo>
                  <a:lnTo>
                    <a:pt x="1846" y="556"/>
                  </a:lnTo>
                  <a:lnTo>
                    <a:pt x="1668" y="445"/>
                  </a:lnTo>
                  <a:lnTo>
                    <a:pt x="1491" y="334"/>
                  </a:lnTo>
                  <a:lnTo>
                    <a:pt x="1313" y="245"/>
                  </a:lnTo>
                  <a:lnTo>
                    <a:pt x="1135" y="178"/>
                  </a:lnTo>
                  <a:lnTo>
                    <a:pt x="934" y="112"/>
                  </a:lnTo>
                  <a:lnTo>
                    <a:pt x="712" y="45"/>
                  </a:lnTo>
                  <a:lnTo>
                    <a:pt x="512" y="23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22" name="Google Shape;1340;p51">
              <a:extLst>
                <a:ext uri="{FF2B5EF4-FFF2-40B4-BE49-F238E27FC236}">
                  <a16:creationId xmlns:a16="http://schemas.microsoft.com/office/drawing/2014/main" id="{A1A59D93-5CAA-4FEE-BA84-957C1765EF2C}"/>
                </a:ext>
              </a:extLst>
            </p:cNvPr>
            <p:cNvSpPr/>
            <p:nvPr/>
          </p:nvSpPr>
          <p:spPr>
            <a:xfrm>
              <a:off x="3350100" y="2508000"/>
              <a:ext cx="19500" cy="7250"/>
            </a:xfrm>
            <a:custGeom>
              <a:avLst/>
              <a:gdLst/>
              <a:ahLst/>
              <a:cxnLst/>
              <a:rect l="l" t="t" r="r" b="b"/>
              <a:pathLst>
                <a:path w="780" h="290" extrusionOk="0">
                  <a:moveTo>
                    <a:pt x="690" y="0"/>
                  </a:moveTo>
                  <a:lnTo>
                    <a:pt x="357" y="89"/>
                  </a:lnTo>
                  <a:lnTo>
                    <a:pt x="45" y="178"/>
                  </a:lnTo>
                  <a:lnTo>
                    <a:pt x="23" y="178"/>
                  </a:lnTo>
                  <a:lnTo>
                    <a:pt x="1" y="201"/>
                  </a:lnTo>
                  <a:lnTo>
                    <a:pt x="23" y="245"/>
                  </a:lnTo>
                  <a:lnTo>
                    <a:pt x="45" y="290"/>
                  </a:lnTo>
                  <a:lnTo>
                    <a:pt x="112" y="290"/>
                  </a:lnTo>
                  <a:lnTo>
                    <a:pt x="423" y="201"/>
                  </a:lnTo>
                  <a:lnTo>
                    <a:pt x="735" y="134"/>
                  </a:lnTo>
                  <a:lnTo>
                    <a:pt x="757" y="134"/>
                  </a:lnTo>
                  <a:lnTo>
                    <a:pt x="779" y="112"/>
                  </a:lnTo>
                  <a:lnTo>
                    <a:pt x="779" y="67"/>
                  </a:lnTo>
                  <a:lnTo>
                    <a:pt x="735" y="23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23" name="Google Shape;1341;p51">
              <a:extLst>
                <a:ext uri="{FF2B5EF4-FFF2-40B4-BE49-F238E27FC236}">
                  <a16:creationId xmlns:a16="http://schemas.microsoft.com/office/drawing/2014/main" id="{2F92F8A9-C122-4AB9-8DB1-4686CF482DA1}"/>
                </a:ext>
              </a:extLst>
            </p:cNvPr>
            <p:cNvSpPr/>
            <p:nvPr/>
          </p:nvSpPr>
          <p:spPr>
            <a:xfrm>
              <a:off x="3363450" y="2578625"/>
              <a:ext cx="8925" cy="3900"/>
            </a:xfrm>
            <a:custGeom>
              <a:avLst/>
              <a:gdLst/>
              <a:ahLst/>
              <a:cxnLst/>
              <a:rect l="l" t="t" r="r" b="b"/>
              <a:pathLst>
                <a:path w="357" h="156" extrusionOk="0">
                  <a:moveTo>
                    <a:pt x="267" y="0"/>
                  </a:moveTo>
                  <a:lnTo>
                    <a:pt x="67" y="22"/>
                  </a:lnTo>
                  <a:lnTo>
                    <a:pt x="23" y="22"/>
                  </a:lnTo>
                  <a:lnTo>
                    <a:pt x="23" y="45"/>
                  </a:lnTo>
                  <a:lnTo>
                    <a:pt x="1" y="89"/>
                  </a:lnTo>
                  <a:lnTo>
                    <a:pt x="45" y="134"/>
                  </a:lnTo>
                  <a:lnTo>
                    <a:pt x="90" y="156"/>
                  </a:lnTo>
                  <a:lnTo>
                    <a:pt x="312" y="134"/>
                  </a:lnTo>
                  <a:lnTo>
                    <a:pt x="334" y="134"/>
                  </a:lnTo>
                  <a:lnTo>
                    <a:pt x="356" y="111"/>
                  </a:lnTo>
                  <a:lnTo>
                    <a:pt x="356" y="67"/>
                  </a:lnTo>
                  <a:lnTo>
                    <a:pt x="334" y="22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24" name="Google Shape;1342;p51">
              <a:extLst>
                <a:ext uri="{FF2B5EF4-FFF2-40B4-BE49-F238E27FC236}">
                  <a16:creationId xmlns:a16="http://schemas.microsoft.com/office/drawing/2014/main" id="{7322CC16-447C-4D86-B4F2-60C1188EAC18}"/>
                </a:ext>
              </a:extLst>
            </p:cNvPr>
            <p:cNvSpPr/>
            <p:nvPr/>
          </p:nvSpPr>
          <p:spPr>
            <a:xfrm>
              <a:off x="3193850" y="2486875"/>
              <a:ext cx="67300" cy="16150"/>
            </a:xfrm>
            <a:custGeom>
              <a:avLst/>
              <a:gdLst/>
              <a:ahLst/>
              <a:cxnLst/>
              <a:rect l="l" t="t" r="r" b="b"/>
              <a:pathLst>
                <a:path w="2692" h="646" extrusionOk="0">
                  <a:moveTo>
                    <a:pt x="1936" y="0"/>
                  </a:moveTo>
                  <a:lnTo>
                    <a:pt x="1602" y="22"/>
                  </a:lnTo>
                  <a:lnTo>
                    <a:pt x="1268" y="67"/>
                  </a:lnTo>
                  <a:lnTo>
                    <a:pt x="957" y="134"/>
                  </a:lnTo>
                  <a:lnTo>
                    <a:pt x="646" y="245"/>
                  </a:lnTo>
                  <a:lnTo>
                    <a:pt x="334" y="356"/>
                  </a:lnTo>
                  <a:lnTo>
                    <a:pt x="23" y="512"/>
                  </a:lnTo>
                  <a:lnTo>
                    <a:pt x="23" y="534"/>
                  </a:lnTo>
                  <a:lnTo>
                    <a:pt x="1" y="556"/>
                  </a:lnTo>
                  <a:lnTo>
                    <a:pt x="23" y="601"/>
                  </a:lnTo>
                  <a:lnTo>
                    <a:pt x="67" y="645"/>
                  </a:lnTo>
                  <a:lnTo>
                    <a:pt x="112" y="623"/>
                  </a:lnTo>
                  <a:lnTo>
                    <a:pt x="423" y="489"/>
                  </a:lnTo>
                  <a:lnTo>
                    <a:pt x="712" y="356"/>
                  </a:lnTo>
                  <a:lnTo>
                    <a:pt x="1024" y="267"/>
                  </a:lnTo>
                  <a:lnTo>
                    <a:pt x="1335" y="200"/>
                  </a:lnTo>
                  <a:lnTo>
                    <a:pt x="1647" y="156"/>
                  </a:lnTo>
                  <a:lnTo>
                    <a:pt x="1980" y="134"/>
                  </a:lnTo>
                  <a:lnTo>
                    <a:pt x="2314" y="134"/>
                  </a:lnTo>
                  <a:lnTo>
                    <a:pt x="2625" y="156"/>
                  </a:lnTo>
                  <a:lnTo>
                    <a:pt x="2670" y="156"/>
                  </a:lnTo>
                  <a:lnTo>
                    <a:pt x="2670" y="134"/>
                  </a:lnTo>
                  <a:lnTo>
                    <a:pt x="2692" y="89"/>
                  </a:lnTo>
                  <a:lnTo>
                    <a:pt x="2647" y="45"/>
                  </a:lnTo>
                  <a:lnTo>
                    <a:pt x="2603" y="22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25" name="Google Shape;1343;p51">
              <a:extLst>
                <a:ext uri="{FF2B5EF4-FFF2-40B4-BE49-F238E27FC236}">
                  <a16:creationId xmlns:a16="http://schemas.microsoft.com/office/drawing/2014/main" id="{6ED73126-2AB6-4A1F-A233-4B7E6BACFECC}"/>
                </a:ext>
              </a:extLst>
            </p:cNvPr>
            <p:cNvSpPr/>
            <p:nvPr/>
          </p:nvSpPr>
          <p:spPr>
            <a:xfrm>
              <a:off x="3207200" y="2526350"/>
              <a:ext cx="16700" cy="6700"/>
            </a:xfrm>
            <a:custGeom>
              <a:avLst/>
              <a:gdLst/>
              <a:ahLst/>
              <a:cxnLst/>
              <a:rect l="l" t="t" r="r" b="b"/>
              <a:pathLst>
                <a:path w="668" h="268" extrusionOk="0">
                  <a:moveTo>
                    <a:pt x="556" y="0"/>
                  </a:moveTo>
                  <a:lnTo>
                    <a:pt x="312" y="67"/>
                  </a:lnTo>
                  <a:lnTo>
                    <a:pt x="45" y="134"/>
                  </a:lnTo>
                  <a:lnTo>
                    <a:pt x="23" y="156"/>
                  </a:lnTo>
                  <a:lnTo>
                    <a:pt x="0" y="178"/>
                  </a:lnTo>
                  <a:lnTo>
                    <a:pt x="0" y="223"/>
                  </a:lnTo>
                  <a:lnTo>
                    <a:pt x="45" y="245"/>
                  </a:lnTo>
                  <a:lnTo>
                    <a:pt x="89" y="267"/>
                  </a:lnTo>
                  <a:lnTo>
                    <a:pt x="356" y="201"/>
                  </a:lnTo>
                  <a:lnTo>
                    <a:pt x="623" y="134"/>
                  </a:lnTo>
                  <a:lnTo>
                    <a:pt x="645" y="134"/>
                  </a:lnTo>
                  <a:lnTo>
                    <a:pt x="668" y="112"/>
                  </a:lnTo>
                  <a:lnTo>
                    <a:pt x="668" y="67"/>
                  </a:lnTo>
                  <a:lnTo>
                    <a:pt x="623" y="2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26" name="Google Shape;1344;p51">
              <a:extLst>
                <a:ext uri="{FF2B5EF4-FFF2-40B4-BE49-F238E27FC236}">
                  <a16:creationId xmlns:a16="http://schemas.microsoft.com/office/drawing/2014/main" id="{CBC2AFD8-0A62-4D61-8C9B-D08A5A8C40D9}"/>
                </a:ext>
              </a:extLst>
            </p:cNvPr>
            <p:cNvSpPr/>
            <p:nvPr/>
          </p:nvSpPr>
          <p:spPr>
            <a:xfrm>
              <a:off x="3190525" y="2561925"/>
              <a:ext cx="77875" cy="13925"/>
            </a:xfrm>
            <a:custGeom>
              <a:avLst/>
              <a:gdLst/>
              <a:ahLst/>
              <a:cxnLst/>
              <a:rect l="l" t="t" r="r" b="b"/>
              <a:pathLst>
                <a:path w="3115" h="557" extrusionOk="0">
                  <a:moveTo>
                    <a:pt x="1513" y="1"/>
                  </a:moveTo>
                  <a:lnTo>
                    <a:pt x="1112" y="23"/>
                  </a:lnTo>
                  <a:lnTo>
                    <a:pt x="912" y="68"/>
                  </a:lnTo>
                  <a:lnTo>
                    <a:pt x="712" y="112"/>
                  </a:lnTo>
                  <a:lnTo>
                    <a:pt x="534" y="157"/>
                  </a:lnTo>
                  <a:lnTo>
                    <a:pt x="356" y="246"/>
                  </a:lnTo>
                  <a:lnTo>
                    <a:pt x="178" y="335"/>
                  </a:lnTo>
                  <a:lnTo>
                    <a:pt x="22" y="424"/>
                  </a:lnTo>
                  <a:lnTo>
                    <a:pt x="0" y="446"/>
                  </a:lnTo>
                  <a:lnTo>
                    <a:pt x="0" y="468"/>
                  </a:lnTo>
                  <a:lnTo>
                    <a:pt x="22" y="535"/>
                  </a:lnTo>
                  <a:lnTo>
                    <a:pt x="67" y="557"/>
                  </a:lnTo>
                  <a:lnTo>
                    <a:pt x="111" y="557"/>
                  </a:lnTo>
                  <a:lnTo>
                    <a:pt x="267" y="446"/>
                  </a:lnTo>
                  <a:lnTo>
                    <a:pt x="423" y="357"/>
                  </a:lnTo>
                  <a:lnTo>
                    <a:pt x="601" y="290"/>
                  </a:lnTo>
                  <a:lnTo>
                    <a:pt x="779" y="223"/>
                  </a:lnTo>
                  <a:lnTo>
                    <a:pt x="957" y="179"/>
                  </a:lnTo>
                  <a:lnTo>
                    <a:pt x="1157" y="157"/>
                  </a:lnTo>
                  <a:lnTo>
                    <a:pt x="1535" y="134"/>
                  </a:lnTo>
                  <a:lnTo>
                    <a:pt x="1935" y="157"/>
                  </a:lnTo>
                  <a:lnTo>
                    <a:pt x="2313" y="201"/>
                  </a:lnTo>
                  <a:lnTo>
                    <a:pt x="2691" y="290"/>
                  </a:lnTo>
                  <a:lnTo>
                    <a:pt x="3025" y="424"/>
                  </a:lnTo>
                  <a:lnTo>
                    <a:pt x="3070" y="424"/>
                  </a:lnTo>
                  <a:lnTo>
                    <a:pt x="3114" y="379"/>
                  </a:lnTo>
                  <a:lnTo>
                    <a:pt x="3092" y="335"/>
                  </a:lnTo>
                  <a:lnTo>
                    <a:pt x="3070" y="312"/>
                  </a:lnTo>
                  <a:lnTo>
                    <a:pt x="2714" y="179"/>
                  </a:lnTo>
                  <a:lnTo>
                    <a:pt x="2336" y="90"/>
                  </a:lnTo>
                  <a:lnTo>
                    <a:pt x="1935" y="2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27" name="Google Shape;1345;p51">
              <a:extLst>
                <a:ext uri="{FF2B5EF4-FFF2-40B4-BE49-F238E27FC236}">
                  <a16:creationId xmlns:a16="http://schemas.microsoft.com/office/drawing/2014/main" id="{AC5C369F-F396-4E68-A7ED-13DD95FF7075}"/>
                </a:ext>
              </a:extLst>
            </p:cNvPr>
            <p:cNvSpPr/>
            <p:nvPr/>
          </p:nvSpPr>
          <p:spPr>
            <a:xfrm>
              <a:off x="3166600" y="2635900"/>
              <a:ext cx="137375" cy="57300"/>
            </a:xfrm>
            <a:custGeom>
              <a:avLst/>
              <a:gdLst/>
              <a:ahLst/>
              <a:cxnLst/>
              <a:rect l="l" t="t" r="r" b="b"/>
              <a:pathLst>
                <a:path w="5495" h="2292" extrusionOk="0">
                  <a:moveTo>
                    <a:pt x="5361" y="1824"/>
                  </a:moveTo>
                  <a:lnTo>
                    <a:pt x="5406" y="1846"/>
                  </a:lnTo>
                  <a:lnTo>
                    <a:pt x="5383" y="1846"/>
                  </a:lnTo>
                  <a:lnTo>
                    <a:pt x="5361" y="1824"/>
                  </a:lnTo>
                  <a:close/>
                  <a:moveTo>
                    <a:pt x="67" y="0"/>
                  </a:moveTo>
                  <a:lnTo>
                    <a:pt x="45" y="45"/>
                  </a:lnTo>
                  <a:lnTo>
                    <a:pt x="45" y="89"/>
                  </a:lnTo>
                  <a:lnTo>
                    <a:pt x="245" y="356"/>
                  </a:lnTo>
                  <a:lnTo>
                    <a:pt x="379" y="645"/>
                  </a:lnTo>
                  <a:lnTo>
                    <a:pt x="446" y="801"/>
                  </a:lnTo>
                  <a:lnTo>
                    <a:pt x="468" y="957"/>
                  </a:lnTo>
                  <a:lnTo>
                    <a:pt x="490" y="1112"/>
                  </a:lnTo>
                  <a:lnTo>
                    <a:pt x="512" y="1290"/>
                  </a:lnTo>
                  <a:lnTo>
                    <a:pt x="512" y="1313"/>
                  </a:lnTo>
                  <a:lnTo>
                    <a:pt x="534" y="1357"/>
                  </a:lnTo>
                  <a:lnTo>
                    <a:pt x="579" y="1379"/>
                  </a:lnTo>
                  <a:lnTo>
                    <a:pt x="1491" y="1424"/>
                  </a:lnTo>
                  <a:lnTo>
                    <a:pt x="2403" y="1490"/>
                  </a:lnTo>
                  <a:lnTo>
                    <a:pt x="3315" y="1557"/>
                  </a:lnTo>
                  <a:lnTo>
                    <a:pt x="4227" y="1668"/>
                  </a:lnTo>
                  <a:lnTo>
                    <a:pt x="5005" y="1780"/>
                  </a:lnTo>
                  <a:lnTo>
                    <a:pt x="5183" y="1824"/>
                  </a:lnTo>
                  <a:lnTo>
                    <a:pt x="5350" y="1824"/>
                  </a:lnTo>
                  <a:lnTo>
                    <a:pt x="5317" y="1958"/>
                  </a:lnTo>
                  <a:lnTo>
                    <a:pt x="5317" y="2069"/>
                  </a:lnTo>
                  <a:lnTo>
                    <a:pt x="5317" y="2113"/>
                  </a:lnTo>
                  <a:lnTo>
                    <a:pt x="5294" y="2158"/>
                  </a:lnTo>
                  <a:lnTo>
                    <a:pt x="5294" y="2180"/>
                  </a:lnTo>
                  <a:lnTo>
                    <a:pt x="5161" y="2136"/>
                  </a:lnTo>
                  <a:lnTo>
                    <a:pt x="4939" y="2091"/>
                  </a:lnTo>
                  <a:lnTo>
                    <a:pt x="4716" y="2069"/>
                  </a:lnTo>
                  <a:lnTo>
                    <a:pt x="4249" y="2002"/>
                  </a:lnTo>
                  <a:lnTo>
                    <a:pt x="2892" y="1846"/>
                  </a:lnTo>
                  <a:lnTo>
                    <a:pt x="2180" y="1780"/>
                  </a:lnTo>
                  <a:lnTo>
                    <a:pt x="1469" y="1735"/>
                  </a:lnTo>
                  <a:lnTo>
                    <a:pt x="757" y="1668"/>
                  </a:lnTo>
                  <a:lnTo>
                    <a:pt x="45" y="1624"/>
                  </a:lnTo>
                  <a:lnTo>
                    <a:pt x="1" y="1624"/>
                  </a:lnTo>
                  <a:lnTo>
                    <a:pt x="1" y="1668"/>
                  </a:lnTo>
                  <a:lnTo>
                    <a:pt x="23" y="1713"/>
                  </a:lnTo>
                  <a:lnTo>
                    <a:pt x="67" y="1735"/>
                  </a:lnTo>
                  <a:lnTo>
                    <a:pt x="712" y="1802"/>
                  </a:lnTo>
                  <a:lnTo>
                    <a:pt x="1357" y="1846"/>
                  </a:lnTo>
                  <a:lnTo>
                    <a:pt x="2648" y="1935"/>
                  </a:lnTo>
                  <a:lnTo>
                    <a:pt x="3337" y="2024"/>
                  </a:lnTo>
                  <a:lnTo>
                    <a:pt x="4004" y="2091"/>
                  </a:lnTo>
                  <a:lnTo>
                    <a:pt x="5361" y="2291"/>
                  </a:lnTo>
                  <a:lnTo>
                    <a:pt x="5406" y="2269"/>
                  </a:lnTo>
                  <a:lnTo>
                    <a:pt x="5428" y="2247"/>
                  </a:lnTo>
                  <a:lnTo>
                    <a:pt x="5495" y="1802"/>
                  </a:lnTo>
                  <a:lnTo>
                    <a:pt x="5472" y="1735"/>
                  </a:lnTo>
                  <a:lnTo>
                    <a:pt x="5428" y="1713"/>
                  </a:lnTo>
                  <a:lnTo>
                    <a:pt x="4205" y="1557"/>
                  </a:lnTo>
                  <a:lnTo>
                    <a:pt x="3003" y="1424"/>
                  </a:lnTo>
                  <a:lnTo>
                    <a:pt x="1780" y="1313"/>
                  </a:lnTo>
                  <a:lnTo>
                    <a:pt x="636" y="1250"/>
                  </a:lnTo>
                  <a:lnTo>
                    <a:pt x="636" y="1250"/>
                  </a:lnTo>
                  <a:lnTo>
                    <a:pt x="623" y="1135"/>
                  </a:lnTo>
                  <a:lnTo>
                    <a:pt x="601" y="957"/>
                  </a:lnTo>
                  <a:lnTo>
                    <a:pt x="557" y="801"/>
                  </a:lnTo>
                  <a:lnTo>
                    <a:pt x="512" y="645"/>
                  </a:lnTo>
                  <a:lnTo>
                    <a:pt x="446" y="467"/>
                  </a:lnTo>
                  <a:lnTo>
                    <a:pt x="357" y="334"/>
                  </a:lnTo>
                  <a:lnTo>
                    <a:pt x="156" y="2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28" name="Google Shape;1346;p51">
              <a:extLst>
                <a:ext uri="{FF2B5EF4-FFF2-40B4-BE49-F238E27FC236}">
                  <a16:creationId xmlns:a16="http://schemas.microsoft.com/office/drawing/2014/main" id="{23A2ECAF-22E7-4776-B21D-64530E835E20}"/>
                </a:ext>
              </a:extLst>
            </p:cNvPr>
            <p:cNvSpPr/>
            <p:nvPr/>
          </p:nvSpPr>
          <p:spPr>
            <a:xfrm>
              <a:off x="3158275" y="2608100"/>
              <a:ext cx="147375" cy="48950"/>
            </a:xfrm>
            <a:custGeom>
              <a:avLst/>
              <a:gdLst/>
              <a:ahLst/>
              <a:cxnLst/>
              <a:rect l="l" t="t" r="r" b="b"/>
              <a:pathLst>
                <a:path w="5895" h="1958" extrusionOk="0">
                  <a:moveTo>
                    <a:pt x="2691" y="0"/>
                  </a:moveTo>
                  <a:lnTo>
                    <a:pt x="2224" y="22"/>
                  </a:lnTo>
                  <a:lnTo>
                    <a:pt x="1735" y="67"/>
                  </a:lnTo>
                  <a:lnTo>
                    <a:pt x="1290" y="200"/>
                  </a:lnTo>
                  <a:lnTo>
                    <a:pt x="1045" y="267"/>
                  </a:lnTo>
                  <a:lnTo>
                    <a:pt x="823" y="356"/>
                  </a:lnTo>
                  <a:lnTo>
                    <a:pt x="623" y="445"/>
                  </a:lnTo>
                  <a:lnTo>
                    <a:pt x="423" y="578"/>
                  </a:lnTo>
                  <a:lnTo>
                    <a:pt x="222" y="690"/>
                  </a:lnTo>
                  <a:lnTo>
                    <a:pt x="22" y="845"/>
                  </a:lnTo>
                  <a:lnTo>
                    <a:pt x="0" y="868"/>
                  </a:lnTo>
                  <a:lnTo>
                    <a:pt x="0" y="890"/>
                  </a:lnTo>
                  <a:lnTo>
                    <a:pt x="22" y="934"/>
                  </a:lnTo>
                  <a:lnTo>
                    <a:pt x="67" y="957"/>
                  </a:lnTo>
                  <a:lnTo>
                    <a:pt x="111" y="957"/>
                  </a:lnTo>
                  <a:lnTo>
                    <a:pt x="289" y="823"/>
                  </a:lnTo>
                  <a:lnTo>
                    <a:pt x="489" y="690"/>
                  </a:lnTo>
                  <a:lnTo>
                    <a:pt x="667" y="578"/>
                  </a:lnTo>
                  <a:lnTo>
                    <a:pt x="867" y="489"/>
                  </a:lnTo>
                  <a:lnTo>
                    <a:pt x="1290" y="334"/>
                  </a:lnTo>
                  <a:lnTo>
                    <a:pt x="1735" y="223"/>
                  </a:lnTo>
                  <a:lnTo>
                    <a:pt x="2180" y="156"/>
                  </a:lnTo>
                  <a:lnTo>
                    <a:pt x="2625" y="134"/>
                  </a:lnTo>
                  <a:lnTo>
                    <a:pt x="3070" y="134"/>
                  </a:lnTo>
                  <a:lnTo>
                    <a:pt x="3514" y="200"/>
                  </a:lnTo>
                  <a:lnTo>
                    <a:pt x="3892" y="289"/>
                  </a:lnTo>
                  <a:lnTo>
                    <a:pt x="4248" y="423"/>
                  </a:lnTo>
                  <a:lnTo>
                    <a:pt x="4560" y="578"/>
                  </a:lnTo>
                  <a:lnTo>
                    <a:pt x="4871" y="779"/>
                  </a:lnTo>
                  <a:lnTo>
                    <a:pt x="5138" y="1001"/>
                  </a:lnTo>
                  <a:lnTo>
                    <a:pt x="5383" y="1268"/>
                  </a:lnTo>
                  <a:lnTo>
                    <a:pt x="5583" y="1579"/>
                  </a:lnTo>
                  <a:lnTo>
                    <a:pt x="5761" y="1913"/>
                  </a:lnTo>
                  <a:lnTo>
                    <a:pt x="5805" y="1957"/>
                  </a:lnTo>
                  <a:lnTo>
                    <a:pt x="5850" y="1957"/>
                  </a:lnTo>
                  <a:lnTo>
                    <a:pt x="5894" y="1935"/>
                  </a:lnTo>
                  <a:lnTo>
                    <a:pt x="5894" y="1913"/>
                  </a:lnTo>
                  <a:lnTo>
                    <a:pt x="5872" y="1891"/>
                  </a:lnTo>
                  <a:lnTo>
                    <a:pt x="5694" y="1535"/>
                  </a:lnTo>
                  <a:lnTo>
                    <a:pt x="5494" y="1223"/>
                  </a:lnTo>
                  <a:lnTo>
                    <a:pt x="5249" y="957"/>
                  </a:lnTo>
                  <a:lnTo>
                    <a:pt x="4982" y="712"/>
                  </a:lnTo>
                  <a:lnTo>
                    <a:pt x="4671" y="489"/>
                  </a:lnTo>
                  <a:lnTo>
                    <a:pt x="4360" y="334"/>
                  </a:lnTo>
                  <a:lnTo>
                    <a:pt x="4004" y="200"/>
                  </a:lnTo>
                  <a:lnTo>
                    <a:pt x="3626" y="89"/>
                  </a:lnTo>
                  <a:lnTo>
                    <a:pt x="3158" y="22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29" name="Google Shape;1347;p51">
              <a:extLst>
                <a:ext uri="{FF2B5EF4-FFF2-40B4-BE49-F238E27FC236}">
                  <a16:creationId xmlns:a16="http://schemas.microsoft.com/office/drawing/2014/main" id="{B888E9A1-D645-4EA1-9790-17CF556E54BC}"/>
                </a:ext>
              </a:extLst>
            </p:cNvPr>
            <p:cNvSpPr/>
            <p:nvPr/>
          </p:nvSpPr>
          <p:spPr>
            <a:xfrm>
              <a:off x="3335100" y="2648675"/>
              <a:ext cx="11150" cy="6150"/>
            </a:xfrm>
            <a:custGeom>
              <a:avLst/>
              <a:gdLst/>
              <a:ahLst/>
              <a:cxnLst/>
              <a:rect l="l" t="t" r="r" b="b"/>
              <a:pathLst>
                <a:path w="446" h="246" extrusionOk="0">
                  <a:moveTo>
                    <a:pt x="356" y="1"/>
                  </a:moveTo>
                  <a:lnTo>
                    <a:pt x="22" y="134"/>
                  </a:lnTo>
                  <a:lnTo>
                    <a:pt x="0" y="134"/>
                  </a:lnTo>
                  <a:lnTo>
                    <a:pt x="0" y="157"/>
                  </a:lnTo>
                  <a:lnTo>
                    <a:pt x="0" y="223"/>
                  </a:lnTo>
                  <a:lnTo>
                    <a:pt x="45" y="245"/>
                  </a:lnTo>
                  <a:lnTo>
                    <a:pt x="89" y="245"/>
                  </a:lnTo>
                  <a:lnTo>
                    <a:pt x="401" y="134"/>
                  </a:lnTo>
                  <a:lnTo>
                    <a:pt x="423" y="112"/>
                  </a:lnTo>
                  <a:lnTo>
                    <a:pt x="445" y="90"/>
                  </a:lnTo>
                  <a:lnTo>
                    <a:pt x="445" y="45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0" name="Google Shape;1348;p51">
              <a:extLst>
                <a:ext uri="{FF2B5EF4-FFF2-40B4-BE49-F238E27FC236}">
                  <a16:creationId xmlns:a16="http://schemas.microsoft.com/office/drawing/2014/main" id="{4D1B9B99-820D-4DDA-8722-69732B4D9A3D}"/>
                </a:ext>
              </a:extLst>
            </p:cNvPr>
            <p:cNvSpPr/>
            <p:nvPr/>
          </p:nvSpPr>
          <p:spPr>
            <a:xfrm>
              <a:off x="3337325" y="2667600"/>
              <a:ext cx="6700" cy="18375"/>
            </a:xfrm>
            <a:custGeom>
              <a:avLst/>
              <a:gdLst/>
              <a:ahLst/>
              <a:cxnLst/>
              <a:rect l="l" t="t" r="r" b="b"/>
              <a:pathLst>
                <a:path w="268" h="735" extrusionOk="0">
                  <a:moveTo>
                    <a:pt x="67" y="0"/>
                  </a:moveTo>
                  <a:lnTo>
                    <a:pt x="22" y="22"/>
                  </a:lnTo>
                  <a:lnTo>
                    <a:pt x="22" y="45"/>
                  </a:lnTo>
                  <a:lnTo>
                    <a:pt x="0" y="67"/>
                  </a:lnTo>
                  <a:lnTo>
                    <a:pt x="67" y="356"/>
                  </a:lnTo>
                  <a:lnTo>
                    <a:pt x="134" y="667"/>
                  </a:lnTo>
                  <a:lnTo>
                    <a:pt x="156" y="712"/>
                  </a:lnTo>
                  <a:lnTo>
                    <a:pt x="200" y="734"/>
                  </a:lnTo>
                  <a:lnTo>
                    <a:pt x="245" y="712"/>
                  </a:lnTo>
                  <a:lnTo>
                    <a:pt x="267" y="690"/>
                  </a:lnTo>
                  <a:lnTo>
                    <a:pt x="267" y="667"/>
                  </a:lnTo>
                  <a:lnTo>
                    <a:pt x="200" y="356"/>
                  </a:lnTo>
                  <a:lnTo>
                    <a:pt x="134" y="67"/>
                  </a:lnTo>
                  <a:lnTo>
                    <a:pt x="111" y="22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1" name="Google Shape;1349;p51">
              <a:extLst>
                <a:ext uri="{FF2B5EF4-FFF2-40B4-BE49-F238E27FC236}">
                  <a16:creationId xmlns:a16="http://schemas.microsoft.com/office/drawing/2014/main" id="{07D0F3E2-9AD1-44C9-9556-531D0D6F8B4C}"/>
                </a:ext>
              </a:extLst>
            </p:cNvPr>
            <p:cNvSpPr/>
            <p:nvPr/>
          </p:nvSpPr>
          <p:spPr>
            <a:xfrm>
              <a:off x="3317850" y="2652025"/>
              <a:ext cx="52850" cy="18925"/>
            </a:xfrm>
            <a:custGeom>
              <a:avLst/>
              <a:gdLst/>
              <a:ahLst/>
              <a:cxnLst/>
              <a:rect l="l" t="t" r="r" b="b"/>
              <a:pathLst>
                <a:path w="2114" h="757" extrusionOk="0">
                  <a:moveTo>
                    <a:pt x="712" y="0"/>
                  </a:moveTo>
                  <a:lnTo>
                    <a:pt x="357" y="156"/>
                  </a:lnTo>
                  <a:lnTo>
                    <a:pt x="179" y="245"/>
                  </a:lnTo>
                  <a:lnTo>
                    <a:pt x="23" y="334"/>
                  </a:lnTo>
                  <a:lnTo>
                    <a:pt x="1" y="356"/>
                  </a:lnTo>
                  <a:lnTo>
                    <a:pt x="1" y="378"/>
                  </a:lnTo>
                  <a:lnTo>
                    <a:pt x="23" y="423"/>
                  </a:lnTo>
                  <a:lnTo>
                    <a:pt x="67" y="467"/>
                  </a:lnTo>
                  <a:lnTo>
                    <a:pt x="112" y="445"/>
                  </a:lnTo>
                  <a:lnTo>
                    <a:pt x="268" y="356"/>
                  </a:lnTo>
                  <a:lnTo>
                    <a:pt x="446" y="267"/>
                  </a:lnTo>
                  <a:lnTo>
                    <a:pt x="703" y="155"/>
                  </a:lnTo>
                  <a:lnTo>
                    <a:pt x="703" y="155"/>
                  </a:lnTo>
                  <a:lnTo>
                    <a:pt x="779" y="690"/>
                  </a:lnTo>
                  <a:lnTo>
                    <a:pt x="801" y="712"/>
                  </a:lnTo>
                  <a:lnTo>
                    <a:pt x="824" y="734"/>
                  </a:lnTo>
                  <a:lnTo>
                    <a:pt x="890" y="757"/>
                  </a:lnTo>
                  <a:lnTo>
                    <a:pt x="1180" y="712"/>
                  </a:lnTo>
                  <a:lnTo>
                    <a:pt x="1469" y="690"/>
                  </a:lnTo>
                  <a:lnTo>
                    <a:pt x="1758" y="668"/>
                  </a:lnTo>
                  <a:lnTo>
                    <a:pt x="2069" y="690"/>
                  </a:lnTo>
                  <a:lnTo>
                    <a:pt x="2091" y="690"/>
                  </a:lnTo>
                  <a:lnTo>
                    <a:pt x="2114" y="668"/>
                  </a:lnTo>
                  <a:lnTo>
                    <a:pt x="2114" y="623"/>
                  </a:lnTo>
                  <a:lnTo>
                    <a:pt x="2091" y="579"/>
                  </a:lnTo>
                  <a:lnTo>
                    <a:pt x="2025" y="556"/>
                  </a:lnTo>
                  <a:lnTo>
                    <a:pt x="1424" y="556"/>
                  </a:lnTo>
                  <a:lnTo>
                    <a:pt x="1135" y="579"/>
                  </a:lnTo>
                  <a:lnTo>
                    <a:pt x="902" y="612"/>
                  </a:lnTo>
                  <a:lnTo>
                    <a:pt x="902" y="612"/>
                  </a:lnTo>
                  <a:lnTo>
                    <a:pt x="824" y="67"/>
                  </a:lnTo>
                  <a:lnTo>
                    <a:pt x="801" y="23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2" name="Google Shape;1350;p51">
              <a:extLst>
                <a:ext uri="{FF2B5EF4-FFF2-40B4-BE49-F238E27FC236}">
                  <a16:creationId xmlns:a16="http://schemas.microsoft.com/office/drawing/2014/main" id="{8C79EDD3-7651-4785-95D3-AEC70477C5FD}"/>
                </a:ext>
              </a:extLst>
            </p:cNvPr>
            <p:cNvSpPr/>
            <p:nvPr/>
          </p:nvSpPr>
          <p:spPr>
            <a:xfrm>
              <a:off x="3313400" y="2660350"/>
              <a:ext cx="11150" cy="47850"/>
            </a:xfrm>
            <a:custGeom>
              <a:avLst/>
              <a:gdLst/>
              <a:ahLst/>
              <a:cxnLst/>
              <a:rect l="l" t="t" r="r" b="b"/>
              <a:pathLst>
                <a:path w="446" h="1914" extrusionOk="0">
                  <a:moveTo>
                    <a:pt x="223" y="1"/>
                  </a:moveTo>
                  <a:lnTo>
                    <a:pt x="23" y="68"/>
                  </a:lnTo>
                  <a:lnTo>
                    <a:pt x="1" y="90"/>
                  </a:lnTo>
                  <a:lnTo>
                    <a:pt x="1" y="112"/>
                  </a:lnTo>
                  <a:lnTo>
                    <a:pt x="1" y="157"/>
                  </a:lnTo>
                  <a:lnTo>
                    <a:pt x="45" y="201"/>
                  </a:lnTo>
                  <a:lnTo>
                    <a:pt x="90" y="201"/>
                  </a:lnTo>
                  <a:lnTo>
                    <a:pt x="179" y="157"/>
                  </a:lnTo>
                  <a:lnTo>
                    <a:pt x="179" y="490"/>
                  </a:lnTo>
                  <a:lnTo>
                    <a:pt x="223" y="957"/>
                  </a:lnTo>
                  <a:lnTo>
                    <a:pt x="312" y="1847"/>
                  </a:lnTo>
                  <a:lnTo>
                    <a:pt x="334" y="1892"/>
                  </a:lnTo>
                  <a:lnTo>
                    <a:pt x="379" y="1914"/>
                  </a:lnTo>
                  <a:lnTo>
                    <a:pt x="423" y="1914"/>
                  </a:lnTo>
                  <a:lnTo>
                    <a:pt x="446" y="1892"/>
                  </a:lnTo>
                  <a:lnTo>
                    <a:pt x="446" y="1847"/>
                  </a:lnTo>
                  <a:lnTo>
                    <a:pt x="357" y="957"/>
                  </a:lnTo>
                  <a:lnTo>
                    <a:pt x="312" y="512"/>
                  </a:lnTo>
                  <a:lnTo>
                    <a:pt x="312" y="68"/>
                  </a:lnTo>
                  <a:lnTo>
                    <a:pt x="312" y="45"/>
                  </a:lnTo>
                  <a:lnTo>
                    <a:pt x="290" y="23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3" name="Google Shape;1351;p51">
              <a:extLst>
                <a:ext uri="{FF2B5EF4-FFF2-40B4-BE49-F238E27FC236}">
                  <a16:creationId xmlns:a16="http://schemas.microsoft.com/office/drawing/2014/main" id="{B220592F-9577-4629-9AF9-A81ECA9C5A63}"/>
                </a:ext>
              </a:extLst>
            </p:cNvPr>
            <p:cNvSpPr/>
            <p:nvPr/>
          </p:nvSpPr>
          <p:spPr>
            <a:xfrm>
              <a:off x="3238325" y="2637000"/>
              <a:ext cx="41175" cy="17275"/>
            </a:xfrm>
            <a:custGeom>
              <a:avLst/>
              <a:gdLst/>
              <a:ahLst/>
              <a:cxnLst/>
              <a:rect l="l" t="t" r="r" b="b"/>
              <a:pathLst>
                <a:path w="1647" h="691" extrusionOk="0">
                  <a:moveTo>
                    <a:pt x="45" y="1"/>
                  </a:moveTo>
                  <a:lnTo>
                    <a:pt x="23" y="23"/>
                  </a:lnTo>
                  <a:lnTo>
                    <a:pt x="1" y="23"/>
                  </a:lnTo>
                  <a:lnTo>
                    <a:pt x="1" y="67"/>
                  </a:lnTo>
                  <a:lnTo>
                    <a:pt x="23" y="112"/>
                  </a:lnTo>
                  <a:lnTo>
                    <a:pt x="68" y="134"/>
                  </a:lnTo>
                  <a:lnTo>
                    <a:pt x="268" y="134"/>
                  </a:lnTo>
                  <a:lnTo>
                    <a:pt x="468" y="179"/>
                  </a:lnTo>
                  <a:lnTo>
                    <a:pt x="668" y="223"/>
                  </a:lnTo>
                  <a:lnTo>
                    <a:pt x="846" y="290"/>
                  </a:lnTo>
                  <a:lnTo>
                    <a:pt x="1024" y="379"/>
                  </a:lnTo>
                  <a:lnTo>
                    <a:pt x="1202" y="468"/>
                  </a:lnTo>
                  <a:lnTo>
                    <a:pt x="1536" y="668"/>
                  </a:lnTo>
                  <a:lnTo>
                    <a:pt x="1602" y="690"/>
                  </a:lnTo>
                  <a:lnTo>
                    <a:pt x="1647" y="668"/>
                  </a:lnTo>
                  <a:lnTo>
                    <a:pt x="1647" y="624"/>
                  </a:lnTo>
                  <a:lnTo>
                    <a:pt x="1625" y="579"/>
                  </a:lnTo>
                  <a:lnTo>
                    <a:pt x="1247" y="357"/>
                  </a:lnTo>
                  <a:lnTo>
                    <a:pt x="1069" y="245"/>
                  </a:lnTo>
                  <a:lnTo>
                    <a:pt x="868" y="179"/>
                  </a:lnTo>
                  <a:lnTo>
                    <a:pt x="668" y="90"/>
                  </a:lnTo>
                  <a:lnTo>
                    <a:pt x="468" y="45"/>
                  </a:lnTo>
                  <a:lnTo>
                    <a:pt x="268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4" name="Google Shape;1352;p51">
              <a:extLst>
                <a:ext uri="{FF2B5EF4-FFF2-40B4-BE49-F238E27FC236}">
                  <a16:creationId xmlns:a16="http://schemas.microsoft.com/office/drawing/2014/main" id="{82D4EDDB-46BA-4E54-B5A1-612C32812F97}"/>
                </a:ext>
              </a:extLst>
            </p:cNvPr>
            <p:cNvSpPr/>
            <p:nvPr/>
          </p:nvSpPr>
          <p:spPr>
            <a:xfrm>
              <a:off x="3284500" y="2657025"/>
              <a:ext cx="7250" cy="7250"/>
            </a:xfrm>
            <a:custGeom>
              <a:avLst/>
              <a:gdLst/>
              <a:ahLst/>
              <a:cxnLst/>
              <a:rect l="l" t="t" r="r" b="b"/>
              <a:pathLst>
                <a:path w="290" h="290" extrusionOk="0">
                  <a:moveTo>
                    <a:pt x="45" y="0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112"/>
                  </a:lnTo>
                  <a:lnTo>
                    <a:pt x="178" y="267"/>
                  </a:lnTo>
                  <a:lnTo>
                    <a:pt x="223" y="290"/>
                  </a:lnTo>
                  <a:lnTo>
                    <a:pt x="267" y="267"/>
                  </a:lnTo>
                  <a:lnTo>
                    <a:pt x="289" y="223"/>
                  </a:lnTo>
                  <a:lnTo>
                    <a:pt x="245" y="178"/>
                  </a:lnTo>
                  <a:lnTo>
                    <a:pt x="89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5" name="Google Shape;1353;p51">
              <a:extLst>
                <a:ext uri="{FF2B5EF4-FFF2-40B4-BE49-F238E27FC236}">
                  <a16:creationId xmlns:a16="http://schemas.microsoft.com/office/drawing/2014/main" id="{89B75545-7934-43F1-9D03-31239E699A85}"/>
                </a:ext>
              </a:extLst>
            </p:cNvPr>
            <p:cNvSpPr/>
            <p:nvPr/>
          </p:nvSpPr>
          <p:spPr>
            <a:xfrm>
              <a:off x="3275600" y="2575275"/>
              <a:ext cx="10025" cy="8375"/>
            </a:xfrm>
            <a:custGeom>
              <a:avLst/>
              <a:gdLst/>
              <a:ahLst/>
              <a:cxnLst/>
              <a:rect l="l" t="t" r="r" b="b"/>
              <a:pathLst>
                <a:path w="401" h="335" extrusionOk="0">
                  <a:moveTo>
                    <a:pt x="45" y="1"/>
                  </a:moveTo>
                  <a:lnTo>
                    <a:pt x="22" y="23"/>
                  </a:lnTo>
                  <a:lnTo>
                    <a:pt x="0" y="67"/>
                  </a:lnTo>
                  <a:lnTo>
                    <a:pt x="22" y="112"/>
                  </a:lnTo>
                  <a:lnTo>
                    <a:pt x="312" y="312"/>
                  </a:lnTo>
                  <a:lnTo>
                    <a:pt x="356" y="334"/>
                  </a:lnTo>
                  <a:lnTo>
                    <a:pt x="401" y="312"/>
                  </a:lnTo>
                  <a:lnTo>
                    <a:pt x="401" y="268"/>
                  </a:lnTo>
                  <a:lnTo>
                    <a:pt x="378" y="223"/>
                  </a:lnTo>
                  <a:lnTo>
                    <a:pt x="111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6" name="Google Shape;1354;p51">
              <a:extLst>
                <a:ext uri="{FF2B5EF4-FFF2-40B4-BE49-F238E27FC236}">
                  <a16:creationId xmlns:a16="http://schemas.microsoft.com/office/drawing/2014/main" id="{E9D0ABB6-5297-47F4-98CF-F73D49292940}"/>
                </a:ext>
              </a:extLst>
            </p:cNvPr>
            <p:cNvSpPr/>
            <p:nvPr/>
          </p:nvSpPr>
          <p:spPr>
            <a:xfrm>
              <a:off x="3232225" y="2652575"/>
              <a:ext cx="50625" cy="13925"/>
            </a:xfrm>
            <a:custGeom>
              <a:avLst/>
              <a:gdLst/>
              <a:ahLst/>
              <a:cxnLst/>
              <a:rect l="l" t="t" r="r" b="b"/>
              <a:pathLst>
                <a:path w="2025" h="557" extrusionOk="0">
                  <a:moveTo>
                    <a:pt x="45" y="1"/>
                  </a:moveTo>
                  <a:lnTo>
                    <a:pt x="23" y="23"/>
                  </a:lnTo>
                  <a:lnTo>
                    <a:pt x="0" y="23"/>
                  </a:lnTo>
                  <a:lnTo>
                    <a:pt x="0" y="67"/>
                  </a:lnTo>
                  <a:lnTo>
                    <a:pt x="23" y="112"/>
                  </a:lnTo>
                  <a:lnTo>
                    <a:pt x="67" y="134"/>
                  </a:lnTo>
                  <a:lnTo>
                    <a:pt x="556" y="201"/>
                  </a:lnTo>
                  <a:lnTo>
                    <a:pt x="1023" y="290"/>
                  </a:lnTo>
                  <a:lnTo>
                    <a:pt x="1491" y="401"/>
                  </a:lnTo>
                  <a:lnTo>
                    <a:pt x="1713" y="468"/>
                  </a:lnTo>
                  <a:lnTo>
                    <a:pt x="1935" y="557"/>
                  </a:lnTo>
                  <a:lnTo>
                    <a:pt x="2002" y="557"/>
                  </a:lnTo>
                  <a:lnTo>
                    <a:pt x="2024" y="534"/>
                  </a:lnTo>
                  <a:lnTo>
                    <a:pt x="2024" y="490"/>
                  </a:lnTo>
                  <a:lnTo>
                    <a:pt x="1980" y="445"/>
                  </a:lnTo>
                  <a:lnTo>
                    <a:pt x="1757" y="356"/>
                  </a:lnTo>
                  <a:lnTo>
                    <a:pt x="1513" y="267"/>
                  </a:lnTo>
                  <a:lnTo>
                    <a:pt x="1023" y="156"/>
                  </a:lnTo>
                  <a:lnTo>
                    <a:pt x="534" y="67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7" name="Google Shape;1355;p51">
              <a:extLst>
                <a:ext uri="{FF2B5EF4-FFF2-40B4-BE49-F238E27FC236}">
                  <a16:creationId xmlns:a16="http://schemas.microsoft.com/office/drawing/2014/main" id="{30026915-81A9-4E56-ACF6-2912D5808640}"/>
                </a:ext>
              </a:extLst>
            </p:cNvPr>
            <p:cNvSpPr/>
            <p:nvPr/>
          </p:nvSpPr>
          <p:spPr>
            <a:xfrm>
              <a:off x="3342875" y="2696500"/>
              <a:ext cx="6150" cy="15600"/>
            </a:xfrm>
            <a:custGeom>
              <a:avLst/>
              <a:gdLst/>
              <a:ahLst/>
              <a:cxnLst/>
              <a:rect l="l" t="t" r="r" b="b"/>
              <a:pathLst>
                <a:path w="246" h="624" extrusionOk="0">
                  <a:moveTo>
                    <a:pt x="67" y="1"/>
                  </a:moveTo>
                  <a:lnTo>
                    <a:pt x="23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112" y="557"/>
                  </a:lnTo>
                  <a:lnTo>
                    <a:pt x="134" y="601"/>
                  </a:lnTo>
                  <a:lnTo>
                    <a:pt x="179" y="623"/>
                  </a:lnTo>
                  <a:lnTo>
                    <a:pt x="223" y="601"/>
                  </a:lnTo>
                  <a:lnTo>
                    <a:pt x="245" y="579"/>
                  </a:lnTo>
                  <a:lnTo>
                    <a:pt x="245" y="557"/>
                  </a:lnTo>
                  <a:lnTo>
                    <a:pt x="156" y="67"/>
                  </a:lnTo>
                  <a:lnTo>
                    <a:pt x="112" y="23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8" name="Google Shape;1356;p51">
              <a:extLst>
                <a:ext uri="{FF2B5EF4-FFF2-40B4-BE49-F238E27FC236}">
                  <a16:creationId xmlns:a16="http://schemas.microsoft.com/office/drawing/2014/main" id="{80486DB6-08B5-45A2-A19B-3761813742AF}"/>
                </a:ext>
              </a:extLst>
            </p:cNvPr>
            <p:cNvSpPr/>
            <p:nvPr/>
          </p:nvSpPr>
          <p:spPr>
            <a:xfrm>
              <a:off x="3297275" y="2689825"/>
              <a:ext cx="26175" cy="15050"/>
            </a:xfrm>
            <a:custGeom>
              <a:avLst/>
              <a:gdLst/>
              <a:ahLst/>
              <a:cxnLst/>
              <a:rect l="l" t="t" r="r" b="b"/>
              <a:pathLst>
                <a:path w="1047" h="602" extrusionOk="0">
                  <a:moveTo>
                    <a:pt x="90" y="1"/>
                  </a:moveTo>
                  <a:lnTo>
                    <a:pt x="67" y="45"/>
                  </a:lnTo>
                  <a:lnTo>
                    <a:pt x="1" y="535"/>
                  </a:lnTo>
                  <a:lnTo>
                    <a:pt x="1" y="579"/>
                  </a:lnTo>
                  <a:lnTo>
                    <a:pt x="45" y="601"/>
                  </a:lnTo>
                  <a:lnTo>
                    <a:pt x="112" y="601"/>
                  </a:lnTo>
                  <a:lnTo>
                    <a:pt x="112" y="579"/>
                  </a:lnTo>
                  <a:lnTo>
                    <a:pt x="134" y="557"/>
                  </a:lnTo>
                  <a:lnTo>
                    <a:pt x="193" y="147"/>
                  </a:lnTo>
                  <a:lnTo>
                    <a:pt x="193" y="147"/>
                  </a:lnTo>
                  <a:lnTo>
                    <a:pt x="334" y="179"/>
                  </a:lnTo>
                  <a:lnTo>
                    <a:pt x="557" y="201"/>
                  </a:lnTo>
                  <a:lnTo>
                    <a:pt x="979" y="245"/>
                  </a:lnTo>
                  <a:lnTo>
                    <a:pt x="1024" y="245"/>
                  </a:lnTo>
                  <a:lnTo>
                    <a:pt x="1046" y="201"/>
                  </a:lnTo>
                  <a:lnTo>
                    <a:pt x="1024" y="156"/>
                  </a:lnTo>
                  <a:lnTo>
                    <a:pt x="979" y="134"/>
                  </a:lnTo>
                  <a:lnTo>
                    <a:pt x="557" y="68"/>
                  </a:lnTo>
                  <a:lnTo>
                    <a:pt x="334" y="45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9" name="Google Shape;1357;p51">
              <a:extLst>
                <a:ext uri="{FF2B5EF4-FFF2-40B4-BE49-F238E27FC236}">
                  <a16:creationId xmlns:a16="http://schemas.microsoft.com/office/drawing/2014/main" id="{8119EB37-49D9-4960-9BEC-53B3C7599118}"/>
                </a:ext>
              </a:extLst>
            </p:cNvPr>
            <p:cNvSpPr/>
            <p:nvPr/>
          </p:nvSpPr>
          <p:spPr>
            <a:xfrm>
              <a:off x="3300625" y="2678700"/>
              <a:ext cx="21700" cy="6150"/>
            </a:xfrm>
            <a:custGeom>
              <a:avLst/>
              <a:gdLst/>
              <a:ahLst/>
              <a:cxnLst/>
              <a:rect l="l" t="t" r="r" b="b"/>
              <a:pathLst>
                <a:path w="868" h="246" extrusionOk="0">
                  <a:moveTo>
                    <a:pt x="22" y="1"/>
                  </a:moveTo>
                  <a:lnTo>
                    <a:pt x="0" y="45"/>
                  </a:lnTo>
                  <a:lnTo>
                    <a:pt x="0" y="90"/>
                  </a:lnTo>
                  <a:lnTo>
                    <a:pt x="67" y="134"/>
                  </a:lnTo>
                  <a:lnTo>
                    <a:pt x="801" y="246"/>
                  </a:lnTo>
                  <a:lnTo>
                    <a:pt x="868" y="223"/>
                  </a:lnTo>
                  <a:lnTo>
                    <a:pt x="868" y="179"/>
                  </a:lnTo>
                  <a:lnTo>
                    <a:pt x="868" y="134"/>
                  </a:lnTo>
                  <a:lnTo>
                    <a:pt x="823" y="112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0" name="Google Shape;1358;p51">
              <a:extLst>
                <a:ext uri="{FF2B5EF4-FFF2-40B4-BE49-F238E27FC236}">
                  <a16:creationId xmlns:a16="http://schemas.microsoft.com/office/drawing/2014/main" id="{3FE0CDBB-5957-4A95-8E32-0EB94FB2C599}"/>
                </a:ext>
              </a:extLst>
            </p:cNvPr>
            <p:cNvSpPr/>
            <p:nvPr/>
          </p:nvSpPr>
          <p:spPr>
            <a:xfrm>
              <a:off x="3327875" y="2580850"/>
              <a:ext cx="27250" cy="9475"/>
            </a:xfrm>
            <a:custGeom>
              <a:avLst/>
              <a:gdLst/>
              <a:ahLst/>
              <a:cxnLst/>
              <a:rect l="l" t="t" r="r" b="b"/>
              <a:pathLst>
                <a:path w="1090" h="379" extrusionOk="0">
                  <a:moveTo>
                    <a:pt x="979" y="0"/>
                  </a:moveTo>
                  <a:lnTo>
                    <a:pt x="734" y="45"/>
                  </a:lnTo>
                  <a:lnTo>
                    <a:pt x="512" y="89"/>
                  </a:lnTo>
                  <a:lnTo>
                    <a:pt x="45" y="245"/>
                  </a:lnTo>
                  <a:lnTo>
                    <a:pt x="22" y="267"/>
                  </a:lnTo>
                  <a:lnTo>
                    <a:pt x="0" y="289"/>
                  </a:lnTo>
                  <a:lnTo>
                    <a:pt x="0" y="334"/>
                  </a:lnTo>
                  <a:lnTo>
                    <a:pt x="45" y="378"/>
                  </a:lnTo>
                  <a:lnTo>
                    <a:pt x="89" y="378"/>
                  </a:lnTo>
                  <a:lnTo>
                    <a:pt x="556" y="223"/>
                  </a:lnTo>
                  <a:lnTo>
                    <a:pt x="801" y="156"/>
                  </a:lnTo>
                  <a:lnTo>
                    <a:pt x="1045" y="111"/>
                  </a:lnTo>
                  <a:lnTo>
                    <a:pt x="1068" y="111"/>
                  </a:lnTo>
                  <a:lnTo>
                    <a:pt x="1090" y="89"/>
                  </a:lnTo>
                  <a:lnTo>
                    <a:pt x="1068" y="45"/>
                  </a:lnTo>
                  <a:lnTo>
                    <a:pt x="10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1" name="Google Shape;1359;p51">
              <a:extLst>
                <a:ext uri="{FF2B5EF4-FFF2-40B4-BE49-F238E27FC236}">
                  <a16:creationId xmlns:a16="http://schemas.microsoft.com/office/drawing/2014/main" id="{878458DA-A673-48C4-A04A-8EF47CAF9658}"/>
                </a:ext>
              </a:extLst>
            </p:cNvPr>
            <p:cNvSpPr/>
            <p:nvPr/>
          </p:nvSpPr>
          <p:spPr>
            <a:xfrm>
              <a:off x="3271700" y="2490750"/>
              <a:ext cx="8925" cy="5600"/>
            </a:xfrm>
            <a:custGeom>
              <a:avLst/>
              <a:gdLst/>
              <a:ahLst/>
              <a:cxnLst/>
              <a:rect l="l" t="t" r="r" b="b"/>
              <a:pathLst>
                <a:path w="357" h="224" extrusionOk="0">
                  <a:moveTo>
                    <a:pt x="23" y="1"/>
                  </a:moveTo>
                  <a:lnTo>
                    <a:pt x="1" y="45"/>
                  </a:lnTo>
                  <a:lnTo>
                    <a:pt x="23" y="90"/>
                  </a:lnTo>
                  <a:lnTo>
                    <a:pt x="67" y="134"/>
                  </a:lnTo>
                  <a:lnTo>
                    <a:pt x="267" y="223"/>
                  </a:lnTo>
                  <a:lnTo>
                    <a:pt x="334" y="223"/>
                  </a:lnTo>
                  <a:lnTo>
                    <a:pt x="356" y="201"/>
                  </a:lnTo>
                  <a:lnTo>
                    <a:pt x="356" y="134"/>
                  </a:lnTo>
                  <a:lnTo>
                    <a:pt x="312" y="112"/>
                  </a:lnTo>
                  <a:lnTo>
                    <a:pt x="201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2" name="Google Shape;1360;p51">
              <a:extLst>
                <a:ext uri="{FF2B5EF4-FFF2-40B4-BE49-F238E27FC236}">
                  <a16:creationId xmlns:a16="http://schemas.microsoft.com/office/drawing/2014/main" id="{A3E0F634-C987-481F-B25A-03C5DD89F100}"/>
                </a:ext>
              </a:extLst>
            </p:cNvPr>
            <p:cNvSpPr/>
            <p:nvPr/>
          </p:nvSpPr>
          <p:spPr>
            <a:xfrm>
              <a:off x="3406275" y="2551925"/>
              <a:ext cx="14475" cy="10025"/>
            </a:xfrm>
            <a:custGeom>
              <a:avLst/>
              <a:gdLst/>
              <a:ahLst/>
              <a:cxnLst/>
              <a:rect l="l" t="t" r="r" b="b"/>
              <a:pathLst>
                <a:path w="579" h="401" extrusionOk="0">
                  <a:moveTo>
                    <a:pt x="23" y="1"/>
                  </a:moveTo>
                  <a:lnTo>
                    <a:pt x="0" y="45"/>
                  </a:lnTo>
                  <a:lnTo>
                    <a:pt x="0" y="90"/>
                  </a:lnTo>
                  <a:lnTo>
                    <a:pt x="45" y="112"/>
                  </a:lnTo>
                  <a:lnTo>
                    <a:pt x="267" y="245"/>
                  </a:lnTo>
                  <a:lnTo>
                    <a:pt x="490" y="379"/>
                  </a:lnTo>
                  <a:lnTo>
                    <a:pt x="534" y="401"/>
                  </a:lnTo>
                  <a:lnTo>
                    <a:pt x="579" y="379"/>
                  </a:lnTo>
                  <a:lnTo>
                    <a:pt x="579" y="334"/>
                  </a:lnTo>
                  <a:lnTo>
                    <a:pt x="556" y="290"/>
                  </a:lnTo>
                  <a:lnTo>
                    <a:pt x="334" y="1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3" name="Google Shape;1361;p51">
              <a:extLst>
                <a:ext uri="{FF2B5EF4-FFF2-40B4-BE49-F238E27FC236}">
                  <a16:creationId xmlns:a16="http://schemas.microsoft.com/office/drawing/2014/main" id="{AB30AA1B-63A5-4D0D-8A5F-52221948C7E1}"/>
                </a:ext>
              </a:extLst>
            </p:cNvPr>
            <p:cNvSpPr/>
            <p:nvPr/>
          </p:nvSpPr>
          <p:spPr>
            <a:xfrm>
              <a:off x="3376800" y="2667025"/>
              <a:ext cx="11150" cy="3925"/>
            </a:xfrm>
            <a:custGeom>
              <a:avLst/>
              <a:gdLst/>
              <a:ahLst/>
              <a:cxnLst/>
              <a:rect l="l" t="t" r="r" b="b"/>
              <a:pathLst>
                <a:path w="446" h="157" extrusionOk="0">
                  <a:moveTo>
                    <a:pt x="0" y="1"/>
                  </a:moveTo>
                  <a:lnTo>
                    <a:pt x="0" y="45"/>
                  </a:lnTo>
                  <a:lnTo>
                    <a:pt x="23" y="90"/>
                  </a:lnTo>
                  <a:lnTo>
                    <a:pt x="67" y="112"/>
                  </a:lnTo>
                  <a:lnTo>
                    <a:pt x="379" y="157"/>
                  </a:lnTo>
                  <a:lnTo>
                    <a:pt x="423" y="134"/>
                  </a:lnTo>
                  <a:lnTo>
                    <a:pt x="445" y="90"/>
                  </a:lnTo>
                  <a:lnTo>
                    <a:pt x="423" y="45"/>
                  </a:lnTo>
                  <a:lnTo>
                    <a:pt x="379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9D5D2730-BA89-4A0B-8F8A-40F715944C7C}"/>
              </a:ext>
            </a:extLst>
          </p:cNvPr>
          <p:cNvSpPr txBox="1"/>
          <p:nvPr/>
        </p:nvSpPr>
        <p:spPr>
          <a:xfrm>
            <a:off x="2583655" y="2213835"/>
            <a:ext cx="3655219" cy="552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000" b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Đọc các số sau:</a:t>
            </a:r>
            <a:endParaRPr kumimoji="0" lang="en-US" sz="30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A1FC633-EFE5-462F-9071-36D55FC66D51}"/>
              </a:ext>
            </a:extLst>
          </p:cNvPr>
          <p:cNvSpPr txBox="1"/>
          <p:nvPr/>
        </p:nvSpPr>
        <p:spPr>
          <a:xfrm>
            <a:off x="5140240" y="2311130"/>
            <a:ext cx="2493169" cy="1746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>
                <a:effectLst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19 995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>
                <a:effectLst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87 721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>
                <a:effectLst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83 253 </a:t>
            </a:r>
          </a:p>
        </p:txBody>
      </p:sp>
    </p:spTree>
    <p:extLst>
      <p:ext uri="{BB962C8B-B14F-4D97-AF65-F5344CB8AC3E}">
        <p14:creationId xmlns:p14="http://schemas.microsoft.com/office/powerpoint/2010/main" val="196436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DA5759-BF5F-4B22-BE84-8639417E7E8C}"/>
              </a:ext>
            </a:extLst>
          </p:cNvPr>
          <p:cNvSpPr txBox="1"/>
          <p:nvPr/>
        </p:nvSpPr>
        <p:spPr>
          <a:xfrm>
            <a:off x="77560" y="134259"/>
            <a:ext cx="33895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Arial"/>
              </a:rPr>
              <a:t>Bài 2: Viết (theo mẫu)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FA4BEBC-51AB-40A5-89A5-36DC49000F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7483932"/>
              </p:ext>
            </p:extLst>
          </p:nvPr>
        </p:nvGraphicFramePr>
        <p:xfrm>
          <a:off x="86796" y="637114"/>
          <a:ext cx="8946367" cy="4418113"/>
        </p:xfrm>
        <a:graphic>
          <a:graphicData uri="http://schemas.openxmlformats.org/drawingml/2006/table">
            <a:tbl>
              <a:tblPr firstRow="1" firstCol="1" bandRow="1">
                <a:tableStyleId>{1190AC66-BD0E-425D-999A-4C01167B39E1}</a:tableStyleId>
              </a:tblPr>
              <a:tblGrid>
                <a:gridCol w="944736">
                  <a:extLst>
                    <a:ext uri="{9D8B030D-6E8A-4147-A177-3AD203B41FA5}">
                      <a16:colId xmlns:a16="http://schemas.microsoft.com/office/drawing/2014/main" val="2715106224"/>
                    </a:ext>
                  </a:extLst>
                </a:gridCol>
                <a:gridCol w="959051">
                  <a:extLst>
                    <a:ext uri="{9D8B030D-6E8A-4147-A177-3AD203B41FA5}">
                      <a16:colId xmlns:a16="http://schemas.microsoft.com/office/drawing/2014/main" val="2747163014"/>
                    </a:ext>
                  </a:extLst>
                </a:gridCol>
                <a:gridCol w="935193">
                  <a:extLst>
                    <a:ext uri="{9D8B030D-6E8A-4147-A177-3AD203B41FA5}">
                      <a16:colId xmlns:a16="http://schemas.microsoft.com/office/drawing/2014/main" val="2791444527"/>
                    </a:ext>
                  </a:extLst>
                </a:gridCol>
                <a:gridCol w="858852">
                  <a:extLst>
                    <a:ext uri="{9D8B030D-6E8A-4147-A177-3AD203B41FA5}">
                      <a16:colId xmlns:a16="http://schemas.microsoft.com/office/drawing/2014/main" val="2740602250"/>
                    </a:ext>
                  </a:extLst>
                </a:gridCol>
                <a:gridCol w="1030622">
                  <a:extLst>
                    <a:ext uri="{9D8B030D-6E8A-4147-A177-3AD203B41FA5}">
                      <a16:colId xmlns:a16="http://schemas.microsoft.com/office/drawing/2014/main" val="2972220389"/>
                    </a:ext>
                  </a:extLst>
                </a:gridCol>
                <a:gridCol w="1126050">
                  <a:extLst>
                    <a:ext uri="{9D8B030D-6E8A-4147-A177-3AD203B41FA5}">
                      <a16:colId xmlns:a16="http://schemas.microsoft.com/office/drawing/2014/main" val="2710214571"/>
                    </a:ext>
                  </a:extLst>
                </a:gridCol>
                <a:gridCol w="3091863">
                  <a:extLst>
                    <a:ext uri="{9D8B030D-6E8A-4147-A177-3AD203B41FA5}">
                      <a16:colId xmlns:a16="http://schemas.microsoft.com/office/drawing/2014/main" val="409458509"/>
                    </a:ext>
                  </a:extLst>
                </a:gridCol>
              </a:tblGrid>
              <a:tr h="378189">
                <a:tc gridSpan="5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US" sz="20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b="1" i="0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Viết số</a:t>
                      </a:r>
                    </a:p>
                  </a:txBody>
                  <a:tcPr marL="68580" marR="68580" marT="9525" marB="0" anchor="ctr"/>
                </a:tc>
                <a:tc row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b="1" i="0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Đọc số</a:t>
                      </a: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3436725570"/>
                  </a:ext>
                </a:extLst>
              </a:tr>
              <a:tr h="80356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Chục nghìn</a:t>
                      </a:r>
                      <a:endParaRPr lang="en-US" sz="20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0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b="1" i="0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Trăm 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0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vi-VN" sz="20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Đơn vị</a:t>
                      </a:r>
                      <a:endParaRPr lang="vi-VN" sz="20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928519"/>
                  </a:ext>
                </a:extLst>
              </a:tr>
              <a:tr h="693468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68 352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Sáu mươi tám nghìn ba trăm năm mươi hai</a:t>
                      </a:r>
                      <a:endParaRPr lang="vi-VN" sz="20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982678783"/>
                  </a:ext>
                </a:extLst>
              </a:tr>
              <a:tr h="635723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482173024"/>
                  </a:ext>
                </a:extLst>
              </a:tr>
              <a:tr h="635723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5462029"/>
                  </a:ext>
                </a:extLst>
              </a:tr>
              <a:tr h="635723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712613454"/>
                  </a:ext>
                </a:extLst>
              </a:tr>
              <a:tr h="635723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94566916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446D483-3437-4929-8F69-82D5942BF58A}"/>
              </a:ext>
            </a:extLst>
          </p:cNvPr>
          <p:cNvSpPr txBox="1"/>
          <p:nvPr/>
        </p:nvSpPr>
        <p:spPr>
          <a:xfrm>
            <a:off x="4792596" y="2625022"/>
            <a:ext cx="11453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35 187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098203-1B53-4EEA-8DBC-5160D2BB9092}"/>
              </a:ext>
            </a:extLst>
          </p:cNvPr>
          <p:cNvSpPr txBox="1"/>
          <p:nvPr/>
        </p:nvSpPr>
        <p:spPr>
          <a:xfrm>
            <a:off x="4792596" y="3293615"/>
            <a:ext cx="11453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94 361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D02C26-B1C7-4CB5-ACFC-1D5BA1077DA9}"/>
              </a:ext>
            </a:extLst>
          </p:cNvPr>
          <p:cNvSpPr txBox="1"/>
          <p:nvPr/>
        </p:nvSpPr>
        <p:spPr>
          <a:xfrm>
            <a:off x="4792596" y="3883178"/>
            <a:ext cx="11453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57 136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9A11D1-8AC7-4B01-ACF9-0EB44A0D080B}"/>
              </a:ext>
            </a:extLst>
          </p:cNvPr>
          <p:cNvSpPr txBox="1"/>
          <p:nvPr/>
        </p:nvSpPr>
        <p:spPr>
          <a:xfrm>
            <a:off x="4792596" y="4513133"/>
            <a:ext cx="11453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15 411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9E3671-55DF-4415-81C5-A0D18126F71E}"/>
              </a:ext>
            </a:extLst>
          </p:cNvPr>
          <p:cNvSpPr txBox="1"/>
          <p:nvPr/>
        </p:nvSpPr>
        <p:spPr>
          <a:xfrm>
            <a:off x="6026724" y="2444543"/>
            <a:ext cx="2994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Ba mươi lăm nghìn một trăm tám mươi bảy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284D88-31B2-4552-8726-B088FAFB6C28}"/>
              </a:ext>
            </a:extLst>
          </p:cNvPr>
          <p:cNvSpPr txBox="1"/>
          <p:nvPr/>
        </p:nvSpPr>
        <p:spPr>
          <a:xfrm>
            <a:off x="6015179" y="3125427"/>
            <a:ext cx="2994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Chín mươi bốn nghìn ba trăm sáu mươi mốt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E8BA31-EAEE-4467-BD88-87D7EDD49609}"/>
              </a:ext>
            </a:extLst>
          </p:cNvPr>
          <p:cNvSpPr txBox="1"/>
          <p:nvPr/>
        </p:nvSpPr>
        <p:spPr>
          <a:xfrm>
            <a:off x="5992089" y="3767673"/>
            <a:ext cx="2994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Năm mươi bảy nghìn một trăm ba mươi sáu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A89915-6060-4250-9A2A-2DBBEB0729EB}"/>
              </a:ext>
            </a:extLst>
          </p:cNvPr>
          <p:cNvSpPr txBox="1"/>
          <p:nvPr/>
        </p:nvSpPr>
        <p:spPr>
          <a:xfrm>
            <a:off x="6015179" y="4373099"/>
            <a:ext cx="2994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Mười lăm nghìn bốn trăm mười một</a:t>
            </a:r>
          </a:p>
        </p:txBody>
      </p:sp>
    </p:spTree>
    <p:extLst>
      <p:ext uri="{BB962C8B-B14F-4D97-AF65-F5344CB8AC3E}">
        <p14:creationId xmlns:p14="http://schemas.microsoft.com/office/powerpoint/2010/main" val="197962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arty Celebrate Sticker by Originals for iOS &amp; Android | GIPHY">
            <a:extLst>
              <a:ext uri="{FF2B5EF4-FFF2-40B4-BE49-F238E27FC236}">
                <a16:creationId xmlns:a16="http://schemas.microsoft.com/office/drawing/2014/main" id="{1DC25E41-87A6-4DD0-A2DA-A1FF984E76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518" y="969987"/>
            <a:ext cx="2447433" cy="456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Party Celebrate Sticker by Originals for iOS &amp; Android | GIPHY">
            <a:extLst>
              <a:ext uri="{FF2B5EF4-FFF2-40B4-BE49-F238E27FC236}">
                <a16:creationId xmlns:a16="http://schemas.microsoft.com/office/drawing/2014/main" id="{7D76D58C-BC00-4DFC-9612-9E69892ACC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7" y="990600"/>
            <a:ext cx="3656366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arty Celebrate Sticker by Originals for iOS &amp; Android | GIPHY">
            <a:extLst>
              <a:ext uri="{FF2B5EF4-FFF2-40B4-BE49-F238E27FC236}">
                <a16:creationId xmlns:a16="http://schemas.microsoft.com/office/drawing/2014/main" id="{FDDFBA37-AEA7-49A8-B3A5-F9DBE98164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658" y="1152524"/>
            <a:ext cx="3715734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7224;p121">
            <a:hlinkClick r:id="rId3" action="ppaction://hlinksldjump"/>
            <a:extLst>
              <a:ext uri="{FF2B5EF4-FFF2-40B4-BE49-F238E27FC236}">
                <a16:creationId xmlns:a16="http://schemas.microsoft.com/office/drawing/2014/main" id="{1156D7DE-7F29-4AF8-ABCE-61A696D61B1C}"/>
              </a:ext>
            </a:extLst>
          </p:cNvPr>
          <p:cNvSpPr/>
          <p:nvPr/>
        </p:nvSpPr>
        <p:spPr>
          <a:xfrm>
            <a:off x="1294908" y="3124200"/>
            <a:ext cx="1162542" cy="1125679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rgbClr val="FF3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sz="6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7224;p121">
            <a:hlinkClick r:id="rId4" action="ppaction://hlinksldjump"/>
            <a:extLst>
              <a:ext uri="{FF2B5EF4-FFF2-40B4-BE49-F238E27FC236}">
                <a16:creationId xmlns:a16="http://schemas.microsoft.com/office/drawing/2014/main" id="{B170A5EF-A1ED-4EC3-97E3-A7264B4F56B7}"/>
              </a:ext>
            </a:extLst>
          </p:cNvPr>
          <p:cNvSpPr/>
          <p:nvPr/>
        </p:nvSpPr>
        <p:spPr>
          <a:xfrm>
            <a:off x="4317699" y="3538116"/>
            <a:ext cx="1257300" cy="1184137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Google Shape;7224;p121">
            <a:hlinkClick r:id="rId5" action="ppaction://hlinksldjump"/>
            <a:extLst>
              <a:ext uri="{FF2B5EF4-FFF2-40B4-BE49-F238E27FC236}">
                <a16:creationId xmlns:a16="http://schemas.microsoft.com/office/drawing/2014/main" id="{6CAC8C13-9654-49AF-B004-8913938D867C}"/>
              </a:ext>
            </a:extLst>
          </p:cNvPr>
          <p:cNvSpPr/>
          <p:nvPr/>
        </p:nvSpPr>
        <p:spPr>
          <a:xfrm>
            <a:off x="6305550" y="2112821"/>
            <a:ext cx="1247775" cy="1287603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6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7224;p121">
            <a:hlinkClick r:id="rId6" action="ppaction://hlinksldjump"/>
            <a:extLst>
              <a:ext uri="{FF2B5EF4-FFF2-40B4-BE49-F238E27FC236}">
                <a16:creationId xmlns:a16="http://schemas.microsoft.com/office/drawing/2014/main" id="{DB5EF5E1-0B53-4A0D-8D1E-DF590C598726}"/>
              </a:ext>
            </a:extLst>
          </p:cNvPr>
          <p:cNvSpPr/>
          <p:nvPr/>
        </p:nvSpPr>
        <p:spPr>
          <a:xfrm>
            <a:off x="2710355" y="1387612"/>
            <a:ext cx="1143001" cy="1184138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sz="6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6FEE5F-A231-434E-8ED7-5E007C7F83A0}"/>
              </a:ext>
            </a:extLst>
          </p:cNvPr>
          <p:cNvSpPr txBox="1"/>
          <p:nvPr/>
        </p:nvSpPr>
        <p:spPr>
          <a:xfrm>
            <a:off x="2103793" y="387636"/>
            <a:ext cx="49935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>
                <a:solidFill>
                  <a:srgbClr val="FF3399"/>
                </a:solidFill>
                <a:latin typeface="+mj-lt"/>
                <a:ea typeface="HP001" panose="020B0603050302020204" pitchFamily="34" charset="0"/>
              </a:rPr>
              <a:t>Ngôi sao may mắn</a:t>
            </a:r>
            <a:endParaRPr lang="en-US" sz="5000">
              <a:solidFill>
                <a:srgbClr val="FF3399"/>
              </a:solidFill>
              <a:latin typeface="+mj-lt"/>
              <a:ea typeface="HP001" panose="020B0603050302020204" pitchFamily="34" charset="0"/>
            </a:endParaRPr>
          </a:p>
        </p:txBody>
      </p:sp>
      <p:sp>
        <p:nvSpPr>
          <p:cNvPr id="11" name="Arrow: Left 10">
            <a:hlinkClick r:id="rId7" action="ppaction://hlinksldjump"/>
            <a:extLst>
              <a:ext uri="{FF2B5EF4-FFF2-40B4-BE49-F238E27FC236}">
                <a16:creationId xmlns:a16="http://schemas.microsoft.com/office/drawing/2014/main" id="{F43EF51D-ED0C-4425-A625-36197AED9BA7}"/>
              </a:ext>
            </a:extLst>
          </p:cNvPr>
          <p:cNvSpPr/>
          <p:nvPr/>
        </p:nvSpPr>
        <p:spPr>
          <a:xfrm flipH="1">
            <a:off x="8034390" y="4515046"/>
            <a:ext cx="852033" cy="5199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9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6.17284E-7 L 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3" name="Google Shape;1513;p57"/>
          <p:cNvGrpSpPr/>
          <p:nvPr/>
        </p:nvGrpSpPr>
        <p:grpSpPr>
          <a:xfrm>
            <a:off x="1170197" y="1342809"/>
            <a:ext cx="6929561" cy="2882123"/>
            <a:chOff x="6459632" y="3043449"/>
            <a:chExt cx="4487767" cy="2052648"/>
          </a:xfrm>
        </p:grpSpPr>
        <p:sp>
          <p:nvSpPr>
            <p:cNvPr id="1514" name="Google Shape;1514;p57"/>
            <p:cNvSpPr/>
            <p:nvPr/>
          </p:nvSpPr>
          <p:spPr>
            <a:xfrm>
              <a:off x="6501965" y="3085782"/>
              <a:ext cx="4403100" cy="196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57"/>
            <p:cNvSpPr/>
            <p:nvPr/>
          </p:nvSpPr>
          <p:spPr>
            <a:xfrm>
              <a:off x="6459632" y="3043449"/>
              <a:ext cx="4487767" cy="2052648"/>
            </a:xfrm>
            <a:custGeom>
              <a:avLst/>
              <a:gdLst/>
              <a:ahLst/>
              <a:cxnLst/>
              <a:rect l="l" t="t" r="r" b="b"/>
              <a:pathLst>
                <a:path w="4487767" h="2052648" extrusionOk="0">
                  <a:moveTo>
                    <a:pt x="0" y="2052648"/>
                  </a:moveTo>
                  <a:lnTo>
                    <a:pt x="0" y="0"/>
                  </a:lnTo>
                  <a:lnTo>
                    <a:pt x="4487767" y="0"/>
                  </a:lnTo>
                  <a:lnTo>
                    <a:pt x="4487767" y="2052648"/>
                  </a:lnTo>
                  <a:close/>
                  <a:moveTo>
                    <a:pt x="84666" y="1967981"/>
                  </a:moveTo>
                  <a:lnTo>
                    <a:pt x="4403100" y="1967981"/>
                  </a:lnTo>
                  <a:lnTo>
                    <a:pt x="4403100" y="84666"/>
                  </a:lnTo>
                  <a:lnTo>
                    <a:pt x="84666" y="84666"/>
                  </a:ln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16" name="Google Shape;1516;p57"/>
          <p:cNvGrpSpPr/>
          <p:nvPr/>
        </p:nvGrpSpPr>
        <p:grpSpPr>
          <a:xfrm>
            <a:off x="986141" y="3505891"/>
            <a:ext cx="638475" cy="298500"/>
            <a:chOff x="4173100" y="4403650"/>
            <a:chExt cx="51175" cy="23925"/>
          </a:xfrm>
        </p:grpSpPr>
        <p:sp>
          <p:nvSpPr>
            <p:cNvPr id="1517" name="Google Shape;1517;p57"/>
            <p:cNvSpPr/>
            <p:nvPr/>
          </p:nvSpPr>
          <p:spPr>
            <a:xfrm>
              <a:off x="4175875" y="4404750"/>
              <a:ext cx="47850" cy="22275"/>
            </a:xfrm>
            <a:custGeom>
              <a:avLst/>
              <a:gdLst/>
              <a:ahLst/>
              <a:cxnLst/>
              <a:rect l="l" t="t" r="r" b="b"/>
              <a:pathLst>
                <a:path w="1914" h="891" extrusionOk="0">
                  <a:moveTo>
                    <a:pt x="111" y="1"/>
                  </a:moveTo>
                  <a:lnTo>
                    <a:pt x="134" y="23"/>
                  </a:lnTo>
                  <a:lnTo>
                    <a:pt x="156" y="67"/>
                  </a:lnTo>
                  <a:lnTo>
                    <a:pt x="156" y="156"/>
                  </a:lnTo>
                  <a:lnTo>
                    <a:pt x="156" y="223"/>
                  </a:lnTo>
                  <a:lnTo>
                    <a:pt x="134" y="290"/>
                  </a:lnTo>
                  <a:lnTo>
                    <a:pt x="89" y="334"/>
                  </a:lnTo>
                  <a:lnTo>
                    <a:pt x="45" y="379"/>
                  </a:lnTo>
                  <a:lnTo>
                    <a:pt x="0" y="379"/>
                  </a:lnTo>
                  <a:lnTo>
                    <a:pt x="1757" y="890"/>
                  </a:lnTo>
                  <a:lnTo>
                    <a:pt x="1846" y="802"/>
                  </a:lnTo>
                  <a:lnTo>
                    <a:pt x="1891" y="690"/>
                  </a:lnTo>
                  <a:lnTo>
                    <a:pt x="1913" y="579"/>
                  </a:lnTo>
                  <a:lnTo>
                    <a:pt x="1891" y="446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EA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57"/>
            <p:cNvSpPr/>
            <p:nvPr/>
          </p:nvSpPr>
          <p:spPr>
            <a:xfrm>
              <a:off x="4173650" y="4404750"/>
              <a:ext cx="6125" cy="9475"/>
            </a:xfrm>
            <a:custGeom>
              <a:avLst/>
              <a:gdLst/>
              <a:ahLst/>
              <a:cxnLst/>
              <a:rect l="l" t="t" r="r" b="b"/>
              <a:pathLst>
                <a:path w="245" h="379" extrusionOk="0">
                  <a:moveTo>
                    <a:pt x="134" y="1"/>
                  </a:moveTo>
                  <a:lnTo>
                    <a:pt x="89" y="45"/>
                  </a:lnTo>
                  <a:lnTo>
                    <a:pt x="45" y="90"/>
                  </a:lnTo>
                  <a:lnTo>
                    <a:pt x="23" y="156"/>
                  </a:lnTo>
                  <a:lnTo>
                    <a:pt x="0" y="245"/>
                  </a:lnTo>
                  <a:lnTo>
                    <a:pt x="23" y="312"/>
                  </a:lnTo>
                  <a:lnTo>
                    <a:pt x="45" y="357"/>
                  </a:lnTo>
                  <a:lnTo>
                    <a:pt x="89" y="379"/>
                  </a:lnTo>
                  <a:lnTo>
                    <a:pt x="134" y="379"/>
                  </a:lnTo>
                  <a:lnTo>
                    <a:pt x="178" y="334"/>
                  </a:lnTo>
                  <a:lnTo>
                    <a:pt x="223" y="290"/>
                  </a:lnTo>
                  <a:lnTo>
                    <a:pt x="245" y="223"/>
                  </a:lnTo>
                  <a:lnTo>
                    <a:pt x="245" y="156"/>
                  </a:lnTo>
                  <a:lnTo>
                    <a:pt x="245" y="67"/>
                  </a:lnTo>
                  <a:lnTo>
                    <a:pt x="223" y="23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4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57"/>
            <p:cNvSpPr/>
            <p:nvPr/>
          </p:nvSpPr>
          <p:spPr>
            <a:xfrm>
              <a:off x="4177525" y="4403650"/>
              <a:ext cx="2250" cy="2250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23" y="0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89"/>
                  </a:lnTo>
                  <a:lnTo>
                    <a:pt x="68" y="89"/>
                  </a:lnTo>
                  <a:lnTo>
                    <a:pt x="90" y="67"/>
                  </a:lnTo>
                  <a:lnTo>
                    <a:pt x="68" y="23"/>
                  </a:lnTo>
                  <a:lnTo>
                    <a:pt x="45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57"/>
            <p:cNvSpPr/>
            <p:nvPr/>
          </p:nvSpPr>
          <p:spPr>
            <a:xfrm>
              <a:off x="4174750" y="4403650"/>
              <a:ext cx="4475" cy="2800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134" y="0"/>
                  </a:moveTo>
                  <a:lnTo>
                    <a:pt x="67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111"/>
                  </a:lnTo>
                  <a:lnTo>
                    <a:pt x="67" y="111"/>
                  </a:lnTo>
                  <a:lnTo>
                    <a:pt x="112" y="89"/>
                  </a:lnTo>
                  <a:lnTo>
                    <a:pt x="134" y="89"/>
                  </a:lnTo>
                  <a:lnTo>
                    <a:pt x="179" y="67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57"/>
            <p:cNvSpPr/>
            <p:nvPr/>
          </p:nvSpPr>
          <p:spPr>
            <a:xfrm>
              <a:off x="4173100" y="4404750"/>
              <a:ext cx="3900" cy="5025"/>
            </a:xfrm>
            <a:custGeom>
              <a:avLst/>
              <a:gdLst/>
              <a:ahLst/>
              <a:cxnLst/>
              <a:rect l="l" t="t" r="r" b="b"/>
              <a:pathLst>
                <a:path w="156" h="201" extrusionOk="0">
                  <a:moveTo>
                    <a:pt x="67" y="1"/>
                  </a:moveTo>
                  <a:lnTo>
                    <a:pt x="22" y="67"/>
                  </a:lnTo>
                  <a:lnTo>
                    <a:pt x="0" y="134"/>
                  </a:lnTo>
                  <a:lnTo>
                    <a:pt x="0" y="179"/>
                  </a:lnTo>
                  <a:lnTo>
                    <a:pt x="22" y="201"/>
                  </a:lnTo>
                  <a:lnTo>
                    <a:pt x="67" y="201"/>
                  </a:lnTo>
                  <a:lnTo>
                    <a:pt x="89" y="179"/>
                  </a:lnTo>
                  <a:lnTo>
                    <a:pt x="111" y="112"/>
                  </a:lnTo>
                  <a:lnTo>
                    <a:pt x="133" y="67"/>
                  </a:lnTo>
                  <a:lnTo>
                    <a:pt x="156" y="45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57"/>
            <p:cNvSpPr/>
            <p:nvPr/>
          </p:nvSpPr>
          <p:spPr>
            <a:xfrm>
              <a:off x="4173100" y="4407525"/>
              <a:ext cx="2225" cy="5600"/>
            </a:xfrm>
            <a:custGeom>
              <a:avLst/>
              <a:gdLst/>
              <a:ahLst/>
              <a:cxnLst/>
              <a:rect l="l" t="t" r="r" b="b"/>
              <a:pathLst>
                <a:path w="89" h="224" extrusionOk="0">
                  <a:moveTo>
                    <a:pt x="22" y="1"/>
                  </a:moveTo>
                  <a:lnTo>
                    <a:pt x="0" y="23"/>
                  </a:lnTo>
                  <a:lnTo>
                    <a:pt x="0" y="112"/>
                  </a:lnTo>
                  <a:lnTo>
                    <a:pt x="0" y="179"/>
                  </a:lnTo>
                  <a:lnTo>
                    <a:pt x="22" y="223"/>
                  </a:lnTo>
                  <a:lnTo>
                    <a:pt x="67" y="223"/>
                  </a:lnTo>
                  <a:lnTo>
                    <a:pt x="67" y="201"/>
                  </a:lnTo>
                  <a:lnTo>
                    <a:pt x="67" y="134"/>
                  </a:lnTo>
                  <a:lnTo>
                    <a:pt x="89" y="68"/>
                  </a:lnTo>
                  <a:lnTo>
                    <a:pt x="67" y="45"/>
                  </a:lnTo>
                  <a:lnTo>
                    <a:pt x="45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57"/>
            <p:cNvSpPr/>
            <p:nvPr/>
          </p:nvSpPr>
          <p:spPr>
            <a:xfrm>
              <a:off x="4173100" y="4411425"/>
              <a:ext cx="3350" cy="3925"/>
            </a:xfrm>
            <a:custGeom>
              <a:avLst/>
              <a:gdLst/>
              <a:ahLst/>
              <a:cxnLst/>
              <a:rect l="l" t="t" r="r" b="b"/>
              <a:pathLst>
                <a:path w="134" h="157" extrusionOk="0">
                  <a:moveTo>
                    <a:pt x="0" y="1"/>
                  </a:moveTo>
                  <a:lnTo>
                    <a:pt x="0" y="23"/>
                  </a:lnTo>
                  <a:lnTo>
                    <a:pt x="45" y="112"/>
                  </a:lnTo>
                  <a:lnTo>
                    <a:pt x="111" y="156"/>
                  </a:lnTo>
                  <a:lnTo>
                    <a:pt x="133" y="156"/>
                  </a:lnTo>
                  <a:lnTo>
                    <a:pt x="133" y="134"/>
                  </a:lnTo>
                  <a:lnTo>
                    <a:pt x="133" y="90"/>
                  </a:lnTo>
                  <a:lnTo>
                    <a:pt x="111" y="67"/>
                  </a:lnTo>
                  <a:lnTo>
                    <a:pt x="89" y="67"/>
                  </a:lnTo>
                  <a:lnTo>
                    <a:pt x="67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57"/>
            <p:cNvSpPr/>
            <p:nvPr/>
          </p:nvSpPr>
          <p:spPr>
            <a:xfrm>
              <a:off x="4174750" y="4404200"/>
              <a:ext cx="49525" cy="23375"/>
            </a:xfrm>
            <a:custGeom>
              <a:avLst/>
              <a:gdLst/>
              <a:ahLst/>
              <a:cxnLst/>
              <a:rect l="l" t="t" r="r" b="b"/>
              <a:pathLst>
                <a:path w="1981" h="935" extrusionOk="0">
                  <a:moveTo>
                    <a:pt x="210" y="80"/>
                  </a:moveTo>
                  <a:lnTo>
                    <a:pt x="1091" y="290"/>
                  </a:lnTo>
                  <a:lnTo>
                    <a:pt x="1669" y="445"/>
                  </a:lnTo>
                  <a:lnTo>
                    <a:pt x="1780" y="468"/>
                  </a:lnTo>
                  <a:lnTo>
                    <a:pt x="1869" y="490"/>
                  </a:lnTo>
                  <a:lnTo>
                    <a:pt x="1914" y="512"/>
                  </a:lnTo>
                  <a:lnTo>
                    <a:pt x="1914" y="601"/>
                  </a:lnTo>
                  <a:lnTo>
                    <a:pt x="1914" y="712"/>
                  </a:lnTo>
                  <a:lnTo>
                    <a:pt x="1869" y="779"/>
                  </a:lnTo>
                  <a:lnTo>
                    <a:pt x="1847" y="824"/>
                  </a:lnTo>
                  <a:lnTo>
                    <a:pt x="1802" y="846"/>
                  </a:lnTo>
                  <a:lnTo>
                    <a:pt x="1758" y="868"/>
                  </a:lnTo>
                  <a:lnTo>
                    <a:pt x="1669" y="846"/>
                  </a:lnTo>
                  <a:lnTo>
                    <a:pt x="1535" y="801"/>
                  </a:lnTo>
                  <a:lnTo>
                    <a:pt x="957" y="623"/>
                  </a:lnTo>
                  <a:lnTo>
                    <a:pt x="166" y="392"/>
                  </a:lnTo>
                  <a:lnTo>
                    <a:pt x="201" y="356"/>
                  </a:lnTo>
                  <a:lnTo>
                    <a:pt x="223" y="290"/>
                  </a:lnTo>
                  <a:lnTo>
                    <a:pt x="245" y="201"/>
                  </a:lnTo>
                  <a:lnTo>
                    <a:pt x="223" y="134"/>
                  </a:lnTo>
                  <a:lnTo>
                    <a:pt x="210" y="80"/>
                  </a:lnTo>
                  <a:close/>
                  <a:moveTo>
                    <a:pt x="112" y="1"/>
                  </a:moveTo>
                  <a:lnTo>
                    <a:pt x="134" y="45"/>
                  </a:lnTo>
                  <a:lnTo>
                    <a:pt x="156" y="156"/>
                  </a:lnTo>
                  <a:lnTo>
                    <a:pt x="156" y="245"/>
                  </a:lnTo>
                  <a:lnTo>
                    <a:pt x="112" y="312"/>
                  </a:lnTo>
                  <a:lnTo>
                    <a:pt x="45" y="356"/>
                  </a:lnTo>
                  <a:lnTo>
                    <a:pt x="1" y="379"/>
                  </a:lnTo>
                  <a:lnTo>
                    <a:pt x="1" y="401"/>
                  </a:lnTo>
                  <a:lnTo>
                    <a:pt x="1" y="423"/>
                  </a:lnTo>
                  <a:lnTo>
                    <a:pt x="45" y="445"/>
                  </a:lnTo>
                  <a:lnTo>
                    <a:pt x="1224" y="779"/>
                  </a:lnTo>
                  <a:lnTo>
                    <a:pt x="1513" y="868"/>
                  </a:lnTo>
                  <a:lnTo>
                    <a:pt x="1647" y="912"/>
                  </a:lnTo>
                  <a:lnTo>
                    <a:pt x="1780" y="935"/>
                  </a:lnTo>
                  <a:lnTo>
                    <a:pt x="1847" y="935"/>
                  </a:lnTo>
                  <a:lnTo>
                    <a:pt x="1914" y="890"/>
                  </a:lnTo>
                  <a:lnTo>
                    <a:pt x="1936" y="846"/>
                  </a:lnTo>
                  <a:lnTo>
                    <a:pt x="1980" y="757"/>
                  </a:lnTo>
                  <a:lnTo>
                    <a:pt x="1980" y="601"/>
                  </a:lnTo>
                  <a:lnTo>
                    <a:pt x="1980" y="468"/>
                  </a:lnTo>
                  <a:lnTo>
                    <a:pt x="1958" y="445"/>
                  </a:lnTo>
                  <a:lnTo>
                    <a:pt x="1936" y="423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79" y="1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25" name="Google Shape;1525;p57"/>
          <p:cNvGrpSpPr/>
          <p:nvPr/>
        </p:nvGrpSpPr>
        <p:grpSpPr>
          <a:xfrm>
            <a:off x="7667784" y="2846222"/>
            <a:ext cx="683255" cy="533862"/>
            <a:chOff x="7667784" y="2846222"/>
            <a:chExt cx="683255" cy="533862"/>
          </a:xfrm>
        </p:grpSpPr>
        <p:sp>
          <p:nvSpPr>
            <p:cNvPr id="1526" name="Google Shape;1526;p57"/>
            <p:cNvSpPr/>
            <p:nvPr/>
          </p:nvSpPr>
          <p:spPr>
            <a:xfrm rot="-1517472" flipH="1">
              <a:off x="7707674" y="2978830"/>
              <a:ext cx="596990" cy="277914"/>
            </a:xfrm>
            <a:custGeom>
              <a:avLst/>
              <a:gdLst/>
              <a:ahLst/>
              <a:cxnLst/>
              <a:rect l="l" t="t" r="r" b="b"/>
              <a:pathLst>
                <a:path w="1914" h="891" extrusionOk="0">
                  <a:moveTo>
                    <a:pt x="111" y="1"/>
                  </a:moveTo>
                  <a:lnTo>
                    <a:pt x="134" y="23"/>
                  </a:lnTo>
                  <a:lnTo>
                    <a:pt x="156" y="67"/>
                  </a:lnTo>
                  <a:lnTo>
                    <a:pt x="156" y="156"/>
                  </a:lnTo>
                  <a:lnTo>
                    <a:pt x="156" y="223"/>
                  </a:lnTo>
                  <a:lnTo>
                    <a:pt x="134" y="290"/>
                  </a:lnTo>
                  <a:lnTo>
                    <a:pt x="89" y="334"/>
                  </a:lnTo>
                  <a:lnTo>
                    <a:pt x="45" y="379"/>
                  </a:lnTo>
                  <a:lnTo>
                    <a:pt x="0" y="379"/>
                  </a:lnTo>
                  <a:lnTo>
                    <a:pt x="1757" y="890"/>
                  </a:lnTo>
                  <a:lnTo>
                    <a:pt x="1846" y="802"/>
                  </a:lnTo>
                  <a:lnTo>
                    <a:pt x="1891" y="690"/>
                  </a:lnTo>
                  <a:lnTo>
                    <a:pt x="1913" y="579"/>
                  </a:lnTo>
                  <a:lnTo>
                    <a:pt x="1891" y="446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EA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57"/>
            <p:cNvSpPr/>
            <p:nvPr/>
          </p:nvSpPr>
          <p:spPr>
            <a:xfrm rot="-1517472" flipH="1">
              <a:off x="8194283" y="2863425"/>
              <a:ext cx="76417" cy="118215"/>
            </a:xfrm>
            <a:custGeom>
              <a:avLst/>
              <a:gdLst/>
              <a:ahLst/>
              <a:cxnLst/>
              <a:rect l="l" t="t" r="r" b="b"/>
              <a:pathLst>
                <a:path w="245" h="379" extrusionOk="0">
                  <a:moveTo>
                    <a:pt x="134" y="1"/>
                  </a:moveTo>
                  <a:lnTo>
                    <a:pt x="89" y="45"/>
                  </a:lnTo>
                  <a:lnTo>
                    <a:pt x="45" y="90"/>
                  </a:lnTo>
                  <a:lnTo>
                    <a:pt x="23" y="156"/>
                  </a:lnTo>
                  <a:lnTo>
                    <a:pt x="0" y="245"/>
                  </a:lnTo>
                  <a:lnTo>
                    <a:pt x="23" y="312"/>
                  </a:lnTo>
                  <a:lnTo>
                    <a:pt x="45" y="357"/>
                  </a:lnTo>
                  <a:lnTo>
                    <a:pt x="89" y="379"/>
                  </a:lnTo>
                  <a:lnTo>
                    <a:pt x="134" y="379"/>
                  </a:lnTo>
                  <a:lnTo>
                    <a:pt x="178" y="334"/>
                  </a:lnTo>
                  <a:lnTo>
                    <a:pt x="223" y="290"/>
                  </a:lnTo>
                  <a:lnTo>
                    <a:pt x="245" y="223"/>
                  </a:lnTo>
                  <a:lnTo>
                    <a:pt x="245" y="156"/>
                  </a:lnTo>
                  <a:lnTo>
                    <a:pt x="245" y="67"/>
                  </a:lnTo>
                  <a:lnTo>
                    <a:pt x="223" y="23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4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57"/>
            <p:cNvSpPr/>
            <p:nvPr/>
          </p:nvSpPr>
          <p:spPr>
            <a:xfrm rot="-1517472" flipH="1">
              <a:off x="8171481" y="2865664"/>
              <a:ext cx="28072" cy="28072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23" y="0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89"/>
                  </a:lnTo>
                  <a:lnTo>
                    <a:pt x="68" y="89"/>
                  </a:lnTo>
                  <a:lnTo>
                    <a:pt x="90" y="67"/>
                  </a:lnTo>
                  <a:lnTo>
                    <a:pt x="68" y="23"/>
                  </a:lnTo>
                  <a:lnTo>
                    <a:pt x="45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57"/>
            <p:cNvSpPr/>
            <p:nvPr/>
          </p:nvSpPr>
          <p:spPr>
            <a:xfrm rot="-1517472" flipH="1">
              <a:off x="8177821" y="2856474"/>
              <a:ext cx="55831" cy="34934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134" y="0"/>
                  </a:moveTo>
                  <a:lnTo>
                    <a:pt x="67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111"/>
                  </a:lnTo>
                  <a:lnTo>
                    <a:pt x="67" y="111"/>
                  </a:lnTo>
                  <a:lnTo>
                    <a:pt x="112" y="89"/>
                  </a:lnTo>
                  <a:lnTo>
                    <a:pt x="134" y="89"/>
                  </a:lnTo>
                  <a:lnTo>
                    <a:pt x="179" y="67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57"/>
            <p:cNvSpPr/>
            <p:nvPr/>
          </p:nvSpPr>
          <p:spPr>
            <a:xfrm rot="-1517472" flipH="1">
              <a:off x="8215057" y="2857225"/>
              <a:ext cx="48657" cy="62694"/>
            </a:xfrm>
            <a:custGeom>
              <a:avLst/>
              <a:gdLst/>
              <a:ahLst/>
              <a:cxnLst/>
              <a:rect l="l" t="t" r="r" b="b"/>
              <a:pathLst>
                <a:path w="156" h="201" extrusionOk="0">
                  <a:moveTo>
                    <a:pt x="67" y="1"/>
                  </a:moveTo>
                  <a:lnTo>
                    <a:pt x="22" y="67"/>
                  </a:lnTo>
                  <a:lnTo>
                    <a:pt x="0" y="134"/>
                  </a:lnTo>
                  <a:lnTo>
                    <a:pt x="0" y="179"/>
                  </a:lnTo>
                  <a:lnTo>
                    <a:pt x="22" y="201"/>
                  </a:lnTo>
                  <a:lnTo>
                    <a:pt x="67" y="201"/>
                  </a:lnTo>
                  <a:lnTo>
                    <a:pt x="89" y="179"/>
                  </a:lnTo>
                  <a:lnTo>
                    <a:pt x="111" y="112"/>
                  </a:lnTo>
                  <a:lnTo>
                    <a:pt x="133" y="67"/>
                  </a:lnTo>
                  <a:lnTo>
                    <a:pt x="156" y="45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57"/>
            <p:cNvSpPr/>
            <p:nvPr/>
          </p:nvSpPr>
          <p:spPr>
            <a:xfrm rot="-1517472" flipH="1">
              <a:off x="8251277" y="2883721"/>
              <a:ext cx="27760" cy="69868"/>
            </a:xfrm>
            <a:custGeom>
              <a:avLst/>
              <a:gdLst/>
              <a:ahLst/>
              <a:cxnLst/>
              <a:rect l="l" t="t" r="r" b="b"/>
              <a:pathLst>
                <a:path w="89" h="224" extrusionOk="0">
                  <a:moveTo>
                    <a:pt x="22" y="1"/>
                  </a:moveTo>
                  <a:lnTo>
                    <a:pt x="0" y="23"/>
                  </a:lnTo>
                  <a:lnTo>
                    <a:pt x="0" y="112"/>
                  </a:lnTo>
                  <a:lnTo>
                    <a:pt x="0" y="179"/>
                  </a:lnTo>
                  <a:lnTo>
                    <a:pt x="22" y="223"/>
                  </a:lnTo>
                  <a:lnTo>
                    <a:pt x="67" y="223"/>
                  </a:lnTo>
                  <a:lnTo>
                    <a:pt x="67" y="201"/>
                  </a:lnTo>
                  <a:lnTo>
                    <a:pt x="67" y="134"/>
                  </a:lnTo>
                  <a:lnTo>
                    <a:pt x="89" y="68"/>
                  </a:lnTo>
                  <a:lnTo>
                    <a:pt x="67" y="45"/>
                  </a:lnTo>
                  <a:lnTo>
                    <a:pt x="45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57"/>
            <p:cNvSpPr/>
            <p:nvPr/>
          </p:nvSpPr>
          <p:spPr>
            <a:xfrm rot="-1517472" flipH="1">
              <a:off x="8254237" y="2931715"/>
              <a:ext cx="41796" cy="48970"/>
            </a:xfrm>
            <a:custGeom>
              <a:avLst/>
              <a:gdLst/>
              <a:ahLst/>
              <a:cxnLst/>
              <a:rect l="l" t="t" r="r" b="b"/>
              <a:pathLst>
                <a:path w="134" h="157" extrusionOk="0">
                  <a:moveTo>
                    <a:pt x="0" y="1"/>
                  </a:moveTo>
                  <a:lnTo>
                    <a:pt x="0" y="23"/>
                  </a:lnTo>
                  <a:lnTo>
                    <a:pt x="45" y="112"/>
                  </a:lnTo>
                  <a:lnTo>
                    <a:pt x="111" y="156"/>
                  </a:lnTo>
                  <a:lnTo>
                    <a:pt x="133" y="156"/>
                  </a:lnTo>
                  <a:lnTo>
                    <a:pt x="133" y="134"/>
                  </a:lnTo>
                  <a:lnTo>
                    <a:pt x="133" y="90"/>
                  </a:lnTo>
                  <a:lnTo>
                    <a:pt x="111" y="67"/>
                  </a:lnTo>
                  <a:lnTo>
                    <a:pt x="89" y="67"/>
                  </a:lnTo>
                  <a:lnTo>
                    <a:pt x="67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57"/>
            <p:cNvSpPr/>
            <p:nvPr/>
          </p:nvSpPr>
          <p:spPr>
            <a:xfrm rot="-1517472" flipH="1">
              <a:off x="7700468" y="2970436"/>
              <a:ext cx="617887" cy="291638"/>
            </a:xfrm>
            <a:custGeom>
              <a:avLst/>
              <a:gdLst/>
              <a:ahLst/>
              <a:cxnLst/>
              <a:rect l="l" t="t" r="r" b="b"/>
              <a:pathLst>
                <a:path w="1981" h="935" extrusionOk="0">
                  <a:moveTo>
                    <a:pt x="210" y="80"/>
                  </a:moveTo>
                  <a:lnTo>
                    <a:pt x="1091" y="290"/>
                  </a:lnTo>
                  <a:lnTo>
                    <a:pt x="1669" y="445"/>
                  </a:lnTo>
                  <a:lnTo>
                    <a:pt x="1780" y="468"/>
                  </a:lnTo>
                  <a:lnTo>
                    <a:pt x="1869" y="490"/>
                  </a:lnTo>
                  <a:lnTo>
                    <a:pt x="1914" y="512"/>
                  </a:lnTo>
                  <a:lnTo>
                    <a:pt x="1914" y="601"/>
                  </a:lnTo>
                  <a:lnTo>
                    <a:pt x="1914" y="712"/>
                  </a:lnTo>
                  <a:lnTo>
                    <a:pt x="1869" y="779"/>
                  </a:lnTo>
                  <a:lnTo>
                    <a:pt x="1847" y="824"/>
                  </a:lnTo>
                  <a:lnTo>
                    <a:pt x="1802" y="846"/>
                  </a:lnTo>
                  <a:lnTo>
                    <a:pt x="1758" y="868"/>
                  </a:lnTo>
                  <a:lnTo>
                    <a:pt x="1669" y="846"/>
                  </a:lnTo>
                  <a:lnTo>
                    <a:pt x="1535" y="801"/>
                  </a:lnTo>
                  <a:lnTo>
                    <a:pt x="957" y="623"/>
                  </a:lnTo>
                  <a:lnTo>
                    <a:pt x="166" y="392"/>
                  </a:lnTo>
                  <a:lnTo>
                    <a:pt x="201" y="356"/>
                  </a:lnTo>
                  <a:lnTo>
                    <a:pt x="223" y="290"/>
                  </a:lnTo>
                  <a:lnTo>
                    <a:pt x="245" y="201"/>
                  </a:lnTo>
                  <a:lnTo>
                    <a:pt x="223" y="134"/>
                  </a:lnTo>
                  <a:lnTo>
                    <a:pt x="210" y="80"/>
                  </a:lnTo>
                  <a:close/>
                  <a:moveTo>
                    <a:pt x="112" y="1"/>
                  </a:moveTo>
                  <a:lnTo>
                    <a:pt x="134" y="45"/>
                  </a:lnTo>
                  <a:lnTo>
                    <a:pt x="156" y="156"/>
                  </a:lnTo>
                  <a:lnTo>
                    <a:pt x="156" y="245"/>
                  </a:lnTo>
                  <a:lnTo>
                    <a:pt x="112" y="312"/>
                  </a:lnTo>
                  <a:lnTo>
                    <a:pt x="45" y="356"/>
                  </a:lnTo>
                  <a:lnTo>
                    <a:pt x="1" y="379"/>
                  </a:lnTo>
                  <a:lnTo>
                    <a:pt x="1" y="401"/>
                  </a:lnTo>
                  <a:lnTo>
                    <a:pt x="1" y="423"/>
                  </a:lnTo>
                  <a:lnTo>
                    <a:pt x="45" y="445"/>
                  </a:lnTo>
                  <a:lnTo>
                    <a:pt x="1224" y="779"/>
                  </a:lnTo>
                  <a:lnTo>
                    <a:pt x="1513" y="868"/>
                  </a:lnTo>
                  <a:lnTo>
                    <a:pt x="1647" y="912"/>
                  </a:lnTo>
                  <a:lnTo>
                    <a:pt x="1780" y="935"/>
                  </a:lnTo>
                  <a:lnTo>
                    <a:pt x="1847" y="935"/>
                  </a:lnTo>
                  <a:lnTo>
                    <a:pt x="1914" y="890"/>
                  </a:lnTo>
                  <a:lnTo>
                    <a:pt x="1936" y="846"/>
                  </a:lnTo>
                  <a:lnTo>
                    <a:pt x="1980" y="757"/>
                  </a:lnTo>
                  <a:lnTo>
                    <a:pt x="1980" y="601"/>
                  </a:lnTo>
                  <a:lnTo>
                    <a:pt x="1980" y="468"/>
                  </a:lnTo>
                  <a:lnTo>
                    <a:pt x="1958" y="445"/>
                  </a:lnTo>
                  <a:lnTo>
                    <a:pt x="1936" y="423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79" y="1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9572E62-905C-459F-B883-D5411A559625}"/>
              </a:ext>
            </a:extLst>
          </p:cNvPr>
          <p:cNvSpPr txBox="1"/>
          <p:nvPr/>
        </p:nvSpPr>
        <p:spPr>
          <a:xfrm>
            <a:off x="2595201" y="2353816"/>
            <a:ext cx="4079549" cy="860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5000" b="1">
                <a:solidFill>
                  <a:srgbClr val="FFFFFF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Đọc số 23 116</a:t>
            </a:r>
            <a:endParaRPr kumimoji="0" lang="en-US" sz="5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Arrow: Left 1">
            <a:hlinkClick r:id="rId3" action="ppaction://hlinksldjump"/>
            <a:extLst>
              <a:ext uri="{FF2B5EF4-FFF2-40B4-BE49-F238E27FC236}">
                <a16:creationId xmlns:a16="http://schemas.microsoft.com/office/drawing/2014/main" id="{AC5EC3F1-EE20-4450-8819-2A9BC2C47B74}"/>
              </a:ext>
            </a:extLst>
          </p:cNvPr>
          <p:cNvSpPr/>
          <p:nvPr/>
        </p:nvSpPr>
        <p:spPr>
          <a:xfrm>
            <a:off x="8034390" y="4515046"/>
            <a:ext cx="852033" cy="5199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4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3" name="Google Shape;1513;p57"/>
          <p:cNvGrpSpPr/>
          <p:nvPr/>
        </p:nvGrpSpPr>
        <p:grpSpPr>
          <a:xfrm>
            <a:off x="1170197" y="1342809"/>
            <a:ext cx="6929561" cy="2882123"/>
            <a:chOff x="6459632" y="3043449"/>
            <a:chExt cx="4487767" cy="2052648"/>
          </a:xfrm>
        </p:grpSpPr>
        <p:sp>
          <p:nvSpPr>
            <p:cNvPr id="1514" name="Google Shape;1514;p57"/>
            <p:cNvSpPr/>
            <p:nvPr/>
          </p:nvSpPr>
          <p:spPr>
            <a:xfrm>
              <a:off x="6501965" y="3085782"/>
              <a:ext cx="4403100" cy="196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57"/>
            <p:cNvSpPr/>
            <p:nvPr/>
          </p:nvSpPr>
          <p:spPr>
            <a:xfrm>
              <a:off x="6459632" y="3043449"/>
              <a:ext cx="4487767" cy="2052648"/>
            </a:xfrm>
            <a:custGeom>
              <a:avLst/>
              <a:gdLst/>
              <a:ahLst/>
              <a:cxnLst/>
              <a:rect l="l" t="t" r="r" b="b"/>
              <a:pathLst>
                <a:path w="4487767" h="2052648" extrusionOk="0">
                  <a:moveTo>
                    <a:pt x="0" y="2052648"/>
                  </a:moveTo>
                  <a:lnTo>
                    <a:pt x="0" y="0"/>
                  </a:lnTo>
                  <a:lnTo>
                    <a:pt x="4487767" y="0"/>
                  </a:lnTo>
                  <a:lnTo>
                    <a:pt x="4487767" y="2052648"/>
                  </a:lnTo>
                  <a:close/>
                  <a:moveTo>
                    <a:pt x="84666" y="1967981"/>
                  </a:moveTo>
                  <a:lnTo>
                    <a:pt x="4403100" y="1967981"/>
                  </a:lnTo>
                  <a:lnTo>
                    <a:pt x="4403100" y="84666"/>
                  </a:lnTo>
                  <a:lnTo>
                    <a:pt x="84666" y="84666"/>
                  </a:ln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16" name="Google Shape;1516;p57"/>
          <p:cNvGrpSpPr/>
          <p:nvPr/>
        </p:nvGrpSpPr>
        <p:grpSpPr>
          <a:xfrm>
            <a:off x="986141" y="3505891"/>
            <a:ext cx="638475" cy="298500"/>
            <a:chOff x="4173100" y="4403650"/>
            <a:chExt cx="51175" cy="23925"/>
          </a:xfrm>
        </p:grpSpPr>
        <p:sp>
          <p:nvSpPr>
            <p:cNvPr id="1517" name="Google Shape;1517;p57"/>
            <p:cNvSpPr/>
            <p:nvPr/>
          </p:nvSpPr>
          <p:spPr>
            <a:xfrm>
              <a:off x="4175875" y="4404750"/>
              <a:ext cx="47850" cy="22275"/>
            </a:xfrm>
            <a:custGeom>
              <a:avLst/>
              <a:gdLst/>
              <a:ahLst/>
              <a:cxnLst/>
              <a:rect l="l" t="t" r="r" b="b"/>
              <a:pathLst>
                <a:path w="1914" h="891" extrusionOk="0">
                  <a:moveTo>
                    <a:pt x="111" y="1"/>
                  </a:moveTo>
                  <a:lnTo>
                    <a:pt x="134" y="23"/>
                  </a:lnTo>
                  <a:lnTo>
                    <a:pt x="156" y="67"/>
                  </a:lnTo>
                  <a:lnTo>
                    <a:pt x="156" y="156"/>
                  </a:lnTo>
                  <a:lnTo>
                    <a:pt x="156" y="223"/>
                  </a:lnTo>
                  <a:lnTo>
                    <a:pt x="134" y="290"/>
                  </a:lnTo>
                  <a:lnTo>
                    <a:pt x="89" y="334"/>
                  </a:lnTo>
                  <a:lnTo>
                    <a:pt x="45" y="379"/>
                  </a:lnTo>
                  <a:lnTo>
                    <a:pt x="0" y="379"/>
                  </a:lnTo>
                  <a:lnTo>
                    <a:pt x="1757" y="890"/>
                  </a:lnTo>
                  <a:lnTo>
                    <a:pt x="1846" y="802"/>
                  </a:lnTo>
                  <a:lnTo>
                    <a:pt x="1891" y="690"/>
                  </a:lnTo>
                  <a:lnTo>
                    <a:pt x="1913" y="579"/>
                  </a:lnTo>
                  <a:lnTo>
                    <a:pt x="1891" y="446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EA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57"/>
            <p:cNvSpPr/>
            <p:nvPr/>
          </p:nvSpPr>
          <p:spPr>
            <a:xfrm>
              <a:off x="4173650" y="4404750"/>
              <a:ext cx="6125" cy="9475"/>
            </a:xfrm>
            <a:custGeom>
              <a:avLst/>
              <a:gdLst/>
              <a:ahLst/>
              <a:cxnLst/>
              <a:rect l="l" t="t" r="r" b="b"/>
              <a:pathLst>
                <a:path w="245" h="379" extrusionOk="0">
                  <a:moveTo>
                    <a:pt x="134" y="1"/>
                  </a:moveTo>
                  <a:lnTo>
                    <a:pt x="89" y="45"/>
                  </a:lnTo>
                  <a:lnTo>
                    <a:pt x="45" y="90"/>
                  </a:lnTo>
                  <a:lnTo>
                    <a:pt x="23" y="156"/>
                  </a:lnTo>
                  <a:lnTo>
                    <a:pt x="0" y="245"/>
                  </a:lnTo>
                  <a:lnTo>
                    <a:pt x="23" y="312"/>
                  </a:lnTo>
                  <a:lnTo>
                    <a:pt x="45" y="357"/>
                  </a:lnTo>
                  <a:lnTo>
                    <a:pt x="89" y="379"/>
                  </a:lnTo>
                  <a:lnTo>
                    <a:pt x="134" y="379"/>
                  </a:lnTo>
                  <a:lnTo>
                    <a:pt x="178" y="334"/>
                  </a:lnTo>
                  <a:lnTo>
                    <a:pt x="223" y="290"/>
                  </a:lnTo>
                  <a:lnTo>
                    <a:pt x="245" y="223"/>
                  </a:lnTo>
                  <a:lnTo>
                    <a:pt x="245" y="156"/>
                  </a:lnTo>
                  <a:lnTo>
                    <a:pt x="245" y="67"/>
                  </a:lnTo>
                  <a:lnTo>
                    <a:pt x="223" y="23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4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57"/>
            <p:cNvSpPr/>
            <p:nvPr/>
          </p:nvSpPr>
          <p:spPr>
            <a:xfrm>
              <a:off x="4177525" y="4403650"/>
              <a:ext cx="2250" cy="2250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23" y="0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89"/>
                  </a:lnTo>
                  <a:lnTo>
                    <a:pt x="68" y="89"/>
                  </a:lnTo>
                  <a:lnTo>
                    <a:pt x="90" y="67"/>
                  </a:lnTo>
                  <a:lnTo>
                    <a:pt x="68" y="23"/>
                  </a:lnTo>
                  <a:lnTo>
                    <a:pt x="45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57"/>
            <p:cNvSpPr/>
            <p:nvPr/>
          </p:nvSpPr>
          <p:spPr>
            <a:xfrm>
              <a:off x="4174750" y="4403650"/>
              <a:ext cx="4475" cy="2800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134" y="0"/>
                  </a:moveTo>
                  <a:lnTo>
                    <a:pt x="67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111"/>
                  </a:lnTo>
                  <a:lnTo>
                    <a:pt x="67" y="111"/>
                  </a:lnTo>
                  <a:lnTo>
                    <a:pt x="112" y="89"/>
                  </a:lnTo>
                  <a:lnTo>
                    <a:pt x="134" y="89"/>
                  </a:lnTo>
                  <a:lnTo>
                    <a:pt x="179" y="67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57"/>
            <p:cNvSpPr/>
            <p:nvPr/>
          </p:nvSpPr>
          <p:spPr>
            <a:xfrm>
              <a:off x="4173100" y="4404750"/>
              <a:ext cx="3900" cy="5025"/>
            </a:xfrm>
            <a:custGeom>
              <a:avLst/>
              <a:gdLst/>
              <a:ahLst/>
              <a:cxnLst/>
              <a:rect l="l" t="t" r="r" b="b"/>
              <a:pathLst>
                <a:path w="156" h="201" extrusionOk="0">
                  <a:moveTo>
                    <a:pt x="67" y="1"/>
                  </a:moveTo>
                  <a:lnTo>
                    <a:pt x="22" y="67"/>
                  </a:lnTo>
                  <a:lnTo>
                    <a:pt x="0" y="134"/>
                  </a:lnTo>
                  <a:lnTo>
                    <a:pt x="0" y="179"/>
                  </a:lnTo>
                  <a:lnTo>
                    <a:pt x="22" y="201"/>
                  </a:lnTo>
                  <a:lnTo>
                    <a:pt x="67" y="201"/>
                  </a:lnTo>
                  <a:lnTo>
                    <a:pt x="89" y="179"/>
                  </a:lnTo>
                  <a:lnTo>
                    <a:pt x="111" y="112"/>
                  </a:lnTo>
                  <a:lnTo>
                    <a:pt x="133" y="67"/>
                  </a:lnTo>
                  <a:lnTo>
                    <a:pt x="156" y="45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57"/>
            <p:cNvSpPr/>
            <p:nvPr/>
          </p:nvSpPr>
          <p:spPr>
            <a:xfrm>
              <a:off x="4173100" y="4407525"/>
              <a:ext cx="2225" cy="5600"/>
            </a:xfrm>
            <a:custGeom>
              <a:avLst/>
              <a:gdLst/>
              <a:ahLst/>
              <a:cxnLst/>
              <a:rect l="l" t="t" r="r" b="b"/>
              <a:pathLst>
                <a:path w="89" h="224" extrusionOk="0">
                  <a:moveTo>
                    <a:pt x="22" y="1"/>
                  </a:moveTo>
                  <a:lnTo>
                    <a:pt x="0" y="23"/>
                  </a:lnTo>
                  <a:lnTo>
                    <a:pt x="0" y="112"/>
                  </a:lnTo>
                  <a:lnTo>
                    <a:pt x="0" y="179"/>
                  </a:lnTo>
                  <a:lnTo>
                    <a:pt x="22" y="223"/>
                  </a:lnTo>
                  <a:lnTo>
                    <a:pt x="67" y="223"/>
                  </a:lnTo>
                  <a:lnTo>
                    <a:pt x="67" y="201"/>
                  </a:lnTo>
                  <a:lnTo>
                    <a:pt x="67" y="134"/>
                  </a:lnTo>
                  <a:lnTo>
                    <a:pt x="89" y="68"/>
                  </a:lnTo>
                  <a:lnTo>
                    <a:pt x="67" y="45"/>
                  </a:lnTo>
                  <a:lnTo>
                    <a:pt x="45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57"/>
            <p:cNvSpPr/>
            <p:nvPr/>
          </p:nvSpPr>
          <p:spPr>
            <a:xfrm>
              <a:off x="4173100" y="4411425"/>
              <a:ext cx="3350" cy="3925"/>
            </a:xfrm>
            <a:custGeom>
              <a:avLst/>
              <a:gdLst/>
              <a:ahLst/>
              <a:cxnLst/>
              <a:rect l="l" t="t" r="r" b="b"/>
              <a:pathLst>
                <a:path w="134" h="157" extrusionOk="0">
                  <a:moveTo>
                    <a:pt x="0" y="1"/>
                  </a:moveTo>
                  <a:lnTo>
                    <a:pt x="0" y="23"/>
                  </a:lnTo>
                  <a:lnTo>
                    <a:pt x="45" y="112"/>
                  </a:lnTo>
                  <a:lnTo>
                    <a:pt x="111" y="156"/>
                  </a:lnTo>
                  <a:lnTo>
                    <a:pt x="133" y="156"/>
                  </a:lnTo>
                  <a:lnTo>
                    <a:pt x="133" y="134"/>
                  </a:lnTo>
                  <a:lnTo>
                    <a:pt x="133" y="90"/>
                  </a:lnTo>
                  <a:lnTo>
                    <a:pt x="111" y="67"/>
                  </a:lnTo>
                  <a:lnTo>
                    <a:pt x="89" y="67"/>
                  </a:lnTo>
                  <a:lnTo>
                    <a:pt x="67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57"/>
            <p:cNvSpPr/>
            <p:nvPr/>
          </p:nvSpPr>
          <p:spPr>
            <a:xfrm>
              <a:off x="4174750" y="4404200"/>
              <a:ext cx="49525" cy="23375"/>
            </a:xfrm>
            <a:custGeom>
              <a:avLst/>
              <a:gdLst/>
              <a:ahLst/>
              <a:cxnLst/>
              <a:rect l="l" t="t" r="r" b="b"/>
              <a:pathLst>
                <a:path w="1981" h="935" extrusionOk="0">
                  <a:moveTo>
                    <a:pt x="210" y="80"/>
                  </a:moveTo>
                  <a:lnTo>
                    <a:pt x="1091" y="290"/>
                  </a:lnTo>
                  <a:lnTo>
                    <a:pt x="1669" y="445"/>
                  </a:lnTo>
                  <a:lnTo>
                    <a:pt x="1780" y="468"/>
                  </a:lnTo>
                  <a:lnTo>
                    <a:pt x="1869" y="490"/>
                  </a:lnTo>
                  <a:lnTo>
                    <a:pt x="1914" y="512"/>
                  </a:lnTo>
                  <a:lnTo>
                    <a:pt x="1914" y="601"/>
                  </a:lnTo>
                  <a:lnTo>
                    <a:pt x="1914" y="712"/>
                  </a:lnTo>
                  <a:lnTo>
                    <a:pt x="1869" y="779"/>
                  </a:lnTo>
                  <a:lnTo>
                    <a:pt x="1847" y="824"/>
                  </a:lnTo>
                  <a:lnTo>
                    <a:pt x="1802" y="846"/>
                  </a:lnTo>
                  <a:lnTo>
                    <a:pt x="1758" y="868"/>
                  </a:lnTo>
                  <a:lnTo>
                    <a:pt x="1669" y="846"/>
                  </a:lnTo>
                  <a:lnTo>
                    <a:pt x="1535" y="801"/>
                  </a:lnTo>
                  <a:lnTo>
                    <a:pt x="957" y="623"/>
                  </a:lnTo>
                  <a:lnTo>
                    <a:pt x="166" y="392"/>
                  </a:lnTo>
                  <a:lnTo>
                    <a:pt x="201" y="356"/>
                  </a:lnTo>
                  <a:lnTo>
                    <a:pt x="223" y="290"/>
                  </a:lnTo>
                  <a:lnTo>
                    <a:pt x="245" y="201"/>
                  </a:lnTo>
                  <a:lnTo>
                    <a:pt x="223" y="134"/>
                  </a:lnTo>
                  <a:lnTo>
                    <a:pt x="210" y="80"/>
                  </a:lnTo>
                  <a:close/>
                  <a:moveTo>
                    <a:pt x="112" y="1"/>
                  </a:moveTo>
                  <a:lnTo>
                    <a:pt x="134" y="45"/>
                  </a:lnTo>
                  <a:lnTo>
                    <a:pt x="156" y="156"/>
                  </a:lnTo>
                  <a:lnTo>
                    <a:pt x="156" y="245"/>
                  </a:lnTo>
                  <a:lnTo>
                    <a:pt x="112" y="312"/>
                  </a:lnTo>
                  <a:lnTo>
                    <a:pt x="45" y="356"/>
                  </a:lnTo>
                  <a:lnTo>
                    <a:pt x="1" y="379"/>
                  </a:lnTo>
                  <a:lnTo>
                    <a:pt x="1" y="401"/>
                  </a:lnTo>
                  <a:lnTo>
                    <a:pt x="1" y="423"/>
                  </a:lnTo>
                  <a:lnTo>
                    <a:pt x="45" y="445"/>
                  </a:lnTo>
                  <a:lnTo>
                    <a:pt x="1224" y="779"/>
                  </a:lnTo>
                  <a:lnTo>
                    <a:pt x="1513" y="868"/>
                  </a:lnTo>
                  <a:lnTo>
                    <a:pt x="1647" y="912"/>
                  </a:lnTo>
                  <a:lnTo>
                    <a:pt x="1780" y="935"/>
                  </a:lnTo>
                  <a:lnTo>
                    <a:pt x="1847" y="935"/>
                  </a:lnTo>
                  <a:lnTo>
                    <a:pt x="1914" y="890"/>
                  </a:lnTo>
                  <a:lnTo>
                    <a:pt x="1936" y="846"/>
                  </a:lnTo>
                  <a:lnTo>
                    <a:pt x="1980" y="757"/>
                  </a:lnTo>
                  <a:lnTo>
                    <a:pt x="1980" y="601"/>
                  </a:lnTo>
                  <a:lnTo>
                    <a:pt x="1980" y="468"/>
                  </a:lnTo>
                  <a:lnTo>
                    <a:pt x="1958" y="445"/>
                  </a:lnTo>
                  <a:lnTo>
                    <a:pt x="1936" y="423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79" y="1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25" name="Google Shape;1525;p57"/>
          <p:cNvGrpSpPr/>
          <p:nvPr/>
        </p:nvGrpSpPr>
        <p:grpSpPr>
          <a:xfrm>
            <a:off x="7667784" y="2846222"/>
            <a:ext cx="683255" cy="533862"/>
            <a:chOff x="7667784" y="2846222"/>
            <a:chExt cx="683255" cy="533862"/>
          </a:xfrm>
        </p:grpSpPr>
        <p:sp>
          <p:nvSpPr>
            <p:cNvPr id="1526" name="Google Shape;1526;p57"/>
            <p:cNvSpPr/>
            <p:nvPr/>
          </p:nvSpPr>
          <p:spPr>
            <a:xfrm rot="-1517472" flipH="1">
              <a:off x="7707674" y="2978830"/>
              <a:ext cx="596990" cy="277914"/>
            </a:xfrm>
            <a:custGeom>
              <a:avLst/>
              <a:gdLst/>
              <a:ahLst/>
              <a:cxnLst/>
              <a:rect l="l" t="t" r="r" b="b"/>
              <a:pathLst>
                <a:path w="1914" h="891" extrusionOk="0">
                  <a:moveTo>
                    <a:pt x="111" y="1"/>
                  </a:moveTo>
                  <a:lnTo>
                    <a:pt x="134" y="23"/>
                  </a:lnTo>
                  <a:lnTo>
                    <a:pt x="156" y="67"/>
                  </a:lnTo>
                  <a:lnTo>
                    <a:pt x="156" y="156"/>
                  </a:lnTo>
                  <a:lnTo>
                    <a:pt x="156" y="223"/>
                  </a:lnTo>
                  <a:lnTo>
                    <a:pt x="134" y="290"/>
                  </a:lnTo>
                  <a:lnTo>
                    <a:pt x="89" y="334"/>
                  </a:lnTo>
                  <a:lnTo>
                    <a:pt x="45" y="379"/>
                  </a:lnTo>
                  <a:lnTo>
                    <a:pt x="0" y="379"/>
                  </a:lnTo>
                  <a:lnTo>
                    <a:pt x="1757" y="890"/>
                  </a:lnTo>
                  <a:lnTo>
                    <a:pt x="1846" y="802"/>
                  </a:lnTo>
                  <a:lnTo>
                    <a:pt x="1891" y="690"/>
                  </a:lnTo>
                  <a:lnTo>
                    <a:pt x="1913" y="579"/>
                  </a:lnTo>
                  <a:lnTo>
                    <a:pt x="1891" y="446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EA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57"/>
            <p:cNvSpPr/>
            <p:nvPr/>
          </p:nvSpPr>
          <p:spPr>
            <a:xfrm rot="-1517472" flipH="1">
              <a:off x="8194283" y="2863425"/>
              <a:ext cx="76417" cy="118215"/>
            </a:xfrm>
            <a:custGeom>
              <a:avLst/>
              <a:gdLst/>
              <a:ahLst/>
              <a:cxnLst/>
              <a:rect l="l" t="t" r="r" b="b"/>
              <a:pathLst>
                <a:path w="245" h="379" extrusionOk="0">
                  <a:moveTo>
                    <a:pt x="134" y="1"/>
                  </a:moveTo>
                  <a:lnTo>
                    <a:pt x="89" y="45"/>
                  </a:lnTo>
                  <a:lnTo>
                    <a:pt x="45" y="90"/>
                  </a:lnTo>
                  <a:lnTo>
                    <a:pt x="23" y="156"/>
                  </a:lnTo>
                  <a:lnTo>
                    <a:pt x="0" y="245"/>
                  </a:lnTo>
                  <a:lnTo>
                    <a:pt x="23" y="312"/>
                  </a:lnTo>
                  <a:lnTo>
                    <a:pt x="45" y="357"/>
                  </a:lnTo>
                  <a:lnTo>
                    <a:pt x="89" y="379"/>
                  </a:lnTo>
                  <a:lnTo>
                    <a:pt x="134" y="379"/>
                  </a:lnTo>
                  <a:lnTo>
                    <a:pt x="178" y="334"/>
                  </a:lnTo>
                  <a:lnTo>
                    <a:pt x="223" y="290"/>
                  </a:lnTo>
                  <a:lnTo>
                    <a:pt x="245" y="223"/>
                  </a:lnTo>
                  <a:lnTo>
                    <a:pt x="245" y="156"/>
                  </a:lnTo>
                  <a:lnTo>
                    <a:pt x="245" y="67"/>
                  </a:lnTo>
                  <a:lnTo>
                    <a:pt x="223" y="23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4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57"/>
            <p:cNvSpPr/>
            <p:nvPr/>
          </p:nvSpPr>
          <p:spPr>
            <a:xfrm rot="-1517472" flipH="1">
              <a:off x="8171481" y="2865664"/>
              <a:ext cx="28072" cy="28072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23" y="0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89"/>
                  </a:lnTo>
                  <a:lnTo>
                    <a:pt x="68" y="89"/>
                  </a:lnTo>
                  <a:lnTo>
                    <a:pt x="90" y="67"/>
                  </a:lnTo>
                  <a:lnTo>
                    <a:pt x="68" y="23"/>
                  </a:lnTo>
                  <a:lnTo>
                    <a:pt x="45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57"/>
            <p:cNvSpPr/>
            <p:nvPr/>
          </p:nvSpPr>
          <p:spPr>
            <a:xfrm rot="-1517472" flipH="1">
              <a:off x="8177821" y="2856474"/>
              <a:ext cx="55831" cy="34934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134" y="0"/>
                  </a:moveTo>
                  <a:lnTo>
                    <a:pt x="67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111"/>
                  </a:lnTo>
                  <a:lnTo>
                    <a:pt x="67" y="111"/>
                  </a:lnTo>
                  <a:lnTo>
                    <a:pt x="112" y="89"/>
                  </a:lnTo>
                  <a:lnTo>
                    <a:pt x="134" y="89"/>
                  </a:lnTo>
                  <a:lnTo>
                    <a:pt x="179" y="67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57"/>
            <p:cNvSpPr/>
            <p:nvPr/>
          </p:nvSpPr>
          <p:spPr>
            <a:xfrm rot="-1517472" flipH="1">
              <a:off x="8215057" y="2857225"/>
              <a:ext cx="48657" cy="62694"/>
            </a:xfrm>
            <a:custGeom>
              <a:avLst/>
              <a:gdLst/>
              <a:ahLst/>
              <a:cxnLst/>
              <a:rect l="l" t="t" r="r" b="b"/>
              <a:pathLst>
                <a:path w="156" h="201" extrusionOk="0">
                  <a:moveTo>
                    <a:pt x="67" y="1"/>
                  </a:moveTo>
                  <a:lnTo>
                    <a:pt x="22" y="67"/>
                  </a:lnTo>
                  <a:lnTo>
                    <a:pt x="0" y="134"/>
                  </a:lnTo>
                  <a:lnTo>
                    <a:pt x="0" y="179"/>
                  </a:lnTo>
                  <a:lnTo>
                    <a:pt x="22" y="201"/>
                  </a:lnTo>
                  <a:lnTo>
                    <a:pt x="67" y="201"/>
                  </a:lnTo>
                  <a:lnTo>
                    <a:pt x="89" y="179"/>
                  </a:lnTo>
                  <a:lnTo>
                    <a:pt x="111" y="112"/>
                  </a:lnTo>
                  <a:lnTo>
                    <a:pt x="133" y="67"/>
                  </a:lnTo>
                  <a:lnTo>
                    <a:pt x="156" y="45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57"/>
            <p:cNvSpPr/>
            <p:nvPr/>
          </p:nvSpPr>
          <p:spPr>
            <a:xfrm rot="-1517472" flipH="1">
              <a:off x="8251277" y="2883721"/>
              <a:ext cx="27760" cy="69868"/>
            </a:xfrm>
            <a:custGeom>
              <a:avLst/>
              <a:gdLst/>
              <a:ahLst/>
              <a:cxnLst/>
              <a:rect l="l" t="t" r="r" b="b"/>
              <a:pathLst>
                <a:path w="89" h="224" extrusionOk="0">
                  <a:moveTo>
                    <a:pt x="22" y="1"/>
                  </a:moveTo>
                  <a:lnTo>
                    <a:pt x="0" y="23"/>
                  </a:lnTo>
                  <a:lnTo>
                    <a:pt x="0" y="112"/>
                  </a:lnTo>
                  <a:lnTo>
                    <a:pt x="0" y="179"/>
                  </a:lnTo>
                  <a:lnTo>
                    <a:pt x="22" y="223"/>
                  </a:lnTo>
                  <a:lnTo>
                    <a:pt x="67" y="223"/>
                  </a:lnTo>
                  <a:lnTo>
                    <a:pt x="67" y="201"/>
                  </a:lnTo>
                  <a:lnTo>
                    <a:pt x="67" y="134"/>
                  </a:lnTo>
                  <a:lnTo>
                    <a:pt x="89" y="68"/>
                  </a:lnTo>
                  <a:lnTo>
                    <a:pt x="67" y="45"/>
                  </a:lnTo>
                  <a:lnTo>
                    <a:pt x="45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57"/>
            <p:cNvSpPr/>
            <p:nvPr/>
          </p:nvSpPr>
          <p:spPr>
            <a:xfrm rot="-1517472" flipH="1">
              <a:off x="8254237" y="2931715"/>
              <a:ext cx="41796" cy="48970"/>
            </a:xfrm>
            <a:custGeom>
              <a:avLst/>
              <a:gdLst/>
              <a:ahLst/>
              <a:cxnLst/>
              <a:rect l="l" t="t" r="r" b="b"/>
              <a:pathLst>
                <a:path w="134" h="157" extrusionOk="0">
                  <a:moveTo>
                    <a:pt x="0" y="1"/>
                  </a:moveTo>
                  <a:lnTo>
                    <a:pt x="0" y="23"/>
                  </a:lnTo>
                  <a:lnTo>
                    <a:pt x="45" y="112"/>
                  </a:lnTo>
                  <a:lnTo>
                    <a:pt x="111" y="156"/>
                  </a:lnTo>
                  <a:lnTo>
                    <a:pt x="133" y="156"/>
                  </a:lnTo>
                  <a:lnTo>
                    <a:pt x="133" y="134"/>
                  </a:lnTo>
                  <a:lnTo>
                    <a:pt x="133" y="90"/>
                  </a:lnTo>
                  <a:lnTo>
                    <a:pt x="111" y="67"/>
                  </a:lnTo>
                  <a:lnTo>
                    <a:pt x="89" y="67"/>
                  </a:lnTo>
                  <a:lnTo>
                    <a:pt x="67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57"/>
            <p:cNvSpPr/>
            <p:nvPr/>
          </p:nvSpPr>
          <p:spPr>
            <a:xfrm rot="-1517472" flipH="1">
              <a:off x="7700468" y="2970436"/>
              <a:ext cx="617887" cy="291638"/>
            </a:xfrm>
            <a:custGeom>
              <a:avLst/>
              <a:gdLst/>
              <a:ahLst/>
              <a:cxnLst/>
              <a:rect l="l" t="t" r="r" b="b"/>
              <a:pathLst>
                <a:path w="1981" h="935" extrusionOk="0">
                  <a:moveTo>
                    <a:pt x="210" y="80"/>
                  </a:moveTo>
                  <a:lnTo>
                    <a:pt x="1091" y="290"/>
                  </a:lnTo>
                  <a:lnTo>
                    <a:pt x="1669" y="445"/>
                  </a:lnTo>
                  <a:lnTo>
                    <a:pt x="1780" y="468"/>
                  </a:lnTo>
                  <a:lnTo>
                    <a:pt x="1869" y="490"/>
                  </a:lnTo>
                  <a:lnTo>
                    <a:pt x="1914" y="512"/>
                  </a:lnTo>
                  <a:lnTo>
                    <a:pt x="1914" y="601"/>
                  </a:lnTo>
                  <a:lnTo>
                    <a:pt x="1914" y="712"/>
                  </a:lnTo>
                  <a:lnTo>
                    <a:pt x="1869" y="779"/>
                  </a:lnTo>
                  <a:lnTo>
                    <a:pt x="1847" y="824"/>
                  </a:lnTo>
                  <a:lnTo>
                    <a:pt x="1802" y="846"/>
                  </a:lnTo>
                  <a:lnTo>
                    <a:pt x="1758" y="868"/>
                  </a:lnTo>
                  <a:lnTo>
                    <a:pt x="1669" y="846"/>
                  </a:lnTo>
                  <a:lnTo>
                    <a:pt x="1535" y="801"/>
                  </a:lnTo>
                  <a:lnTo>
                    <a:pt x="957" y="623"/>
                  </a:lnTo>
                  <a:lnTo>
                    <a:pt x="166" y="392"/>
                  </a:lnTo>
                  <a:lnTo>
                    <a:pt x="201" y="356"/>
                  </a:lnTo>
                  <a:lnTo>
                    <a:pt x="223" y="290"/>
                  </a:lnTo>
                  <a:lnTo>
                    <a:pt x="245" y="201"/>
                  </a:lnTo>
                  <a:lnTo>
                    <a:pt x="223" y="134"/>
                  </a:lnTo>
                  <a:lnTo>
                    <a:pt x="210" y="80"/>
                  </a:lnTo>
                  <a:close/>
                  <a:moveTo>
                    <a:pt x="112" y="1"/>
                  </a:moveTo>
                  <a:lnTo>
                    <a:pt x="134" y="45"/>
                  </a:lnTo>
                  <a:lnTo>
                    <a:pt x="156" y="156"/>
                  </a:lnTo>
                  <a:lnTo>
                    <a:pt x="156" y="245"/>
                  </a:lnTo>
                  <a:lnTo>
                    <a:pt x="112" y="312"/>
                  </a:lnTo>
                  <a:lnTo>
                    <a:pt x="45" y="356"/>
                  </a:lnTo>
                  <a:lnTo>
                    <a:pt x="1" y="379"/>
                  </a:lnTo>
                  <a:lnTo>
                    <a:pt x="1" y="401"/>
                  </a:lnTo>
                  <a:lnTo>
                    <a:pt x="1" y="423"/>
                  </a:lnTo>
                  <a:lnTo>
                    <a:pt x="45" y="445"/>
                  </a:lnTo>
                  <a:lnTo>
                    <a:pt x="1224" y="779"/>
                  </a:lnTo>
                  <a:lnTo>
                    <a:pt x="1513" y="868"/>
                  </a:lnTo>
                  <a:lnTo>
                    <a:pt x="1647" y="912"/>
                  </a:lnTo>
                  <a:lnTo>
                    <a:pt x="1780" y="935"/>
                  </a:lnTo>
                  <a:lnTo>
                    <a:pt x="1847" y="935"/>
                  </a:lnTo>
                  <a:lnTo>
                    <a:pt x="1914" y="890"/>
                  </a:lnTo>
                  <a:lnTo>
                    <a:pt x="1936" y="846"/>
                  </a:lnTo>
                  <a:lnTo>
                    <a:pt x="1980" y="757"/>
                  </a:lnTo>
                  <a:lnTo>
                    <a:pt x="1980" y="601"/>
                  </a:lnTo>
                  <a:lnTo>
                    <a:pt x="1980" y="468"/>
                  </a:lnTo>
                  <a:lnTo>
                    <a:pt x="1958" y="445"/>
                  </a:lnTo>
                  <a:lnTo>
                    <a:pt x="1936" y="423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79" y="1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9572E62-905C-459F-B883-D5411A559625}"/>
              </a:ext>
            </a:extLst>
          </p:cNvPr>
          <p:cNvSpPr txBox="1"/>
          <p:nvPr/>
        </p:nvSpPr>
        <p:spPr>
          <a:xfrm>
            <a:off x="2512291" y="2326052"/>
            <a:ext cx="4463165" cy="855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5000" b="1">
                <a:solidFill>
                  <a:srgbClr val="FFFFFF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Đọc số 12 427</a:t>
            </a:r>
            <a:endParaRPr kumimoji="0" lang="en-US" sz="5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4" name="Arrow: Left 23">
            <a:hlinkClick r:id="rId3" action="ppaction://hlinksldjump"/>
            <a:extLst>
              <a:ext uri="{FF2B5EF4-FFF2-40B4-BE49-F238E27FC236}">
                <a16:creationId xmlns:a16="http://schemas.microsoft.com/office/drawing/2014/main" id="{8D101820-439C-45B3-B6EB-04D89C757DBD}"/>
              </a:ext>
            </a:extLst>
          </p:cNvPr>
          <p:cNvSpPr/>
          <p:nvPr/>
        </p:nvSpPr>
        <p:spPr>
          <a:xfrm>
            <a:off x="8034390" y="4515046"/>
            <a:ext cx="852033" cy="5199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4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3" name="Google Shape;1513;p57"/>
          <p:cNvGrpSpPr/>
          <p:nvPr/>
        </p:nvGrpSpPr>
        <p:grpSpPr>
          <a:xfrm>
            <a:off x="1170197" y="1342809"/>
            <a:ext cx="6929561" cy="2882123"/>
            <a:chOff x="6459632" y="3043449"/>
            <a:chExt cx="4487767" cy="2052648"/>
          </a:xfrm>
        </p:grpSpPr>
        <p:sp>
          <p:nvSpPr>
            <p:cNvPr id="1514" name="Google Shape;1514;p57"/>
            <p:cNvSpPr/>
            <p:nvPr/>
          </p:nvSpPr>
          <p:spPr>
            <a:xfrm>
              <a:off x="6501965" y="3085782"/>
              <a:ext cx="4403100" cy="196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57"/>
            <p:cNvSpPr/>
            <p:nvPr/>
          </p:nvSpPr>
          <p:spPr>
            <a:xfrm>
              <a:off x="6459632" y="3043449"/>
              <a:ext cx="4487767" cy="2052648"/>
            </a:xfrm>
            <a:custGeom>
              <a:avLst/>
              <a:gdLst/>
              <a:ahLst/>
              <a:cxnLst/>
              <a:rect l="l" t="t" r="r" b="b"/>
              <a:pathLst>
                <a:path w="4487767" h="2052648" extrusionOk="0">
                  <a:moveTo>
                    <a:pt x="0" y="2052648"/>
                  </a:moveTo>
                  <a:lnTo>
                    <a:pt x="0" y="0"/>
                  </a:lnTo>
                  <a:lnTo>
                    <a:pt x="4487767" y="0"/>
                  </a:lnTo>
                  <a:lnTo>
                    <a:pt x="4487767" y="2052648"/>
                  </a:lnTo>
                  <a:close/>
                  <a:moveTo>
                    <a:pt x="84666" y="1967981"/>
                  </a:moveTo>
                  <a:lnTo>
                    <a:pt x="4403100" y="1967981"/>
                  </a:lnTo>
                  <a:lnTo>
                    <a:pt x="4403100" y="84666"/>
                  </a:lnTo>
                  <a:lnTo>
                    <a:pt x="84666" y="84666"/>
                  </a:ln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16" name="Google Shape;1516;p57"/>
          <p:cNvGrpSpPr/>
          <p:nvPr/>
        </p:nvGrpSpPr>
        <p:grpSpPr>
          <a:xfrm>
            <a:off x="986141" y="3505891"/>
            <a:ext cx="638475" cy="298500"/>
            <a:chOff x="4173100" y="4403650"/>
            <a:chExt cx="51175" cy="23925"/>
          </a:xfrm>
        </p:grpSpPr>
        <p:sp>
          <p:nvSpPr>
            <p:cNvPr id="1517" name="Google Shape;1517;p57"/>
            <p:cNvSpPr/>
            <p:nvPr/>
          </p:nvSpPr>
          <p:spPr>
            <a:xfrm>
              <a:off x="4175875" y="4404750"/>
              <a:ext cx="47850" cy="22275"/>
            </a:xfrm>
            <a:custGeom>
              <a:avLst/>
              <a:gdLst/>
              <a:ahLst/>
              <a:cxnLst/>
              <a:rect l="l" t="t" r="r" b="b"/>
              <a:pathLst>
                <a:path w="1914" h="891" extrusionOk="0">
                  <a:moveTo>
                    <a:pt x="111" y="1"/>
                  </a:moveTo>
                  <a:lnTo>
                    <a:pt x="134" y="23"/>
                  </a:lnTo>
                  <a:lnTo>
                    <a:pt x="156" y="67"/>
                  </a:lnTo>
                  <a:lnTo>
                    <a:pt x="156" y="156"/>
                  </a:lnTo>
                  <a:lnTo>
                    <a:pt x="156" y="223"/>
                  </a:lnTo>
                  <a:lnTo>
                    <a:pt x="134" y="290"/>
                  </a:lnTo>
                  <a:lnTo>
                    <a:pt x="89" y="334"/>
                  </a:lnTo>
                  <a:lnTo>
                    <a:pt x="45" y="379"/>
                  </a:lnTo>
                  <a:lnTo>
                    <a:pt x="0" y="379"/>
                  </a:lnTo>
                  <a:lnTo>
                    <a:pt x="1757" y="890"/>
                  </a:lnTo>
                  <a:lnTo>
                    <a:pt x="1846" y="802"/>
                  </a:lnTo>
                  <a:lnTo>
                    <a:pt x="1891" y="690"/>
                  </a:lnTo>
                  <a:lnTo>
                    <a:pt x="1913" y="579"/>
                  </a:lnTo>
                  <a:lnTo>
                    <a:pt x="1891" y="446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EA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57"/>
            <p:cNvSpPr/>
            <p:nvPr/>
          </p:nvSpPr>
          <p:spPr>
            <a:xfrm>
              <a:off x="4173650" y="4404750"/>
              <a:ext cx="6125" cy="9475"/>
            </a:xfrm>
            <a:custGeom>
              <a:avLst/>
              <a:gdLst/>
              <a:ahLst/>
              <a:cxnLst/>
              <a:rect l="l" t="t" r="r" b="b"/>
              <a:pathLst>
                <a:path w="245" h="379" extrusionOk="0">
                  <a:moveTo>
                    <a:pt x="134" y="1"/>
                  </a:moveTo>
                  <a:lnTo>
                    <a:pt x="89" y="45"/>
                  </a:lnTo>
                  <a:lnTo>
                    <a:pt x="45" y="90"/>
                  </a:lnTo>
                  <a:lnTo>
                    <a:pt x="23" y="156"/>
                  </a:lnTo>
                  <a:lnTo>
                    <a:pt x="0" y="245"/>
                  </a:lnTo>
                  <a:lnTo>
                    <a:pt x="23" y="312"/>
                  </a:lnTo>
                  <a:lnTo>
                    <a:pt x="45" y="357"/>
                  </a:lnTo>
                  <a:lnTo>
                    <a:pt x="89" y="379"/>
                  </a:lnTo>
                  <a:lnTo>
                    <a:pt x="134" y="379"/>
                  </a:lnTo>
                  <a:lnTo>
                    <a:pt x="178" y="334"/>
                  </a:lnTo>
                  <a:lnTo>
                    <a:pt x="223" y="290"/>
                  </a:lnTo>
                  <a:lnTo>
                    <a:pt x="245" y="223"/>
                  </a:lnTo>
                  <a:lnTo>
                    <a:pt x="245" y="156"/>
                  </a:lnTo>
                  <a:lnTo>
                    <a:pt x="245" y="67"/>
                  </a:lnTo>
                  <a:lnTo>
                    <a:pt x="223" y="23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4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57"/>
            <p:cNvSpPr/>
            <p:nvPr/>
          </p:nvSpPr>
          <p:spPr>
            <a:xfrm>
              <a:off x="4177525" y="4403650"/>
              <a:ext cx="2250" cy="2250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23" y="0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89"/>
                  </a:lnTo>
                  <a:lnTo>
                    <a:pt x="68" y="89"/>
                  </a:lnTo>
                  <a:lnTo>
                    <a:pt x="90" y="67"/>
                  </a:lnTo>
                  <a:lnTo>
                    <a:pt x="68" y="23"/>
                  </a:lnTo>
                  <a:lnTo>
                    <a:pt x="45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57"/>
            <p:cNvSpPr/>
            <p:nvPr/>
          </p:nvSpPr>
          <p:spPr>
            <a:xfrm>
              <a:off x="4174750" y="4403650"/>
              <a:ext cx="4475" cy="2800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134" y="0"/>
                  </a:moveTo>
                  <a:lnTo>
                    <a:pt x="67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111"/>
                  </a:lnTo>
                  <a:lnTo>
                    <a:pt x="67" y="111"/>
                  </a:lnTo>
                  <a:lnTo>
                    <a:pt x="112" y="89"/>
                  </a:lnTo>
                  <a:lnTo>
                    <a:pt x="134" y="89"/>
                  </a:lnTo>
                  <a:lnTo>
                    <a:pt x="179" y="67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57"/>
            <p:cNvSpPr/>
            <p:nvPr/>
          </p:nvSpPr>
          <p:spPr>
            <a:xfrm>
              <a:off x="4173100" y="4404750"/>
              <a:ext cx="3900" cy="5025"/>
            </a:xfrm>
            <a:custGeom>
              <a:avLst/>
              <a:gdLst/>
              <a:ahLst/>
              <a:cxnLst/>
              <a:rect l="l" t="t" r="r" b="b"/>
              <a:pathLst>
                <a:path w="156" h="201" extrusionOk="0">
                  <a:moveTo>
                    <a:pt x="67" y="1"/>
                  </a:moveTo>
                  <a:lnTo>
                    <a:pt x="22" y="67"/>
                  </a:lnTo>
                  <a:lnTo>
                    <a:pt x="0" y="134"/>
                  </a:lnTo>
                  <a:lnTo>
                    <a:pt x="0" y="179"/>
                  </a:lnTo>
                  <a:lnTo>
                    <a:pt x="22" y="201"/>
                  </a:lnTo>
                  <a:lnTo>
                    <a:pt x="67" y="201"/>
                  </a:lnTo>
                  <a:lnTo>
                    <a:pt x="89" y="179"/>
                  </a:lnTo>
                  <a:lnTo>
                    <a:pt x="111" y="112"/>
                  </a:lnTo>
                  <a:lnTo>
                    <a:pt x="133" y="67"/>
                  </a:lnTo>
                  <a:lnTo>
                    <a:pt x="156" y="45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57"/>
            <p:cNvSpPr/>
            <p:nvPr/>
          </p:nvSpPr>
          <p:spPr>
            <a:xfrm>
              <a:off x="4173100" y="4407525"/>
              <a:ext cx="2225" cy="5600"/>
            </a:xfrm>
            <a:custGeom>
              <a:avLst/>
              <a:gdLst/>
              <a:ahLst/>
              <a:cxnLst/>
              <a:rect l="l" t="t" r="r" b="b"/>
              <a:pathLst>
                <a:path w="89" h="224" extrusionOk="0">
                  <a:moveTo>
                    <a:pt x="22" y="1"/>
                  </a:moveTo>
                  <a:lnTo>
                    <a:pt x="0" y="23"/>
                  </a:lnTo>
                  <a:lnTo>
                    <a:pt x="0" y="112"/>
                  </a:lnTo>
                  <a:lnTo>
                    <a:pt x="0" y="179"/>
                  </a:lnTo>
                  <a:lnTo>
                    <a:pt x="22" y="223"/>
                  </a:lnTo>
                  <a:lnTo>
                    <a:pt x="67" y="223"/>
                  </a:lnTo>
                  <a:lnTo>
                    <a:pt x="67" y="201"/>
                  </a:lnTo>
                  <a:lnTo>
                    <a:pt x="67" y="134"/>
                  </a:lnTo>
                  <a:lnTo>
                    <a:pt x="89" y="68"/>
                  </a:lnTo>
                  <a:lnTo>
                    <a:pt x="67" y="45"/>
                  </a:lnTo>
                  <a:lnTo>
                    <a:pt x="45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57"/>
            <p:cNvSpPr/>
            <p:nvPr/>
          </p:nvSpPr>
          <p:spPr>
            <a:xfrm>
              <a:off x="4173100" y="4411425"/>
              <a:ext cx="3350" cy="3925"/>
            </a:xfrm>
            <a:custGeom>
              <a:avLst/>
              <a:gdLst/>
              <a:ahLst/>
              <a:cxnLst/>
              <a:rect l="l" t="t" r="r" b="b"/>
              <a:pathLst>
                <a:path w="134" h="157" extrusionOk="0">
                  <a:moveTo>
                    <a:pt x="0" y="1"/>
                  </a:moveTo>
                  <a:lnTo>
                    <a:pt x="0" y="23"/>
                  </a:lnTo>
                  <a:lnTo>
                    <a:pt x="45" y="112"/>
                  </a:lnTo>
                  <a:lnTo>
                    <a:pt x="111" y="156"/>
                  </a:lnTo>
                  <a:lnTo>
                    <a:pt x="133" y="156"/>
                  </a:lnTo>
                  <a:lnTo>
                    <a:pt x="133" y="134"/>
                  </a:lnTo>
                  <a:lnTo>
                    <a:pt x="133" y="90"/>
                  </a:lnTo>
                  <a:lnTo>
                    <a:pt x="111" y="67"/>
                  </a:lnTo>
                  <a:lnTo>
                    <a:pt x="89" y="67"/>
                  </a:lnTo>
                  <a:lnTo>
                    <a:pt x="67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57"/>
            <p:cNvSpPr/>
            <p:nvPr/>
          </p:nvSpPr>
          <p:spPr>
            <a:xfrm>
              <a:off x="4174750" y="4404200"/>
              <a:ext cx="49525" cy="23375"/>
            </a:xfrm>
            <a:custGeom>
              <a:avLst/>
              <a:gdLst/>
              <a:ahLst/>
              <a:cxnLst/>
              <a:rect l="l" t="t" r="r" b="b"/>
              <a:pathLst>
                <a:path w="1981" h="935" extrusionOk="0">
                  <a:moveTo>
                    <a:pt x="210" y="80"/>
                  </a:moveTo>
                  <a:lnTo>
                    <a:pt x="1091" y="290"/>
                  </a:lnTo>
                  <a:lnTo>
                    <a:pt x="1669" y="445"/>
                  </a:lnTo>
                  <a:lnTo>
                    <a:pt x="1780" y="468"/>
                  </a:lnTo>
                  <a:lnTo>
                    <a:pt x="1869" y="490"/>
                  </a:lnTo>
                  <a:lnTo>
                    <a:pt x="1914" y="512"/>
                  </a:lnTo>
                  <a:lnTo>
                    <a:pt x="1914" y="601"/>
                  </a:lnTo>
                  <a:lnTo>
                    <a:pt x="1914" y="712"/>
                  </a:lnTo>
                  <a:lnTo>
                    <a:pt x="1869" y="779"/>
                  </a:lnTo>
                  <a:lnTo>
                    <a:pt x="1847" y="824"/>
                  </a:lnTo>
                  <a:lnTo>
                    <a:pt x="1802" y="846"/>
                  </a:lnTo>
                  <a:lnTo>
                    <a:pt x="1758" y="868"/>
                  </a:lnTo>
                  <a:lnTo>
                    <a:pt x="1669" y="846"/>
                  </a:lnTo>
                  <a:lnTo>
                    <a:pt x="1535" y="801"/>
                  </a:lnTo>
                  <a:lnTo>
                    <a:pt x="957" y="623"/>
                  </a:lnTo>
                  <a:lnTo>
                    <a:pt x="166" y="392"/>
                  </a:lnTo>
                  <a:lnTo>
                    <a:pt x="201" y="356"/>
                  </a:lnTo>
                  <a:lnTo>
                    <a:pt x="223" y="290"/>
                  </a:lnTo>
                  <a:lnTo>
                    <a:pt x="245" y="201"/>
                  </a:lnTo>
                  <a:lnTo>
                    <a:pt x="223" y="134"/>
                  </a:lnTo>
                  <a:lnTo>
                    <a:pt x="210" y="80"/>
                  </a:lnTo>
                  <a:close/>
                  <a:moveTo>
                    <a:pt x="112" y="1"/>
                  </a:moveTo>
                  <a:lnTo>
                    <a:pt x="134" y="45"/>
                  </a:lnTo>
                  <a:lnTo>
                    <a:pt x="156" y="156"/>
                  </a:lnTo>
                  <a:lnTo>
                    <a:pt x="156" y="245"/>
                  </a:lnTo>
                  <a:lnTo>
                    <a:pt x="112" y="312"/>
                  </a:lnTo>
                  <a:lnTo>
                    <a:pt x="45" y="356"/>
                  </a:lnTo>
                  <a:lnTo>
                    <a:pt x="1" y="379"/>
                  </a:lnTo>
                  <a:lnTo>
                    <a:pt x="1" y="401"/>
                  </a:lnTo>
                  <a:lnTo>
                    <a:pt x="1" y="423"/>
                  </a:lnTo>
                  <a:lnTo>
                    <a:pt x="45" y="445"/>
                  </a:lnTo>
                  <a:lnTo>
                    <a:pt x="1224" y="779"/>
                  </a:lnTo>
                  <a:lnTo>
                    <a:pt x="1513" y="868"/>
                  </a:lnTo>
                  <a:lnTo>
                    <a:pt x="1647" y="912"/>
                  </a:lnTo>
                  <a:lnTo>
                    <a:pt x="1780" y="935"/>
                  </a:lnTo>
                  <a:lnTo>
                    <a:pt x="1847" y="935"/>
                  </a:lnTo>
                  <a:lnTo>
                    <a:pt x="1914" y="890"/>
                  </a:lnTo>
                  <a:lnTo>
                    <a:pt x="1936" y="846"/>
                  </a:lnTo>
                  <a:lnTo>
                    <a:pt x="1980" y="757"/>
                  </a:lnTo>
                  <a:lnTo>
                    <a:pt x="1980" y="601"/>
                  </a:lnTo>
                  <a:lnTo>
                    <a:pt x="1980" y="468"/>
                  </a:lnTo>
                  <a:lnTo>
                    <a:pt x="1958" y="445"/>
                  </a:lnTo>
                  <a:lnTo>
                    <a:pt x="1936" y="423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79" y="1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25" name="Google Shape;1525;p57"/>
          <p:cNvGrpSpPr/>
          <p:nvPr/>
        </p:nvGrpSpPr>
        <p:grpSpPr>
          <a:xfrm>
            <a:off x="7667784" y="2846222"/>
            <a:ext cx="683255" cy="533862"/>
            <a:chOff x="7667784" y="2846222"/>
            <a:chExt cx="683255" cy="533862"/>
          </a:xfrm>
        </p:grpSpPr>
        <p:sp>
          <p:nvSpPr>
            <p:cNvPr id="1526" name="Google Shape;1526;p57"/>
            <p:cNvSpPr/>
            <p:nvPr/>
          </p:nvSpPr>
          <p:spPr>
            <a:xfrm rot="-1517472" flipH="1">
              <a:off x="7707674" y="2978830"/>
              <a:ext cx="596990" cy="277914"/>
            </a:xfrm>
            <a:custGeom>
              <a:avLst/>
              <a:gdLst/>
              <a:ahLst/>
              <a:cxnLst/>
              <a:rect l="l" t="t" r="r" b="b"/>
              <a:pathLst>
                <a:path w="1914" h="891" extrusionOk="0">
                  <a:moveTo>
                    <a:pt x="111" y="1"/>
                  </a:moveTo>
                  <a:lnTo>
                    <a:pt x="134" y="23"/>
                  </a:lnTo>
                  <a:lnTo>
                    <a:pt x="156" y="67"/>
                  </a:lnTo>
                  <a:lnTo>
                    <a:pt x="156" y="156"/>
                  </a:lnTo>
                  <a:lnTo>
                    <a:pt x="156" y="223"/>
                  </a:lnTo>
                  <a:lnTo>
                    <a:pt x="134" y="290"/>
                  </a:lnTo>
                  <a:lnTo>
                    <a:pt x="89" y="334"/>
                  </a:lnTo>
                  <a:lnTo>
                    <a:pt x="45" y="379"/>
                  </a:lnTo>
                  <a:lnTo>
                    <a:pt x="0" y="379"/>
                  </a:lnTo>
                  <a:lnTo>
                    <a:pt x="1757" y="890"/>
                  </a:lnTo>
                  <a:lnTo>
                    <a:pt x="1846" y="802"/>
                  </a:lnTo>
                  <a:lnTo>
                    <a:pt x="1891" y="690"/>
                  </a:lnTo>
                  <a:lnTo>
                    <a:pt x="1913" y="579"/>
                  </a:lnTo>
                  <a:lnTo>
                    <a:pt x="1891" y="446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EA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57"/>
            <p:cNvSpPr/>
            <p:nvPr/>
          </p:nvSpPr>
          <p:spPr>
            <a:xfrm rot="-1517472" flipH="1">
              <a:off x="8194283" y="2863425"/>
              <a:ext cx="76417" cy="118215"/>
            </a:xfrm>
            <a:custGeom>
              <a:avLst/>
              <a:gdLst/>
              <a:ahLst/>
              <a:cxnLst/>
              <a:rect l="l" t="t" r="r" b="b"/>
              <a:pathLst>
                <a:path w="245" h="379" extrusionOk="0">
                  <a:moveTo>
                    <a:pt x="134" y="1"/>
                  </a:moveTo>
                  <a:lnTo>
                    <a:pt x="89" y="45"/>
                  </a:lnTo>
                  <a:lnTo>
                    <a:pt x="45" y="90"/>
                  </a:lnTo>
                  <a:lnTo>
                    <a:pt x="23" y="156"/>
                  </a:lnTo>
                  <a:lnTo>
                    <a:pt x="0" y="245"/>
                  </a:lnTo>
                  <a:lnTo>
                    <a:pt x="23" y="312"/>
                  </a:lnTo>
                  <a:lnTo>
                    <a:pt x="45" y="357"/>
                  </a:lnTo>
                  <a:lnTo>
                    <a:pt x="89" y="379"/>
                  </a:lnTo>
                  <a:lnTo>
                    <a:pt x="134" y="379"/>
                  </a:lnTo>
                  <a:lnTo>
                    <a:pt x="178" y="334"/>
                  </a:lnTo>
                  <a:lnTo>
                    <a:pt x="223" y="290"/>
                  </a:lnTo>
                  <a:lnTo>
                    <a:pt x="245" y="223"/>
                  </a:lnTo>
                  <a:lnTo>
                    <a:pt x="245" y="156"/>
                  </a:lnTo>
                  <a:lnTo>
                    <a:pt x="245" y="67"/>
                  </a:lnTo>
                  <a:lnTo>
                    <a:pt x="223" y="23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4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57"/>
            <p:cNvSpPr/>
            <p:nvPr/>
          </p:nvSpPr>
          <p:spPr>
            <a:xfrm rot="-1517472" flipH="1">
              <a:off x="8171481" y="2865664"/>
              <a:ext cx="28072" cy="28072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23" y="0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89"/>
                  </a:lnTo>
                  <a:lnTo>
                    <a:pt x="68" y="89"/>
                  </a:lnTo>
                  <a:lnTo>
                    <a:pt x="90" y="67"/>
                  </a:lnTo>
                  <a:lnTo>
                    <a:pt x="68" y="23"/>
                  </a:lnTo>
                  <a:lnTo>
                    <a:pt x="45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57"/>
            <p:cNvSpPr/>
            <p:nvPr/>
          </p:nvSpPr>
          <p:spPr>
            <a:xfrm rot="-1517472" flipH="1">
              <a:off x="8177821" y="2856474"/>
              <a:ext cx="55831" cy="34934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134" y="0"/>
                  </a:moveTo>
                  <a:lnTo>
                    <a:pt x="67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111"/>
                  </a:lnTo>
                  <a:lnTo>
                    <a:pt x="67" y="111"/>
                  </a:lnTo>
                  <a:lnTo>
                    <a:pt x="112" y="89"/>
                  </a:lnTo>
                  <a:lnTo>
                    <a:pt x="134" y="89"/>
                  </a:lnTo>
                  <a:lnTo>
                    <a:pt x="179" y="67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57"/>
            <p:cNvSpPr/>
            <p:nvPr/>
          </p:nvSpPr>
          <p:spPr>
            <a:xfrm rot="-1517472" flipH="1">
              <a:off x="8215057" y="2857225"/>
              <a:ext cx="48657" cy="62694"/>
            </a:xfrm>
            <a:custGeom>
              <a:avLst/>
              <a:gdLst/>
              <a:ahLst/>
              <a:cxnLst/>
              <a:rect l="l" t="t" r="r" b="b"/>
              <a:pathLst>
                <a:path w="156" h="201" extrusionOk="0">
                  <a:moveTo>
                    <a:pt x="67" y="1"/>
                  </a:moveTo>
                  <a:lnTo>
                    <a:pt x="22" y="67"/>
                  </a:lnTo>
                  <a:lnTo>
                    <a:pt x="0" y="134"/>
                  </a:lnTo>
                  <a:lnTo>
                    <a:pt x="0" y="179"/>
                  </a:lnTo>
                  <a:lnTo>
                    <a:pt x="22" y="201"/>
                  </a:lnTo>
                  <a:lnTo>
                    <a:pt x="67" y="201"/>
                  </a:lnTo>
                  <a:lnTo>
                    <a:pt x="89" y="179"/>
                  </a:lnTo>
                  <a:lnTo>
                    <a:pt x="111" y="112"/>
                  </a:lnTo>
                  <a:lnTo>
                    <a:pt x="133" y="67"/>
                  </a:lnTo>
                  <a:lnTo>
                    <a:pt x="156" y="45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57"/>
            <p:cNvSpPr/>
            <p:nvPr/>
          </p:nvSpPr>
          <p:spPr>
            <a:xfrm rot="-1517472" flipH="1">
              <a:off x="8251277" y="2883721"/>
              <a:ext cx="27760" cy="69868"/>
            </a:xfrm>
            <a:custGeom>
              <a:avLst/>
              <a:gdLst/>
              <a:ahLst/>
              <a:cxnLst/>
              <a:rect l="l" t="t" r="r" b="b"/>
              <a:pathLst>
                <a:path w="89" h="224" extrusionOk="0">
                  <a:moveTo>
                    <a:pt x="22" y="1"/>
                  </a:moveTo>
                  <a:lnTo>
                    <a:pt x="0" y="23"/>
                  </a:lnTo>
                  <a:lnTo>
                    <a:pt x="0" y="112"/>
                  </a:lnTo>
                  <a:lnTo>
                    <a:pt x="0" y="179"/>
                  </a:lnTo>
                  <a:lnTo>
                    <a:pt x="22" y="223"/>
                  </a:lnTo>
                  <a:lnTo>
                    <a:pt x="67" y="223"/>
                  </a:lnTo>
                  <a:lnTo>
                    <a:pt x="67" y="201"/>
                  </a:lnTo>
                  <a:lnTo>
                    <a:pt x="67" y="134"/>
                  </a:lnTo>
                  <a:lnTo>
                    <a:pt x="89" y="68"/>
                  </a:lnTo>
                  <a:lnTo>
                    <a:pt x="67" y="45"/>
                  </a:lnTo>
                  <a:lnTo>
                    <a:pt x="45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57"/>
            <p:cNvSpPr/>
            <p:nvPr/>
          </p:nvSpPr>
          <p:spPr>
            <a:xfrm rot="-1517472" flipH="1">
              <a:off x="8254237" y="2931715"/>
              <a:ext cx="41796" cy="48970"/>
            </a:xfrm>
            <a:custGeom>
              <a:avLst/>
              <a:gdLst/>
              <a:ahLst/>
              <a:cxnLst/>
              <a:rect l="l" t="t" r="r" b="b"/>
              <a:pathLst>
                <a:path w="134" h="157" extrusionOk="0">
                  <a:moveTo>
                    <a:pt x="0" y="1"/>
                  </a:moveTo>
                  <a:lnTo>
                    <a:pt x="0" y="23"/>
                  </a:lnTo>
                  <a:lnTo>
                    <a:pt x="45" y="112"/>
                  </a:lnTo>
                  <a:lnTo>
                    <a:pt x="111" y="156"/>
                  </a:lnTo>
                  <a:lnTo>
                    <a:pt x="133" y="156"/>
                  </a:lnTo>
                  <a:lnTo>
                    <a:pt x="133" y="134"/>
                  </a:lnTo>
                  <a:lnTo>
                    <a:pt x="133" y="90"/>
                  </a:lnTo>
                  <a:lnTo>
                    <a:pt x="111" y="67"/>
                  </a:lnTo>
                  <a:lnTo>
                    <a:pt x="89" y="67"/>
                  </a:lnTo>
                  <a:lnTo>
                    <a:pt x="67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57"/>
            <p:cNvSpPr/>
            <p:nvPr/>
          </p:nvSpPr>
          <p:spPr>
            <a:xfrm rot="-1517472" flipH="1">
              <a:off x="7700468" y="2970436"/>
              <a:ext cx="617887" cy="291638"/>
            </a:xfrm>
            <a:custGeom>
              <a:avLst/>
              <a:gdLst/>
              <a:ahLst/>
              <a:cxnLst/>
              <a:rect l="l" t="t" r="r" b="b"/>
              <a:pathLst>
                <a:path w="1981" h="935" extrusionOk="0">
                  <a:moveTo>
                    <a:pt x="210" y="80"/>
                  </a:moveTo>
                  <a:lnTo>
                    <a:pt x="1091" y="290"/>
                  </a:lnTo>
                  <a:lnTo>
                    <a:pt x="1669" y="445"/>
                  </a:lnTo>
                  <a:lnTo>
                    <a:pt x="1780" y="468"/>
                  </a:lnTo>
                  <a:lnTo>
                    <a:pt x="1869" y="490"/>
                  </a:lnTo>
                  <a:lnTo>
                    <a:pt x="1914" y="512"/>
                  </a:lnTo>
                  <a:lnTo>
                    <a:pt x="1914" y="601"/>
                  </a:lnTo>
                  <a:lnTo>
                    <a:pt x="1914" y="712"/>
                  </a:lnTo>
                  <a:lnTo>
                    <a:pt x="1869" y="779"/>
                  </a:lnTo>
                  <a:lnTo>
                    <a:pt x="1847" y="824"/>
                  </a:lnTo>
                  <a:lnTo>
                    <a:pt x="1802" y="846"/>
                  </a:lnTo>
                  <a:lnTo>
                    <a:pt x="1758" y="868"/>
                  </a:lnTo>
                  <a:lnTo>
                    <a:pt x="1669" y="846"/>
                  </a:lnTo>
                  <a:lnTo>
                    <a:pt x="1535" y="801"/>
                  </a:lnTo>
                  <a:lnTo>
                    <a:pt x="957" y="623"/>
                  </a:lnTo>
                  <a:lnTo>
                    <a:pt x="166" y="392"/>
                  </a:lnTo>
                  <a:lnTo>
                    <a:pt x="201" y="356"/>
                  </a:lnTo>
                  <a:lnTo>
                    <a:pt x="223" y="290"/>
                  </a:lnTo>
                  <a:lnTo>
                    <a:pt x="245" y="201"/>
                  </a:lnTo>
                  <a:lnTo>
                    <a:pt x="223" y="134"/>
                  </a:lnTo>
                  <a:lnTo>
                    <a:pt x="210" y="80"/>
                  </a:lnTo>
                  <a:close/>
                  <a:moveTo>
                    <a:pt x="112" y="1"/>
                  </a:moveTo>
                  <a:lnTo>
                    <a:pt x="134" y="45"/>
                  </a:lnTo>
                  <a:lnTo>
                    <a:pt x="156" y="156"/>
                  </a:lnTo>
                  <a:lnTo>
                    <a:pt x="156" y="245"/>
                  </a:lnTo>
                  <a:lnTo>
                    <a:pt x="112" y="312"/>
                  </a:lnTo>
                  <a:lnTo>
                    <a:pt x="45" y="356"/>
                  </a:lnTo>
                  <a:lnTo>
                    <a:pt x="1" y="379"/>
                  </a:lnTo>
                  <a:lnTo>
                    <a:pt x="1" y="401"/>
                  </a:lnTo>
                  <a:lnTo>
                    <a:pt x="1" y="423"/>
                  </a:lnTo>
                  <a:lnTo>
                    <a:pt x="45" y="445"/>
                  </a:lnTo>
                  <a:lnTo>
                    <a:pt x="1224" y="779"/>
                  </a:lnTo>
                  <a:lnTo>
                    <a:pt x="1513" y="868"/>
                  </a:lnTo>
                  <a:lnTo>
                    <a:pt x="1647" y="912"/>
                  </a:lnTo>
                  <a:lnTo>
                    <a:pt x="1780" y="935"/>
                  </a:lnTo>
                  <a:lnTo>
                    <a:pt x="1847" y="935"/>
                  </a:lnTo>
                  <a:lnTo>
                    <a:pt x="1914" y="890"/>
                  </a:lnTo>
                  <a:lnTo>
                    <a:pt x="1936" y="846"/>
                  </a:lnTo>
                  <a:lnTo>
                    <a:pt x="1980" y="757"/>
                  </a:lnTo>
                  <a:lnTo>
                    <a:pt x="1980" y="601"/>
                  </a:lnTo>
                  <a:lnTo>
                    <a:pt x="1980" y="468"/>
                  </a:lnTo>
                  <a:lnTo>
                    <a:pt x="1958" y="445"/>
                  </a:lnTo>
                  <a:lnTo>
                    <a:pt x="1936" y="423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79" y="1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9572E62-905C-459F-B883-D5411A559625}"/>
              </a:ext>
            </a:extLst>
          </p:cNvPr>
          <p:cNvSpPr txBox="1"/>
          <p:nvPr/>
        </p:nvSpPr>
        <p:spPr>
          <a:xfrm>
            <a:off x="2931861" y="2355996"/>
            <a:ext cx="4079549" cy="855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5000" b="1">
                <a:solidFill>
                  <a:srgbClr val="FFFFFF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Đọc số 3116</a:t>
            </a:r>
            <a:endParaRPr kumimoji="0" lang="en-US" sz="5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4" name="Arrow: Left 23">
            <a:hlinkClick r:id="rId3" action="ppaction://hlinksldjump"/>
            <a:extLst>
              <a:ext uri="{FF2B5EF4-FFF2-40B4-BE49-F238E27FC236}">
                <a16:creationId xmlns:a16="http://schemas.microsoft.com/office/drawing/2014/main" id="{7B701E80-CEE5-464D-8170-1C697027C7AD}"/>
              </a:ext>
            </a:extLst>
          </p:cNvPr>
          <p:cNvSpPr/>
          <p:nvPr/>
        </p:nvSpPr>
        <p:spPr>
          <a:xfrm>
            <a:off x="8034390" y="4515046"/>
            <a:ext cx="852033" cy="5199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0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3" name="Google Shape;1513;p57"/>
          <p:cNvGrpSpPr/>
          <p:nvPr/>
        </p:nvGrpSpPr>
        <p:grpSpPr>
          <a:xfrm>
            <a:off x="1170197" y="1342809"/>
            <a:ext cx="6929561" cy="2882123"/>
            <a:chOff x="6459632" y="3043449"/>
            <a:chExt cx="4487767" cy="2052648"/>
          </a:xfrm>
        </p:grpSpPr>
        <p:sp>
          <p:nvSpPr>
            <p:cNvPr id="1514" name="Google Shape;1514;p57"/>
            <p:cNvSpPr/>
            <p:nvPr/>
          </p:nvSpPr>
          <p:spPr>
            <a:xfrm>
              <a:off x="6501965" y="3085782"/>
              <a:ext cx="4403100" cy="196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57"/>
            <p:cNvSpPr/>
            <p:nvPr/>
          </p:nvSpPr>
          <p:spPr>
            <a:xfrm>
              <a:off x="6459632" y="3043449"/>
              <a:ext cx="4487767" cy="2052648"/>
            </a:xfrm>
            <a:custGeom>
              <a:avLst/>
              <a:gdLst/>
              <a:ahLst/>
              <a:cxnLst/>
              <a:rect l="l" t="t" r="r" b="b"/>
              <a:pathLst>
                <a:path w="4487767" h="2052648" extrusionOk="0">
                  <a:moveTo>
                    <a:pt x="0" y="2052648"/>
                  </a:moveTo>
                  <a:lnTo>
                    <a:pt x="0" y="0"/>
                  </a:lnTo>
                  <a:lnTo>
                    <a:pt x="4487767" y="0"/>
                  </a:lnTo>
                  <a:lnTo>
                    <a:pt x="4487767" y="2052648"/>
                  </a:lnTo>
                  <a:close/>
                  <a:moveTo>
                    <a:pt x="84666" y="1967981"/>
                  </a:moveTo>
                  <a:lnTo>
                    <a:pt x="4403100" y="1967981"/>
                  </a:lnTo>
                  <a:lnTo>
                    <a:pt x="4403100" y="84666"/>
                  </a:lnTo>
                  <a:lnTo>
                    <a:pt x="84666" y="84666"/>
                  </a:ln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16" name="Google Shape;1516;p57"/>
          <p:cNvGrpSpPr/>
          <p:nvPr/>
        </p:nvGrpSpPr>
        <p:grpSpPr>
          <a:xfrm>
            <a:off x="986141" y="3505891"/>
            <a:ext cx="638475" cy="298500"/>
            <a:chOff x="4173100" y="4403650"/>
            <a:chExt cx="51175" cy="23925"/>
          </a:xfrm>
        </p:grpSpPr>
        <p:sp>
          <p:nvSpPr>
            <p:cNvPr id="1517" name="Google Shape;1517;p57"/>
            <p:cNvSpPr/>
            <p:nvPr/>
          </p:nvSpPr>
          <p:spPr>
            <a:xfrm>
              <a:off x="4175875" y="4404750"/>
              <a:ext cx="47850" cy="22275"/>
            </a:xfrm>
            <a:custGeom>
              <a:avLst/>
              <a:gdLst/>
              <a:ahLst/>
              <a:cxnLst/>
              <a:rect l="l" t="t" r="r" b="b"/>
              <a:pathLst>
                <a:path w="1914" h="891" extrusionOk="0">
                  <a:moveTo>
                    <a:pt x="111" y="1"/>
                  </a:moveTo>
                  <a:lnTo>
                    <a:pt x="134" y="23"/>
                  </a:lnTo>
                  <a:lnTo>
                    <a:pt x="156" y="67"/>
                  </a:lnTo>
                  <a:lnTo>
                    <a:pt x="156" y="156"/>
                  </a:lnTo>
                  <a:lnTo>
                    <a:pt x="156" y="223"/>
                  </a:lnTo>
                  <a:lnTo>
                    <a:pt x="134" y="290"/>
                  </a:lnTo>
                  <a:lnTo>
                    <a:pt x="89" y="334"/>
                  </a:lnTo>
                  <a:lnTo>
                    <a:pt x="45" y="379"/>
                  </a:lnTo>
                  <a:lnTo>
                    <a:pt x="0" y="379"/>
                  </a:lnTo>
                  <a:lnTo>
                    <a:pt x="1757" y="890"/>
                  </a:lnTo>
                  <a:lnTo>
                    <a:pt x="1846" y="802"/>
                  </a:lnTo>
                  <a:lnTo>
                    <a:pt x="1891" y="690"/>
                  </a:lnTo>
                  <a:lnTo>
                    <a:pt x="1913" y="579"/>
                  </a:lnTo>
                  <a:lnTo>
                    <a:pt x="1891" y="446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EA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57"/>
            <p:cNvSpPr/>
            <p:nvPr/>
          </p:nvSpPr>
          <p:spPr>
            <a:xfrm>
              <a:off x="4173650" y="4404750"/>
              <a:ext cx="6125" cy="9475"/>
            </a:xfrm>
            <a:custGeom>
              <a:avLst/>
              <a:gdLst/>
              <a:ahLst/>
              <a:cxnLst/>
              <a:rect l="l" t="t" r="r" b="b"/>
              <a:pathLst>
                <a:path w="245" h="379" extrusionOk="0">
                  <a:moveTo>
                    <a:pt x="134" y="1"/>
                  </a:moveTo>
                  <a:lnTo>
                    <a:pt x="89" y="45"/>
                  </a:lnTo>
                  <a:lnTo>
                    <a:pt x="45" y="90"/>
                  </a:lnTo>
                  <a:lnTo>
                    <a:pt x="23" y="156"/>
                  </a:lnTo>
                  <a:lnTo>
                    <a:pt x="0" y="245"/>
                  </a:lnTo>
                  <a:lnTo>
                    <a:pt x="23" y="312"/>
                  </a:lnTo>
                  <a:lnTo>
                    <a:pt x="45" y="357"/>
                  </a:lnTo>
                  <a:lnTo>
                    <a:pt x="89" y="379"/>
                  </a:lnTo>
                  <a:lnTo>
                    <a:pt x="134" y="379"/>
                  </a:lnTo>
                  <a:lnTo>
                    <a:pt x="178" y="334"/>
                  </a:lnTo>
                  <a:lnTo>
                    <a:pt x="223" y="290"/>
                  </a:lnTo>
                  <a:lnTo>
                    <a:pt x="245" y="223"/>
                  </a:lnTo>
                  <a:lnTo>
                    <a:pt x="245" y="156"/>
                  </a:lnTo>
                  <a:lnTo>
                    <a:pt x="245" y="67"/>
                  </a:lnTo>
                  <a:lnTo>
                    <a:pt x="223" y="23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4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57"/>
            <p:cNvSpPr/>
            <p:nvPr/>
          </p:nvSpPr>
          <p:spPr>
            <a:xfrm>
              <a:off x="4177525" y="4403650"/>
              <a:ext cx="2250" cy="2250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23" y="0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89"/>
                  </a:lnTo>
                  <a:lnTo>
                    <a:pt x="68" y="89"/>
                  </a:lnTo>
                  <a:lnTo>
                    <a:pt x="90" y="67"/>
                  </a:lnTo>
                  <a:lnTo>
                    <a:pt x="68" y="23"/>
                  </a:lnTo>
                  <a:lnTo>
                    <a:pt x="45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57"/>
            <p:cNvSpPr/>
            <p:nvPr/>
          </p:nvSpPr>
          <p:spPr>
            <a:xfrm>
              <a:off x="4174750" y="4403650"/>
              <a:ext cx="4475" cy="2800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134" y="0"/>
                  </a:moveTo>
                  <a:lnTo>
                    <a:pt x="67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111"/>
                  </a:lnTo>
                  <a:lnTo>
                    <a:pt x="67" y="111"/>
                  </a:lnTo>
                  <a:lnTo>
                    <a:pt x="112" y="89"/>
                  </a:lnTo>
                  <a:lnTo>
                    <a:pt x="134" y="89"/>
                  </a:lnTo>
                  <a:lnTo>
                    <a:pt x="179" y="67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57"/>
            <p:cNvSpPr/>
            <p:nvPr/>
          </p:nvSpPr>
          <p:spPr>
            <a:xfrm>
              <a:off x="4173100" y="4404750"/>
              <a:ext cx="3900" cy="5025"/>
            </a:xfrm>
            <a:custGeom>
              <a:avLst/>
              <a:gdLst/>
              <a:ahLst/>
              <a:cxnLst/>
              <a:rect l="l" t="t" r="r" b="b"/>
              <a:pathLst>
                <a:path w="156" h="201" extrusionOk="0">
                  <a:moveTo>
                    <a:pt x="67" y="1"/>
                  </a:moveTo>
                  <a:lnTo>
                    <a:pt x="22" y="67"/>
                  </a:lnTo>
                  <a:lnTo>
                    <a:pt x="0" y="134"/>
                  </a:lnTo>
                  <a:lnTo>
                    <a:pt x="0" y="179"/>
                  </a:lnTo>
                  <a:lnTo>
                    <a:pt x="22" y="201"/>
                  </a:lnTo>
                  <a:lnTo>
                    <a:pt x="67" y="201"/>
                  </a:lnTo>
                  <a:lnTo>
                    <a:pt x="89" y="179"/>
                  </a:lnTo>
                  <a:lnTo>
                    <a:pt x="111" y="112"/>
                  </a:lnTo>
                  <a:lnTo>
                    <a:pt x="133" y="67"/>
                  </a:lnTo>
                  <a:lnTo>
                    <a:pt x="156" y="45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57"/>
            <p:cNvSpPr/>
            <p:nvPr/>
          </p:nvSpPr>
          <p:spPr>
            <a:xfrm>
              <a:off x="4173100" y="4407525"/>
              <a:ext cx="2225" cy="5600"/>
            </a:xfrm>
            <a:custGeom>
              <a:avLst/>
              <a:gdLst/>
              <a:ahLst/>
              <a:cxnLst/>
              <a:rect l="l" t="t" r="r" b="b"/>
              <a:pathLst>
                <a:path w="89" h="224" extrusionOk="0">
                  <a:moveTo>
                    <a:pt x="22" y="1"/>
                  </a:moveTo>
                  <a:lnTo>
                    <a:pt x="0" y="23"/>
                  </a:lnTo>
                  <a:lnTo>
                    <a:pt x="0" y="112"/>
                  </a:lnTo>
                  <a:lnTo>
                    <a:pt x="0" y="179"/>
                  </a:lnTo>
                  <a:lnTo>
                    <a:pt x="22" y="223"/>
                  </a:lnTo>
                  <a:lnTo>
                    <a:pt x="67" y="223"/>
                  </a:lnTo>
                  <a:lnTo>
                    <a:pt x="67" y="201"/>
                  </a:lnTo>
                  <a:lnTo>
                    <a:pt x="67" y="134"/>
                  </a:lnTo>
                  <a:lnTo>
                    <a:pt x="89" y="68"/>
                  </a:lnTo>
                  <a:lnTo>
                    <a:pt x="67" y="45"/>
                  </a:lnTo>
                  <a:lnTo>
                    <a:pt x="45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57"/>
            <p:cNvSpPr/>
            <p:nvPr/>
          </p:nvSpPr>
          <p:spPr>
            <a:xfrm>
              <a:off x="4173100" y="4411425"/>
              <a:ext cx="3350" cy="3925"/>
            </a:xfrm>
            <a:custGeom>
              <a:avLst/>
              <a:gdLst/>
              <a:ahLst/>
              <a:cxnLst/>
              <a:rect l="l" t="t" r="r" b="b"/>
              <a:pathLst>
                <a:path w="134" h="157" extrusionOk="0">
                  <a:moveTo>
                    <a:pt x="0" y="1"/>
                  </a:moveTo>
                  <a:lnTo>
                    <a:pt x="0" y="23"/>
                  </a:lnTo>
                  <a:lnTo>
                    <a:pt x="45" y="112"/>
                  </a:lnTo>
                  <a:lnTo>
                    <a:pt x="111" y="156"/>
                  </a:lnTo>
                  <a:lnTo>
                    <a:pt x="133" y="156"/>
                  </a:lnTo>
                  <a:lnTo>
                    <a:pt x="133" y="134"/>
                  </a:lnTo>
                  <a:lnTo>
                    <a:pt x="133" y="90"/>
                  </a:lnTo>
                  <a:lnTo>
                    <a:pt x="111" y="67"/>
                  </a:lnTo>
                  <a:lnTo>
                    <a:pt x="89" y="67"/>
                  </a:lnTo>
                  <a:lnTo>
                    <a:pt x="67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57"/>
            <p:cNvSpPr/>
            <p:nvPr/>
          </p:nvSpPr>
          <p:spPr>
            <a:xfrm>
              <a:off x="4174750" y="4404200"/>
              <a:ext cx="49525" cy="23375"/>
            </a:xfrm>
            <a:custGeom>
              <a:avLst/>
              <a:gdLst/>
              <a:ahLst/>
              <a:cxnLst/>
              <a:rect l="l" t="t" r="r" b="b"/>
              <a:pathLst>
                <a:path w="1981" h="935" extrusionOk="0">
                  <a:moveTo>
                    <a:pt x="210" y="80"/>
                  </a:moveTo>
                  <a:lnTo>
                    <a:pt x="1091" y="290"/>
                  </a:lnTo>
                  <a:lnTo>
                    <a:pt x="1669" y="445"/>
                  </a:lnTo>
                  <a:lnTo>
                    <a:pt x="1780" y="468"/>
                  </a:lnTo>
                  <a:lnTo>
                    <a:pt x="1869" y="490"/>
                  </a:lnTo>
                  <a:lnTo>
                    <a:pt x="1914" y="512"/>
                  </a:lnTo>
                  <a:lnTo>
                    <a:pt x="1914" y="601"/>
                  </a:lnTo>
                  <a:lnTo>
                    <a:pt x="1914" y="712"/>
                  </a:lnTo>
                  <a:lnTo>
                    <a:pt x="1869" y="779"/>
                  </a:lnTo>
                  <a:lnTo>
                    <a:pt x="1847" y="824"/>
                  </a:lnTo>
                  <a:lnTo>
                    <a:pt x="1802" y="846"/>
                  </a:lnTo>
                  <a:lnTo>
                    <a:pt x="1758" y="868"/>
                  </a:lnTo>
                  <a:lnTo>
                    <a:pt x="1669" y="846"/>
                  </a:lnTo>
                  <a:lnTo>
                    <a:pt x="1535" y="801"/>
                  </a:lnTo>
                  <a:lnTo>
                    <a:pt x="957" y="623"/>
                  </a:lnTo>
                  <a:lnTo>
                    <a:pt x="166" y="392"/>
                  </a:lnTo>
                  <a:lnTo>
                    <a:pt x="201" y="356"/>
                  </a:lnTo>
                  <a:lnTo>
                    <a:pt x="223" y="290"/>
                  </a:lnTo>
                  <a:lnTo>
                    <a:pt x="245" y="201"/>
                  </a:lnTo>
                  <a:lnTo>
                    <a:pt x="223" y="134"/>
                  </a:lnTo>
                  <a:lnTo>
                    <a:pt x="210" y="80"/>
                  </a:lnTo>
                  <a:close/>
                  <a:moveTo>
                    <a:pt x="112" y="1"/>
                  </a:moveTo>
                  <a:lnTo>
                    <a:pt x="134" y="45"/>
                  </a:lnTo>
                  <a:lnTo>
                    <a:pt x="156" y="156"/>
                  </a:lnTo>
                  <a:lnTo>
                    <a:pt x="156" y="245"/>
                  </a:lnTo>
                  <a:lnTo>
                    <a:pt x="112" y="312"/>
                  </a:lnTo>
                  <a:lnTo>
                    <a:pt x="45" y="356"/>
                  </a:lnTo>
                  <a:lnTo>
                    <a:pt x="1" y="379"/>
                  </a:lnTo>
                  <a:lnTo>
                    <a:pt x="1" y="401"/>
                  </a:lnTo>
                  <a:lnTo>
                    <a:pt x="1" y="423"/>
                  </a:lnTo>
                  <a:lnTo>
                    <a:pt x="45" y="445"/>
                  </a:lnTo>
                  <a:lnTo>
                    <a:pt x="1224" y="779"/>
                  </a:lnTo>
                  <a:lnTo>
                    <a:pt x="1513" y="868"/>
                  </a:lnTo>
                  <a:lnTo>
                    <a:pt x="1647" y="912"/>
                  </a:lnTo>
                  <a:lnTo>
                    <a:pt x="1780" y="935"/>
                  </a:lnTo>
                  <a:lnTo>
                    <a:pt x="1847" y="935"/>
                  </a:lnTo>
                  <a:lnTo>
                    <a:pt x="1914" y="890"/>
                  </a:lnTo>
                  <a:lnTo>
                    <a:pt x="1936" y="846"/>
                  </a:lnTo>
                  <a:lnTo>
                    <a:pt x="1980" y="757"/>
                  </a:lnTo>
                  <a:lnTo>
                    <a:pt x="1980" y="601"/>
                  </a:lnTo>
                  <a:lnTo>
                    <a:pt x="1980" y="468"/>
                  </a:lnTo>
                  <a:lnTo>
                    <a:pt x="1958" y="445"/>
                  </a:lnTo>
                  <a:lnTo>
                    <a:pt x="1936" y="423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79" y="1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25" name="Google Shape;1525;p57"/>
          <p:cNvGrpSpPr/>
          <p:nvPr/>
        </p:nvGrpSpPr>
        <p:grpSpPr>
          <a:xfrm>
            <a:off x="7667784" y="2846222"/>
            <a:ext cx="683255" cy="533862"/>
            <a:chOff x="7667784" y="2846222"/>
            <a:chExt cx="683255" cy="533862"/>
          </a:xfrm>
        </p:grpSpPr>
        <p:sp>
          <p:nvSpPr>
            <p:cNvPr id="1526" name="Google Shape;1526;p57"/>
            <p:cNvSpPr/>
            <p:nvPr/>
          </p:nvSpPr>
          <p:spPr>
            <a:xfrm rot="-1517472" flipH="1">
              <a:off x="7707674" y="2978830"/>
              <a:ext cx="596990" cy="277914"/>
            </a:xfrm>
            <a:custGeom>
              <a:avLst/>
              <a:gdLst/>
              <a:ahLst/>
              <a:cxnLst/>
              <a:rect l="l" t="t" r="r" b="b"/>
              <a:pathLst>
                <a:path w="1914" h="891" extrusionOk="0">
                  <a:moveTo>
                    <a:pt x="111" y="1"/>
                  </a:moveTo>
                  <a:lnTo>
                    <a:pt x="134" y="23"/>
                  </a:lnTo>
                  <a:lnTo>
                    <a:pt x="156" y="67"/>
                  </a:lnTo>
                  <a:lnTo>
                    <a:pt x="156" y="156"/>
                  </a:lnTo>
                  <a:lnTo>
                    <a:pt x="156" y="223"/>
                  </a:lnTo>
                  <a:lnTo>
                    <a:pt x="134" y="290"/>
                  </a:lnTo>
                  <a:lnTo>
                    <a:pt x="89" y="334"/>
                  </a:lnTo>
                  <a:lnTo>
                    <a:pt x="45" y="379"/>
                  </a:lnTo>
                  <a:lnTo>
                    <a:pt x="0" y="379"/>
                  </a:lnTo>
                  <a:lnTo>
                    <a:pt x="1757" y="890"/>
                  </a:lnTo>
                  <a:lnTo>
                    <a:pt x="1846" y="802"/>
                  </a:lnTo>
                  <a:lnTo>
                    <a:pt x="1891" y="690"/>
                  </a:lnTo>
                  <a:lnTo>
                    <a:pt x="1913" y="579"/>
                  </a:lnTo>
                  <a:lnTo>
                    <a:pt x="1891" y="446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EA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57"/>
            <p:cNvSpPr/>
            <p:nvPr/>
          </p:nvSpPr>
          <p:spPr>
            <a:xfrm rot="-1517472" flipH="1">
              <a:off x="8194283" y="2863425"/>
              <a:ext cx="76417" cy="118215"/>
            </a:xfrm>
            <a:custGeom>
              <a:avLst/>
              <a:gdLst/>
              <a:ahLst/>
              <a:cxnLst/>
              <a:rect l="l" t="t" r="r" b="b"/>
              <a:pathLst>
                <a:path w="245" h="379" extrusionOk="0">
                  <a:moveTo>
                    <a:pt x="134" y="1"/>
                  </a:moveTo>
                  <a:lnTo>
                    <a:pt x="89" y="45"/>
                  </a:lnTo>
                  <a:lnTo>
                    <a:pt x="45" y="90"/>
                  </a:lnTo>
                  <a:lnTo>
                    <a:pt x="23" y="156"/>
                  </a:lnTo>
                  <a:lnTo>
                    <a:pt x="0" y="245"/>
                  </a:lnTo>
                  <a:lnTo>
                    <a:pt x="23" y="312"/>
                  </a:lnTo>
                  <a:lnTo>
                    <a:pt x="45" y="357"/>
                  </a:lnTo>
                  <a:lnTo>
                    <a:pt x="89" y="379"/>
                  </a:lnTo>
                  <a:lnTo>
                    <a:pt x="134" y="379"/>
                  </a:lnTo>
                  <a:lnTo>
                    <a:pt x="178" y="334"/>
                  </a:lnTo>
                  <a:lnTo>
                    <a:pt x="223" y="290"/>
                  </a:lnTo>
                  <a:lnTo>
                    <a:pt x="245" y="223"/>
                  </a:lnTo>
                  <a:lnTo>
                    <a:pt x="245" y="156"/>
                  </a:lnTo>
                  <a:lnTo>
                    <a:pt x="245" y="67"/>
                  </a:lnTo>
                  <a:lnTo>
                    <a:pt x="223" y="23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4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57"/>
            <p:cNvSpPr/>
            <p:nvPr/>
          </p:nvSpPr>
          <p:spPr>
            <a:xfrm rot="-1517472" flipH="1">
              <a:off x="8171481" y="2865664"/>
              <a:ext cx="28072" cy="28072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23" y="0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89"/>
                  </a:lnTo>
                  <a:lnTo>
                    <a:pt x="68" y="89"/>
                  </a:lnTo>
                  <a:lnTo>
                    <a:pt x="90" y="67"/>
                  </a:lnTo>
                  <a:lnTo>
                    <a:pt x="68" y="23"/>
                  </a:lnTo>
                  <a:lnTo>
                    <a:pt x="45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57"/>
            <p:cNvSpPr/>
            <p:nvPr/>
          </p:nvSpPr>
          <p:spPr>
            <a:xfrm rot="-1517472" flipH="1">
              <a:off x="8177821" y="2856474"/>
              <a:ext cx="55831" cy="34934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134" y="0"/>
                  </a:moveTo>
                  <a:lnTo>
                    <a:pt x="67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111"/>
                  </a:lnTo>
                  <a:lnTo>
                    <a:pt x="67" y="111"/>
                  </a:lnTo>
                  <a:lnTo>
                    <a:pt x="112" y="89"/>
                  </a:lnTo>
                  <a:lnTo>
                    <a:pt x="134" y="89"/>
                  </a:lnTo>
                  <a:lnTo>
                    <a:pt x="179" y="67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57"/>
            <p:cNvSpPr/>
            <p:nvPr/>
          </p:nvSpPr>
          <p:spPr>
            <a:xfrm rot="-1517472" flipH="1">
              <a:off x="8215057" y="2857225"/>
              <a:ext cx="48657" cy="62694"/>
            </a:xfrm>
            <a:custGeom>
              <a:avLst/>
              <a:gdLst/>
              <a:ahLst/>
              <a:cxnLst/>
              <a:rect l="l" t="t" r="r" b="b"/>
              <a:pathLst>
                <a:path w="156" h="201" extrusionOk="0">
                  <a:moveTo>
                    <a:pt x="67" y="1"/>
                  </a:moveTo>
                  <a:lnTo>
                    <a:pt x="22" y="67"/>
                  </a:lnTo>
                  <a:lnTo>
                    <a:pt x="0" y="134"/>
                  </a:lnTo>
                  <a:lnTo>
                    <a:pt x="0" y="179"/>
                  </a:lnTo>
                  <a:lnTo>
                    <a:pt x="22" y="201"/>
                  </a:lnTo>
                  <a:lnTo>
                    <a:pt x="67" y="201"/>
                  </a:lnTo>
                  <a:lnTo>
                    <a:pt x="89" y="179"/>
                  </a:lnTo>
                  <a:lnTo>
                    <a:pt x="111" y="112"/>
                  </a:lnTo>
                  <a:lnTo>
                    <a:pt x="133" y="67"/>
                  </a:lnTo>
                  <a:lnTo>
                    <a:pt x="156" y="45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57"/>
            <p:cNvSpPr/>
            <p:nvPr/>
          </p:nvSpPr>
          <p:spPr>
            <a:xfrm rot="-1517472" flipH="1">
              <a:off x="8251277" y="2883721"/>
              <a:ext cx="27760" cy="69868"/>
            </a:xfrm>
            <a:custGeom>
              <a:avLst/>
              <a:gdLst/>
              <a:ahLst/>
              <a:cxnLst/>
              <a:rect l="l" t="t" r="r" b="b"/>
              <a:pathLst>
                <a:path w="89" h="224" extrusionOk="0">
                  <a:moveTo>
                    <a:pt x="22" y="1"/>
                  </a:moveTo>
                  <a:lnTo>
                    <a:pt x="0" y="23"/>
                  </a:lnTo>
                  <a:lnTo>
                    <a:pt x="0" y="112"/>
                  </a:lnTo>
                  <a:lnTo>
                    <a:pt x="0" y="179"/>
                  </a:lnTo>
                  <a:lnTo>
                    <a:pt x="22" y="223"/>
                  </a:lnTo>
                  <a:lnTo>
                    <a:pt x="67" y="223"/>
                  </a:lnTo>
                  <a:lnTo>
                    <a:pt x="67" y="201"/>
                  </a:lnTo>
                  <a:lnTo>
                    <a:pt x="67" y="134"/>
                  </a:lnTo>
                  <a:lnTo>
                    <a:pt x="89" y="68"/>
                  </a:lnTo>
                  <a:lnTo>
                    <a:pt x="67" y="45"/>
                  </a:lnTo>
                  <a:lnTo>
                    <a:pt x="45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57"/>
            <p:cNvSpPr/>
            <p:nvPr/>
          </p:nvSpPr>
          <p:spPr>
            <a:xfrm rot="-1517472" flipH="1">
              <a:off x="8254237" y="2931715"/>
              <a:ext cx="41796" cy="48970"/>
            </a:xfrm>
            <a:custGeom>
              <a:avLst/>
              <a:gdLst/>
              <a:ahLst/>
              <a:cxnLst/>
              <a:rect l="l" t="t" r="r" b="b"/>
              <a:pathLst>
                <a:path w="134" h="157" extrusionOk="0">
                  <a:moveTo>
                    <a:pt x="0" y="1"/>
                  </a:moveTo>
                  <a:lnTo>
                    <a:pt x="0" y="23"/>
                  </a:lnTo>
                  <a:lnTo>
                    <a:pt x="45" y="112"/>
                  </a:lnTo>
                  <a:lnTo>
                    <a:pt x="111" y="156"/>
                  </a:lnTo>
                  <a:lnTo>
                    <a:pt x="133" y="156"/>
                  </a:lnTo>
                  <a:lnTo>
                    <a:pt x="133" y="134"/>
                  </a:lnTo>
                  <a:lnTo>
                    <a:pt x="133" y="90"/>
                  </a:lnTo>
                  <a:lnTo>
                    <a:pt x="111" y="67"/>
                  </a:lnTo>
                  <a:lnTo>
                    <a:pt x="89" y="67"/>
                  </a:lnTo>
                  <a:lnTo>
                    <a:pt x="67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57"/>
            <p:cNvSpPr/>
            <p:nvPr/>
          </p:nvSpPr>
          <p:spPr>
            <a:xfrm rot="-1517472" flipH="1">
              <a:off x="7700468" y="2970436"/>
              <a:ext cx="617887" cy="291638"/>
            </a:xfrm>
            <a:custGeom>
              <a:avLst/>
              <a:gdLst/>
              <a:ahLst/>
              <a:cxnLst/>
              <a:rect l="l" t="t" r="r" b="b"/>
              <a:pathLst>
                <a:path w="1981" h="935" extrusionOk="0">
                  <a:moveTo>
                    <a:pt x="210" y="80"/>
                  </a:moveTo>
                  <a:lnTo>
                    <a:pt x="1091" y="290"/>
                  </a:lnTo>
                  <a:lnTo>
                    <a:pt x="1669" y="445"/>
                  </a:lnTo>
                  <a:lnTo>
                    <a:pt x="1780" y="468"/>
                  </a:lnTo>
                  <a:lnTo>
                    <a:pt x="1869" y="490"/>
                  </a:lnTo>
                  <a:lnTo>
                    <a:pt x="1914" y="512"/>
                  </a:lnTo>
                  <a:lnTo>
                    <a:pt x="1914" y="601"/>
                  </a:lnTo>
                  <a:lnTo>
                    <a:pt x="1914" y="712"/>
                  </a:lnTo>
                  <a:lnTo>
                    <a:pt x="1869" y="779"/>
                  </a:lnTo>
                  <a:lnTo>
                    <a:pt x="1847" y="824"/>
                  </a:lnTo>
                  <a:lnTo>
                    <a:pt x="1802" y="846"/>
                  </a:lnTo>
                  <a:lnTo>
                    <a:pt x="1758" y="868"/>
                  </a:lnTo>
                  <a:lnTo>
                    <a:pt x="1669" y="846"/>
                  </a:lnTo>
                  <a:lnTo>
                    <a:pt x="1535" y="801"/>
                  </a:lnTo>
                  <a:lnTo>
                    <a:pt x="957" y="623"/>
                  </a:lnTo>
                  <a:lnTo>
                    <a:pt x="166" y="392"/>
                  </a:lnTo>
                  <a:lnTo>
                    <a:pt x="201" y="356"/>
                  </a:lnTo>
                  <a:lnTo>
                    <a:pt x="223" y="290"/>
                  </a:lnTo>
                  <a:lnTo>
                    <a:pt x="245" y="201"/>
                  </a:lnTo>
                  <a:lnTo>
                    <a:pt x="223" y="134"/>
                  </a:lnTo>
                  <a:lnTo>
                    <a:pt x="210" y="80"/>
                  </a:lnTo>
                  <a:close/>
                  <a:moveTo>
                    <a:pt x="112" y="1"/>
                  </a:moveTo>
                  <a:lnTo>
                    <a:pt x="134" y="45"/>
                  </a:lnTo>
                  <a:lnTo>
                    <a:pt x="156" y="156"/>
                  </a:lnTo>
                  <a:lnTo>
                    <a:pt x="156" y="245"/>
                  </a:lnTo>
                  <a:lnTo>
                    <a:pt x="112" y="312"/>
                  </a:lnTo>
                  <a:lnTo>
                    <a:pt x="45" y="356"/>
                  </a:lnTo>
                  <a:lnTo>
                    <a:pt x="1" y="379"/>
                  </a:lnTo>
                  <a:lnTo>
                    <a:pt x="1" y="401"/>
                  </a:lnTo>
                  <a:lnTo>
                    <a:pt x="1" y="423"/>
                  </a:lnTo>
                  <a:lnTo>
                    <a:pt x="45" y="445"/>
                  </a:lnTo>
                  <a:lnTo>
                    <a:pt x="1224" y="779"/>
                  </a:lnTo>
                  <a:lnTo>
                    <a:pt x="1513" y="868"/>
                  </a:lnTo>
                  <a:lnTo>
                    <a:pt x="1647" y="912"/>
                  </a:lnTo>
                  <a:lnTo>
                    <a:pt x="1780" y="935"/>
                  </a:lnTo>
                  <a:lnTo>
                    <a:pt x="1847" y="935"/>
                  </a:lnTo>
                  <a:lnTo>
                    <a:pt x="1914" y="890"/>
                  </a:lnTo>
                  <a:lnTo>
                    <a:pt x="1936" y="846"/>
                  </a:lnTo>
                  <a:lnTo>
                    <a:pt x="1980" y="757"/>
                  </a:lnTo>
                  <a:lnTo>
                    <a:pt x="1980" y="601"/>
                  </a:lnTo>
                  <a:lnTo>
                    <a:pt x="1980" y="468"/>
                  </a:lnTo>
                  <a:lnTo>
                    <a:pt x="1958" y="445"/>
                  </a:lnTo>
                  <a:lnTo>
                    <a:pt x="1936" y="423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79" y="1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9572E62-905C-459F-B883-D5411A559625}"/>
              </a:ext>
            </a:extLst>
          </p:cNvPr>
          <p:cNvSpPr txBox="1"/>
          <p:nvPr/>
        </p:nvSpPr>
        <p:spPr>
          <a:xfrm>
            <a:off x="2886382" y="2326052"/>
            <a:ext cx="4285943" cy="860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5000" b="1">
                <a:solidFill>
                  <a:srgbClr val="FFFFFF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Đọc số 82 427</a:t>
            </a:r>
            <a:endParaRPr kumimoji="0" lang="en-US" sz="5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4" name="Arrow: Left 23">
            <a:hlinkClick r:id="rId3" action="ppaction://hlinksldjump"/>
            <a:extLst>
              <a:ext uri="{FF2B5EF4-FFF2-40B4-BE49-F238E27FC236}">
                <a16:creationId xmlns:a16="http://schemas.microsoft.com/office/drawing/2014/main" id="{2910D7C8-DE30-4A19-AFA9-325936576A69}"/>
              </a:ext>
            </a:extLst>
          </p:cNvPr>
          <p:cNvSpPr/>
          <p:nvPr/>
        </p:nvSpPr>
        <p:spPr>
          <a:xfrm>
            <a:off x="8034390" y="4515046"/>
            <a:ext cx="852033" cy="5199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8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35" name="Group 55"/>
          <p:cNvGrpSpPr>
            <a:grpSpLocks/>
          </p:cNvGrpSpPr>
          <p:nvPr/>
        </p:nvGrpSpPr>
        <p:grpSpPr bwMode="auto">
          <a:xfrm>
            <a:off x="1682354" y="1622822"/>
            <a:ext cx="4536281" cy="408384"/>
            <a:chOff x="453" y="1182"/>
            <a:chExt cx="3810" cy="343"/>
          </a:xfrm>
        </p:grpSpPr>
        <p:sp>
          <p:nvSpPr>
            <p:cNvPr id="11295" name="Rectangle 6"/>
            <p:cNvSpPr>
              <a:spLocks noChangeArrowheads="1"/>
            </p:cNvSpPr>
            <p:nvPr/>
          </p:nvSpPr>
          <p:spPr bwMode="auto">
            <a:xfrm>
              <a:off x="453" y="1182"/>
              <a:ext cx="680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US" altLang="vi-VN" sz="1800" b="1" kern="120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60 000</a:t>
              </a:r>
            </a:p>
          </p:txBody>
        </p:sp>
        <p:sp>
          <p:nvSpPr>
            <p:cNvPr id="11296" name="Rectangle 8"/>
            <p:cNvSpPr>
              <a:spLocks noChangeArrowheads="1"/>
            </p:cNvSpPr>
            <p:nvPr/>
          </p:nvSpPr>
          <p:spPr bwMode="auto">
            <a:xfrm>
              <a:off x="1501" y="1187"/>
              <a:ext cx="680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US" altLang="vi-VN" sz="1800" b="1" kern="120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70 000</a:t>
              </a:r>
            </a:p>
          </p:txBody>
        </p:sp>
        <p:sp>
          <p:nvSpPr>
            <p:cNvPr id="11297" name="Rectangle 9"/>
            <p:cNvSpPr>
              <a:spLocks noChangeArrowheads="1"/>
            </p:cNvSpPr>
            <p:nvPr/>
          </p:nvSpPr>
          <p:spPr bwMode="auto">
            <a:xfrm>
              <a:off x="2535" y="1207"/>
              <a:ext cx="680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vi-VN" altLang="vi-VN" sz="1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298" name="Rectangle 10"/>
            <p:cNvSpPr>
              <a:spLocks noChangeArrowheads="1"/>
            </p:cNvSpPr>
            <p:nvPr/>
          </p:nvSpPr>
          <p:spPr bwMode="auto">
            <a:xfrm>
              <a:off x="3583" y="1200"/>
              <a:ext cx="680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vi-VN" altLang="vi-VN" sz="1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299" name="Line 32"/>
            <p:cNvSpPr>
              <a:spLocks noChangeShapeType="1"/>
            </p:cNvSpPr>
            <p:nvPr/>
          </p:nvSpPr>
          <p:spPr bwMode="auto">
            <a:xfrm>
              <a:off x="1134" y="1344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1300" name="Line 33"/>
            <p:cNvSpPr>
              <a:spLocks noChangeShapeType="1"/>
            </p:cNvSpPr>
            <p:nvPr/>
          </p:nvSpPr>
          <p:spPr bwMode="auto">
            <a:xfrm>
              <a:off x="2177" y="1366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1301" name="Line 34"/>
            <p:cNvSpPr>
              <a:spLocks noChangeShapeType="1"/>
            </p:cNvSpPr>
            <p:nvPr/>
          </p:nvSpPr>
          <p:spPr bwMode="auto">
            <a:xfrm>
              <a:off x="3225" y="1366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latin typeface="VNI-Times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22934" name="Group 54"/>
          <p:cNvGrpSpPr>
            <a:grpSpLocks/>
          </p:cNvGrpSpPr>
          <p:nvPr/>
        </p:nvGrpSpPr>
        <p:grpSpPr bwMode="auto">
          <a:xfrm>
            <a:off x="1687116" y="2953941"/>
            <a:ext cx="5767388" cy="408384"/>
            <a:chOff x="457" y="1711"/>
            <a:chExt cx="4844" cy="343"/>
          </a:xfrm>
        </p:grpSpPr>
        <p:sp>
          <p:nvSpPr>
            <p:cNvPr id="11286" name="Rectangle 35"/>
            <p:cNvSpPr>
              <a:spLocks noChangeArrowheads="1"/>
            </p:cNvSpPr>
            <p:nvPr/>
          </p:nvSpPr>
          <p:spPr bwMode="auto">
            <a:xfrm>
              <a:off x="457" y="1711"/>
              <a:ext cx="680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US" altLang="vi-VN" sz="1800" b="1" kern="120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23 000</a:t>
              </a:r>
            </a:p>
          </p:txBody>
        </p:sp>
        <p:sp>
          <p:nvSpPr>
            <p:cNvPr id="11287" name="Rectangle 36"/>
            <p:cNvSpPr>
              <a:spLocks noChangeArrowheads="1"/>
            </p:cNvSpPr>
            <p:nvPr/>
          </p:nvSpPr>
          <p:spPr bwMode="auto">
            <a:xfrm>
              <a:off x="1505" y="1716"/>
              <a:ext cx="680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US" altLang="vi-VN" sz="1800" b="1" kern="120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24 000</a:t>
              </a:r>
            </a:p>
          </p:txBody>
        </p:sp>
        <p:sp>
          <p:nvSpPr>
            <p:cNvPr id="11288" name="Rectangle 37"/>
            <p:cNvSpPr>
              <a:spLocks noChangeArrowheads="1"/>
            </p:cNvSpPr>
            <p:nvPr/>
          </p:nvSpPr>
          <p:spPr bwMode="auto">
            <a:xfrm>
              <a:off x="2548" y="1736"/>
              <a:ext cx="680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vi-VN" altLang="vi-VN" sz="1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289" name="Rectangle 38"/>
            <p:cNvSpPr>
              <a:spLocks noChangeArrowheads="1"/>
            </p:cNvSpPr>
            <p:nvPr/>
          </p:nvSpPr>
          <p:spPr bwMode="auto">
            <a:xfrm>
              <a:off x="3587" y="1729"/>
              <a:ext cx="680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vi-VN" altLang="vi-VN" sz="1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290" name="Line 39"/>
            <p:cNvSpPr>
              <a:spLocks noChangeShapeType="1"/>
            </p:cNvSpPr>
            <p:nvPr/>
          </p:nvSpPr>
          <p:spPr bwMode="auto">
            <a:xfrm>
              <a:off x="1138" y="1873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1291" name="Line 40"/>
            <p:cNvSpPr>
              <a:spLocks noChangeShapeType="1"/>
            </p:cNvSpPr>
            <p:nvPr/>
          </p:nvSpPr>
          <p:spPr bwMode="auto">
            <a:xfrm>
              <a:off x="2181" y="1895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1292" name="Line 41"/>
            <p:cNvSpPr>
              <a:spLocks noChangeShapeType="1"/>
            </p:cNvSpPr>
            <p:nvPr/>
          </p:nvSpPr>
          <p:spPr bwMode="auto">
            <a:xfrm>
              <a:off x="3229" y="1895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1293" name="Rectangle 49"/>
            <p:cNvSpPr>
              <a:spLocks noChangeArrowheads="1"/>
            </p:cNvSpPr>
            <p:nvPr/>
          </p:nvSpPr>
          <p:spPr bwMode="auto">
            <a:xfrm>
              <a:off x="4621" y="1729"/>
              <a:ext cx="680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vi-VN" altLang="vi-VN" sz="1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294" name="Line 50"/>
            <p:cNvSpPr>
              <a:spLocks noChangeShapeType="1"/>
            </p:cNvSpPr>
            <p:nvPr/>
          </p:nvSpPr>
          <p:spPr bwMode="auto">
            <a:xfrm>
              <a:off x="4263" y="1895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latin typeface="VNI-Times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22938" name="Group 58"/>
          <p:cNvGrpSpPr>
            <a:grpSpLocks/>
          </p:cNvGrpSpPr>
          <p:nvPr/>
        </p:nvGrpSpPr>
        <p:grpSpPr bwMode="auto">
          <a:xfrm>
            <a:off x="1633538" y="3981450"/>
            <a:ext cx="5811441" cy="400050"/>
            <a:chOff x="412" y="2369"/>
            <a:chExt cx="4881" cy="336"/>
          </a:xfrm>
        </p:grpSpPr>
        <p:sp>
          <p:nvSpPr>
            <p:cNvPr id="11277" name="Rectangle 42"/>
            <p:cNvSpPr>
              <a:spLocks noChangeArrowheads="1"/>
            </p:cNvSpPr>
            <p:nvPr/>
          </p:nvSpPr>
          <p:spPr bwMode="auto">
            <a:xfrm>
              <a:off x="412" y="2369"/>
              <a:ext cx="680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US" altLang="vi-VN" sz="1800" b="1" kern="120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23 000</a:t>
              </a:r>
            </a:p>
          </p:txBody>
        </p:sp>
        <p:sp>
          <p:nvSpPr>
            <p:cNvPr id="11278" name="Rectangle 43"/>
            <p:cNvSpPr>
              <a:spLocks noChangeArrowheads="1"/>
            </p:cNvSpPr>
            <p:nvPr/>
          </p:nvSpPr>
          <p:spPr bwMode="auto">
            <a:xfrm>
              <a:off x="1460" y="2374"/>
              <a:ext cx="680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US" altLang="vi-VN" sz="1800" b="1" kern="120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23 100</a:t>
              </a:r>
            </a:p>
          </p:txBody>
        </p:sp>
        <p:sp>
          <p:nvSpPr>
            <p:cNvPr id="11279" name="Rectangle 45"/>
            <p:cNvSpPr>
              <a:spLocks noChangeArrowheads="1"/>
            </p:cNvSpPr>
            <p:nvPr/>
          </p:nvSpPr>
          <p:spPr bwMode="auto">
            <a:xfrm>
              <a:off x="3560" y="2387"/>
              <a:ext cx="680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vi-VN" altLang="vi-VN" sz="1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280" name="Line 46"/>
            <p:cNvSpPr>
              <a:spLocks noChangeShapeType="1"/>
            </p:cNvSpPr>
            <p:nvPr/>
          </p:nvSpPr>
          <p:spPr bwMode="auto">
            <a:xfrm>
              <a:off x="1093" y="2531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1281" name="Line 47"/>
            <p:cNvSpPr>
              <a:spLocks noChangeShapeType="1"/>
            </p:cNvSpPr>
            <p:nvPr/>
          </p:nvSpPr>
          <p:spPr bwMode="auto">
            <a:xfrm>
              <a:off x="2136" y="2553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1282" name="Line 48"/>
            <p:cNvSpPr>
              <a:spLocks noChangeShapeType="1"/>
            </p:cNvSpPr>
            <p:nvPr/>
          </p:nvSpPr>
          <p:spPr bwMode="auto">
            <a:xfrm>
              <a:off x="3184" y="2553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1283" name="Rectangle 51"/>
            <p:cNvSpPr>
              <a:spLocks noChangeArrowheads="1"/>
            </p:cNvSpPr>
            <p:nvPr/>
          </p:nvSpPr>
          <p:spPr bwMode="auto">
            <a:xfrm>
              <a:off x="4613" y="2387"/>
              <a:ext cx="680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vi-VN" altLang="vi-VN" sz="1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284" name="Line 52"/>
            <p:cNvSpPr>
              <a:spLocks noChangeShapeType="1"/>
            </p:cNvSpPr>
            <p:nvPr/>
          </p:nvSpPr>
          <p:spPr bwMode="auto">
            <a:xfrm>
              <a:off x="4251" y="2553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1285" name="Rectangle 57"/>
            <p:cNvSpPr>
              <a:spLocks noChangeArrowheads="1"/>
            </p:cNvSpPr>
            <p:nvPr/>
          </p:nvSpPr>
          <p:spPr bwMode="auto">
            <a:xfrm>
              <a:off x="2499" y="2382"/>
              <a:ext cx="680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US" altLang="vi-VN" sz="1800" b="1" kern="120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23 200</a:t>
              </a:r>
            </a:p>
          </p:txBody>
        </p:sp>
      </p:grpSp>
      <p:sp>
        <p:nvSpPr>
          <p:cNvPr id="122947" name="Text Box 67"/>
          <p:cNvSpPr txBox="1">
            <a:spLocks noChangeArrowheads="1"/>
          </p:cNvSpPr>
          <p:nvPr/>
        </p:nvSpPr>
        <p:spPr bwMode="auto">
          <a:xfrm>
            <a:off x="4140994" y="1662113"/>
            <a:ext cx="9179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vi-VN" sz="1800" b="1" kern="1200">
                <a:solidFill>
                  <a:srgbClr val="FF33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80 000</a:t>
            </a:r>
          </a:p>
        </p:txBody>
      </p:sp>
      <p:sp>
        <p:nvSpPr>
          <p:cNvPr id="122948" name="Text Box 68"/>
          <p:cNvSpPr txBox="1">
            <a:spLocks noChangeArrowheads="1"/>
          </p:cNvSpPr>
          <p:nvPr/>
        </p:nvSpPr>
        <p:spPr bwMode="auto">
          <a:xfrm>
            <a:off x="5463778" y="1662113"/>
            <a:ext cx="9179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vi-VN" sz="1800" b="1" kern="1200">
                <a:solidFill>
                  <a:srgbClr val="FF33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90 000</a:t>
            </a:r>
          </a:p>
        </p:txBody>
      </p:sp>
      <p:sp>
        <p:nvSpPr>
          <p:cNvPr id="122949" name="Text Box 69"/>
          <p:cNvSpPr txBox="1">
            <a:spLocks noChangeArrowheads="1"/>
          </p:cNvSpPr>
          <p:nvPr/>
        </p:nvSpPr>
        <p:spPr bwMode="auto">
          <a:xfrm>
            <a:off x="4193382" y="2984897"/>
            <a:ext cx="9179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vi-VN" sz="1800" b="1" kern="1200">
                <a:solidFill>
                  <a:srgbClr val="66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25 000</a:t>
            </a:r>
          </a:p>
        </p:txBody>
      </p:sp>
      <p:sp>
        <p:nvSpPr>
          <p:cNvPr id="122950" name="Text Box 70"/>
          <p:cNvSpPr txBox="1">
            <a:spLocks noChangeArrowheads="1"/>
          </p:cNvSpPr>
          <p:nvPr/>
        </p:nvSpPr>
        <p:spPr bwMode="auto">
          <a:xfrm>
            <a:off x="5409010" y="2984897"/>
            <a:ext cx="9179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vi-VN" sz="1800" b="1" kern="1200">
                <a:solidFill>
                  <a:srgbClr val="66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26 000</a:t>
            </a:r>
          </a:p>
        </p:txBody>
      </p:sp>
      <p:sp>
        <p:nvSpPr>
          <p:cNvPr id="122951" name="Text Box 71"/>
          <p:cNvSpPr txBox="1">
            <a:spLocks noChangeArrowheads="1"/>
          </p:cNvSpPr>
          <p:nvPr/>
        </p:nvSpPr>
        <p:spPr bwMode="auto">
          <a:xfrm>
            <a:off x="6624638" y="2957513"/>
            <a:ext cx="9179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vi-VN" sz="1800" b="1" kern="1200">
                <a:solidFill>
                  <a:srgbClr val="66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27 000</a:t>
            </a:r>
          </a:p>
        </p:txBody>
      </p:sp>
      <p:sp>
        <p:nvSpPr>
          <p:cNvPr id="122952" name="Text Box 72"/>
          <p:cNvSpPr txBox="1">
            <a:spLocks noChangeArrowheads="1"/>
          </p:cNvSpPr>
          <p:nvPr/>
        </p:nvSpPr>
        <p:spPr bwMode="auto">
          <a:xfrm>
            <a:off x="5366147" y="3983831"/>
            <a:ext cx="9179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vi-VN" sz="1800" b="1" kern="1200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23 300</a:t>
            </a:r>
          </a:p>
        </p:txBody>
      </p:sp>
      <p:sp>
        <p:nvSpPr>
          <p:cNvPr id="122953" name="Text Box 73"/>
          <p:cNvSpPr txBox="1">
            <a:spLocks noChangeArrowheads="1"/>
          </p:cNvSpPr>
          <p:nvPr/>
        </p:nvSpPr>
        <p:spPr bwMode="auto">
          <a:xfrm>
            <a:off x="6661547" y="4038600"/>
            <a:ext cx="9179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vi-VN" sz="1800" b="1" kern="1200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23 400</a:t>
            </a:r>
          </a:p>
        </p:txBody>
      </p:sp>
      <p:sp>
        <p:nvSpPr>
          <p:cNvPr id="11276" name="TextBox 44"/>
          <p:cNvSpPr txBox="1">
            <a:spLocks noChangeArrowheads="1"/>
          </p:cNvSpPr>
          <p:nvPr/>
        </p:nvSpPr>
        <p:spPr bwMode="auto">
          <a:xfrm>
            <a:off x="2114550" y="573882"/>
            <a:ext cx="15183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vi-VN" sz="2400" b="1" u="sng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4</a:t>
            </a:r>
            <a:r>
              <a:rPr lang="en-US" altLang="vi-VN" sz="24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Số?</a:t>
            </a:r>
          </a:p>
        </p:txBody>
      </p:sp>
    </p:spTree>
    <p:extLst>
      <p:ext uri="{BB962C8B-B14F-4D97-AF65-F5344CB8AC3E}">
        <p14:creationId xmlns:p14="http://schemas.microsoft.com/office/powerpoint/2010/main" val="125471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29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29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29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29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29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2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2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7" grpId="0"/>
      <p:bldP spid="122948" grpId="0"/>
      <p:bldP spid="122949" grpId="0"/>
      <p:bldP spid="122950" grpId="0"/>
      <p:bldP spid="122951" grpId="0"/>
      <p:bldP spid="122952" grpId="0"/>
      <p:bldP spid="1229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C7C0EF5-2A6F-49F7-906B-25F86583146D}"/>
              </a:ext>
            </a:extLst>
          </p:cNvPr>
          <p:cNvGrpSpPr/>
          <p:nvPr/>
        </p:nvGrpSpPr>
        <p:grpSpPr>
          <a:xfrm>
            <a:off x="2761674" y="1171156"/>
            <a:ext cx="3555926" cy="2801185"/>
            <a:chOff x="2866424" y="1142742"/>
            <a:chExt cx="3448416" cy="2801185"/>
          </a:xfrm>
        </p:grpSpPr>
        <p:pic>
          <p:nvPicPr>
            <p:cNvPr id="7170" name="Picture 2" descr="Kids with Signs. Bricht Kids .Frame Board. Clipart. Child meeting frame  white board. ⬇ Vector Image by © Sandylevtov | Vector Stock 82816846">
              <a:extLst>
                <a:ext uri="{FF2B5EF4-FFF2-40B4-BE49-F238E27FC236}">
                  <a16:creationId xmlns:a16="http://schemas.microsoft.com/office/drawing/2014/main" id="{5C8444E3-B5D3-445E-876F-F8DCF50D9A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06" t="1795" r="6015" b="5203"/>
            <a:stretch/>
          </p:blipFill>
          <p:spPr bwMode="auto">
            <a:xfrm>
              <a:off x="2866424" y="1142742"/>
              <a:ext cx="3448416" cy="280118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0B8144A-C008-48D1-A551-A153DF193D3E}"/>
                </a:ext>
              </a:extLst>
            </p:cNvPr>
            <p:cNvSpPr txBox="1"/>
            <p:nvPr/>
          </p:nvSpPr>
          <p:spPr>
            <a:xfrm>
              <a:off x="2991124" y="2576151"/>
              <a:ext cx="149833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10 000</a:t>
              </a:r>
              <a:endParaRPr lang="en-US" sz="3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14DFFC3-D3C3-4DC3-8EB9-DD8D25DA39B7}"/>
                </a:ext>
              </a:extLst>
            </p:cNvPr>
            <p:cNvSpPr txBox="1"/>
            <p:nvPr/>
          </p:nvSpPr>
          <p:spPr>
            <a:xfrm>
              <a:off x="4787943" y="2412190"/>
              <a:ext cx="149833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12 125</a:t>
              </a:r>
              <a:endParaRPr lang="en-US" sz="3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Rectangle 8">
            <a:hlinkClick r:id="rId3" action="ppaction://hlinksldjump"/>
            <a:extLst>
              <a:ext uri="{FF2B5EF4-FFF2-40B4-BE49-F238E27FC236}">
                <a16:creationId xmlns:a16="http://schemas.microsoft.com/office/drawing/2014/main" id="{16A4BFEA-F49F-4A3C-90B4-F0C6E2CCB143}"/>
              </a:ext>
            </a:extLst>
          </p:cNvPr>
          <p:cNvSpPr/>
          <p:nvPr/>
        </p:nvSpPr>
        <p:spPr>
          <a:xfrm>
            <a:off x="2641998" y="1086743"/>
            <a:ext cx="1889972" cy="14850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</a:t>
            </a:r>
            <a:endParaRPr lang="en-US" sz="6000" b="1">
              <a:solidFill>
                <a:schemeClr val="tx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id="{B726ED19-AF53-4567-960A-7F26F3D8D386}"/>
              </a:ext>
            </a:extLst>
          </p:cNvPr>
          <p:cNvSpPr/>
          <p:nvPr/>
        </p:nvSpPr>
        <p:spPr>
          <a:xfrm>
            <a:off x="4546242" y="1061689"/>
            <a:ext cx="1891034" cy="150369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sz="6000" b="1">
              <a:solidFill>
                <a:schemeClr val="tx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Grass Flowers, Grass Clipart, Green, Cartoon PNG Transparent Clipart Image  and PSD File for Free Download | Grass clipart, Cartoon flowers, Flower  drawing">
            <a:extLst>
              <a:ext uri="{FF2B5EF4-FFF2-40B4-BE49-F238E27FC236}">
                <a16:creationId xmlns:a16="http://schemas.microsoft.com/office/drawing/2014/main" id="{3E18A705-247D-4488-85DC-0711D20BB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738" y="3548615"/>
            <a:ext cx="2772906" cy="174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Grass Flowers, Grass Clipart, Green, Cartoon PNG Transparent Clipart Image  and PSD File for Free Download | Grass clipart, Cartoon flowers, Flower  drawing">
            <a:extLst>
              <a:ext uri="{FF2B5EF4-FFF2-40B4-BE49-F238E27FC236}">
                <a16:creationId xmlns:a16="http://schemas.microsoft.com/office/drawing/2014/main" id="{BD4F6946-67C4-44D5-8280-755D49950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20" y="3554978"/>
            <a:ext cx="2772906" cy="174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Grass Flowers, Grass Clipart, Green, Cartoon PNG Transparent Clipart Image  and PSD File for Free Download | Grass clipart, Cartoon flowers, Flower  drawing">
            <a:extLst>
              <a:ext uri="{FF2B5EF4-FFF2-40B4-BE49-F238E27FC236}">
                <a16:creationId xmlns:a16="http://schemas.microsoft.com/office/drawing/2014/main" id="{655F9C04-08A0-4ACD-B4BE-D008687EC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313" y="3554978"/>
            <a:ext cx="2772906" cy="174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Grass Flowers, Grass Clipart, Green, Cartoon PNG Transparent Clipart Image  and PSD File for Free Download | Grass clipart, Cartoon flowers, Flower  drawing">
            <a:extLst>
              <a:ext uri="{FF2B5EF4-FFF2-40B4-BE49-F238E27FC236}">
                <a16:creationId xmlns:a16="http://schemas.microsoft.com/office/drawing/2014/main" id="{828EC5CD-0DE8-4FFE-B5FD-AC92106A5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577" y="3548615"/>
            <a:ext cx="2772906" cy="174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E2E330-A908-42B8-BDCD-45C221C829F2}"/>
              </a:ext>
            </a:extLst>
          </p:cNvPr>
          <p:cNvSpPr txBox="1"/>
          <p:nvPr/>
        </p:nvSpPr>
        <p:spPr>
          <a:xfrm>
            <a:off x="2866424" y="127777"/>
            <a:ext cx="36549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>
                <a:solidFill>
                  <a:srgbClr val="FF3399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Ô cửa bí mật</a:t>
            </a:r>
            <a:endParaRPr lang="en-US" sz="5000">
              <a:solidFill>
                <a:srgbClr val="FF3399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Tạo Hiệu Ứng Bướm Bay Trong Blog 360Plus">
            <a:extLst>
              <a:ext uri="{FF2B5EF4-FFF2-40B4-BE49-F238E27FC236}">
                <a16:creationId xmlns:a16="http://schemas.microsoft.com/office/drawing/2014/main" id="{9C803A5D-A57B-43C5-BC56-1384378BA0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6" y="1484809"/>
            <a:ext cx="2508143" cy="217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Tạo Hiệu Ứng Bướm Bay Trong Blog 360Plus">
            <a:extLst>
              <a:ext uri="{FF2B5EF4-FFF2-40B4-BE49-F238E27FC236}">
                <a16:creationId xmlns:a16="http://schemas.microsoft.com/office/drawing/2014/main" id="{10FD4B75-CB76-42B5-835C-B9C87158AF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5448" y="1002945"/>
            <a:ext cx="2508143" cy="239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539DB4E-03DE-46F8-9757-E10AD37CA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1561">
            <a:off x="7222748" y="4759834"/>
            <a:ext cx="241845" cy="196196"/>
          </a:xfrm>
          <a:prstGeom prst="rect">
            <a:avLst/>
          </a:prstGeom>
        </p:spPr>
      </p:pic>
      <p:pic>
        <p:nvPicPr>
          <p:cNvPr id="21" name="Picture 2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6DF76F2-D944-41FB-9037-6C73B26DA3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03942" flipH="1">
            <a:off x="2815049" y="4837140"/>
            <a:ext cx="167404" cy="135806"/>
          </a:xfrm>
          <a:prstGeom prst="rect">
            <a:avLst/>
          </a:prstGeom>
        </p:spPr>
      </p:pic>
      <p:sp>
        <p:nvSpPr>
          <p:cNvPr id="13" name="Arrow: Right 12">
            <a:hlinkClick r:id="rId8" action="ppaction://hlinksldjump"/>
            <a:extLst>
              <a:ext uri="{FF2B5EF4-FFF2-40B4-BE49-F238E27FC236}">
                <a16:creationId xmlns:a16="http://schemas.microsoft.com/office/drawing/2014/main" id="{9060C8AB-C0C5-4319-93B7-DF2F7B61276D}"/>
              </a:ext>
            </a:extLst>
          </p:cNvPr>
          <p:cNvSpPr/>
          <p:nvPr/>
        </p:nvSpPr>
        <p:spPr>
          <a:xfrm>
            <a:off x="8239125" y="228600"/>
            <a:ext cx="714375" cy="381000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hlinkClick r:id="rId9" action="ppaction://hlinksldjump"/>
            <a:extLst>
              <a:ext uri="{FF2B5EF4-FFF2-40B4-BE49-F238E27FC236}">
                <a16:creationId xmlns:a16="http://schemas.microsoft.com/office/drawing/2014/main" id="{638F31BD-04EB-441D-BF09-0C30BBF8FD1B}"/>
              </a:ext>
            </a:extLst>
          </p:cNvPr>
          <p:cNvSpPr/>
          <p:nvPr/>
        </p:nvSpPr>
        <p:spPr>
          <a:xfrm>
            <a:off x="2626664" y="2578112"/>
            <a:ext cx="1905306" cy="147394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3</a:t>
            </a:r>
            <a:endParaRPr lang="en-US" sz="6000" b="1">
              <a:solidFill>
                <a:schemeClr val="tx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10" action="ppaction://hlinksldjump"/>
            <a:extLst>
              <a:ext uri="{FF2B5EF4-FFF2-40B4-BE49-F238E27FC236}">
                <a16:creationId xmlns:a16="http://schemas.microsoft.com/office/drawing/2014/main" id="{0797207B-63FC-405E-8C38-D84E689935D0}"/>
              </a:ext>
            </a:extLst>
          </p:cNvPr>
          <p:cNvSpPr/>
          <p:nvPr/>
        </p:nvSpPr>
        <p:spPr>
          <a:xfrm>
            <a:off x="4531970" y="2578112"/>
            <a:ext cx="1896998" cy="149097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4</a:t>
            </a:r>
            <a:endParaRPr lang="en-US" sz="6000" b="1">
              <a:solidFill>
                <a:schemeClr val="tx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00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94444E-6 -3.33333E-6 L 1.94444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" grpId="0"/>
      <p:bldP spid="12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FBCB806C-D019-4204-B875-33CD1269D705}"/>
              </a:ext>
            </a:extLst>
          </p:cNvPr>
          <p:cNvSpPr txBox="1"/>
          <p:nvPr/>
        </p:nvSpPr>
        <p:spPr>
          <a:xfrm>
            <a:off x="1666876" y="405140"/>
            <a:ext cx="56102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Xếp các hàng số sau theo thứ tự từ hàng cao đến hàng thấp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6F165F0-7B44-4F44-873D-1BB167432B87}"/>
              </a:ext>
            </a:extLst>
          </p:cNvPr>
          <p:cNvGrpSpPr/>
          <p:nvPr/>
        </p:nvGrpSpPr>
        <p:grpSpPr>
          <a:xfrm>
            <a:off x="4068004" y="1511558"/>
            <a:ext cx="1162050" cy="1369173"/>
            <a:chOff x="742951" y="1640726"/>
            <a:chExt cx="1162050" cy="1369173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54B3EF3-E357-4A76-B827-176E9E8B6B5E}"/>
                </a:ext>
              </a:extLst>
            </p:cNvPr>
            <p:cNvSpPr/>
            <p:nvPr/>
          </p:nvSpPr>
          <p:spPr>
            <a:xfrm>
              <a:off x="781051" y="1640726"/>
              <a:ext cx="1085850" cy="136917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C162B74-8299-4F2A-9F86-F1CDFA0CA0A2}"/>
                </a:ext>
              </a:extLst>
            </p:cNvPr>
            <p:cNvSpPr txBox="1"/>
            <p:nvPr/>
          </p:nvSpPr>
          <p:spPr>
            <a:xfrm>
              <a:off x="742951" y="1943904"/>
              <a:ext cx="116205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hàng đơn vị</a:t>
              </a:r>
              <a:endParaRPr lang="en-US" sz="2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200BAEB-F520-4DF6-818A-EC3D93EB40C0}"/>
              </a:ext>
            </a:extLst>
          </p:cNvPr>
          <p:cNvGrpSpPr/>
          <p:nvPr/>
        </p:nvGrpSpPr>
        <p:grpSpPr>
          <a:xfrm>
            <a:off x="7196141" y="1511558"/>
            <a:ext cx="1162050" cy="1369173"/>
            <a:chOff x="742951" y="1640726"/>
            <a:chExt cx="1162050" cy="1369173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A4B4EC3-215D-4B70-B4C0-00F90D72D9FB}"/>
                </a:ext>
              </a:extLst>
            </p:cNvPr>
            <p:cNvSpPr/>
            <p:nvPr/>
          </p:nvSpPr>
          <p:spPr>
            <a:xfrm>
              <a:off x="781051" y="1640726"/>
              <a:ext cx="1085850" cy="136917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6699257-E81B-48FE-8F4F-877812F0C9C6}"/>
                </a:ext>
              </a:extLst>
            </p:cNvPr>
            <p:cNvSpPr txBox="1"/>
            <p:nvPr/>
          </p:nvSpPr>
          <p:spPr>
            <a:xfrm>
              <a:off x="742951" y="1943904"/>
              <a:ext cx="116205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hàng chục</a:t>
              </a:r>
              <a:endParaRPr lang="en-US" sz="2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3B2BF1F-8CD4-49F3-A27E-1A014B008B9A}"/>
              </a:ext>
            </a:extLst>
          </p:cNvPr>
          <p:cNvGrpSpPr/>
          <p:nvPr/>
        </p:nvGrpSpPr>
        <p:grpSpPr>
          <a:xfrm>
            <a:off x="2421370" y="1511558"/>
            <a:ext cx="1162050" cy="1369173"/>
            <a:chOff x="742951" y="1640726"/>
            <a:chExt cx="1162050" cy="1369173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60751A2-A13A-4619-BF52-22879F86F9AD}"/>
                </a:ext>
              </a:extLst>
            </p:cNvPr>
            <p:cNvSpPr/>
            <p:nvPr/>
          </p:nvSpPr>
          <p:spPr>
            <a:xfrm>
              <a:off x="781051" y="1640726"/>
              <a:ext cx="1085850" cy="136917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4CCE67C-CD75-402B-8A2B-D4EEA03B9774}"/>
                </a:ext>
              </a:extLst>
            </p:cNvPr>
            <p:cNvSpPr txBox="1"/>
            <p:nvPr/>
          </p:nvSpPr>
          <p:spPr>
            <a:xfrm>
              <a:off x="742951" y="1943904"/>
              <a:ext cx="116205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hàng tr</a:t>
              </a:r>
              <a:r>
                <a:rPr lang="en-US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ă</a:t>
              </a:r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m</a:t>
              </a:r>
              <a:endParaRPr lang="en-US" sz="2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F4ECF90-A9CF-4DFF-B48C-E18D95B2E175}"/>
              </a:ext>
            </a:extLst>
          </p:cNvPr>
          <p:cNvGrpSpPr/>
          <p:nvPr/>
        </p:nvGrpSpPr>
        <p:grpSpPr>
          <a:xfrm>
            <a:off x="774736" y="1511558"/>
            <a:ext cx="1162050" cy="1369173"/>
            <a:chOff x="742951" y="1640726"/>
            <a:chExt cx="1162050" cy="1369173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1E9F8B0-933F-4E0C-AF67-5B905BBD0483}"/>
                </a:ext>
              </a:extLst>
            </p:cNvPr>
            <p:cNvSpPr/>
            <p:nvPr/>
          </p:nvSpPr>
          <p:spPr>
            <a:xfrm>
              <a:off x="781051" y="1640726"/>
              <a:ext cx="1085850" cy="136917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18959E7-CE01-4BC9-95FE-AB5ACA2FBE5A}"/>
                </a:ext>
              </a:extLst>
            </p:cNvPr>
            <p:cNvSpPr txBox="1"/>
            <p:nvPr/>
          </p:nvSpPr>
          <p:spPr>
            <a:xfrm>
              <a:off x="742951" y="1943904"/>
              <a:ext cx="116205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hàng nghìn</a:t>
              </a:r>
              <a:endParaRPr lang="en-US" sz="2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FFEADA7-8837-4EB7-BB2A-0196F258344A}"/>
              </a:ext>
            </a:extLst>
          </p:cNvPr>
          <p:cNvGrpSpPr/>
          <p:nvPr/>
        </p:nvGrpSpPr>
        <p:grpSpPr>
          <a:xfrm>
            <a:off x="5626536" y="1511558"/>
            <a:ext cx="1162050" cy="1369173"/>
            <a:chOff x="733426" y="1640726"/>
            <a:chExt cx="1162050" cy="1369173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AC95092-C510-45CF-ACB9-B8D49A5038C6}"/>
                </a:ext>
              </a:extLst>
            </p:cNvPr>
            <p:cNvSpPr/>
            <p:nvPr/>
          </p:nvSpPr>
          <p:spPr>
            <a:xfrm>
              <a:off x="781051" y="1640726"/>
              <a:ext cx="1085850" cy="136917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20A9444-34C4-4A4E-81FC-3A474E922F68}"/>
                </a:ext>
              </a:extLst>
            </p:cNvPr>
            <p:cNvSpPr txBox="1"/>
            <p:nvPr/>
          </p:nvSpPr>
          <p:spPr>
            <a:xfrm>
              <a:off x="733426" y="1746840"/>
              <a:ext cx="1162050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hàng chục nghìn</a:t>
              </a:r>
              <a:endParaRPr lang="en-US" sz="2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5185E-6 L -0.49653 0.387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26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0.16667 0.386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19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5185E-6 L 0.12708 0.384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19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25608 0.384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12" y="19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0.21823 0.3845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3" y="19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C93EBC75-390A-40B7-9B9D-2F7FFE1554CC}"/>
              </a:ext>
            </a:extLst>
          </p:cNvPr>
          <p:cNvSpPr txBox="1"/>
          <p:nvPr/>
        </p:nvSpPr>
        <p:spPr>
          <a:xfrm>
            <a:off x="2571750" y="2218428"/>
            <a:ext cx="4381500" cy="1746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indent="-5143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lphaLcParenR"/>
            </a:pPr>
            <a:r>
              <a:rPr lang="en-US" sz="30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Từ trái sang phải</a:t>
            </a:r>
          </a:p>
          <a:p>
            <a:pPr marL="514350" marR="0" indent="-5143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lphaLcParenR"/>
            </a:pPr>
            <a:endParaRPr lang="en-US" sz="3000" b="1">
              <a:effectLst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  <a:p>
            <a:pPr marL="514350" marR="0" indent="-5143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lphaLcParenR"/>
            </a:pPr>
            <a:r>
              <a:rPr lang="en-US" sz="30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Từ phải sang trái</a:t>
            </a:r>
            <a:endParaRPr lang="en-US" sz="3000" b="1">
              <a:effectLst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624BAB-4964-4AAE-9D29-3FDBEDB5DE0C}"/>
              </a:ext>
            </a:extLst>
          </p:cNvPr>
          <p:cNvSpPr txBox="1"/>
          <p:nvPr/>
        </p:nvSpPr>
        <p:spPr>
          <a:xfrm>
            <a:off x="1524000" y="417612"/>
            <a:ext cx="62865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Khi viết và đọc các số có năm chữ số, ta thực hiện theo thứ tự nào?</a:t>
            </a:r>
            <a:endParaRPr lang="en-US" sz="3000" b="1">
              <a:solidFill>
                <a:srgbClr val="C00000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39715D90-14FA-4218-B330-45CD3D4FBA1E}"/>
              </a:ext>
            </a:extLst>
          </p:cNvPr>
          <p:cNvSpPr/>
          <p:nvPr/>
        </p:nvSpPr>
        <p:spPr>
          <a:xfrm>
            <a:off x="2447925" y="2143125"/>
            <a:ext cx="628650" cy="628650"/>
          </a:xfrm>
          <a:prstGeom prst="flowChartConnec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1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53"/>
          <p:cNvGrpSpPr/>
          <p:nvPr/>
        </p:nvGrpSpPr>
        <p:grpSpPr>
          <a:xfrm>
            <a:off x="4635605" y="2262948"/>
            <a:ext cx="3369415" cy="1933669"/>
            <a:chOff x="6459632" y="3043449"/>
            <a:chExt cx="4487767" cy="2052648"/>
          </a:xfrm>
        </p:grpSpPr>
        <p:sp>
          <p:nvSpPr>
            <p:cNvPr id="1373" name="Google Shape;1373;p53"/>
            <p:cNvSpPr/>
            <p:nvPr/>
          </p:nvSpPr>
          <p:spPr>
            <a:xfrm>
              <a:off x="6501965" y="3085782"/>
              <a:ext cx="4403100" cy="196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74" name="Google Shape;1374;p53"/>
            <p:cNvSpPr/>
            <p:nvPr/>
          </p:nvSpPr>
          <p:spPr>
            <a:xfrm>
              <a:off x="6459632" y="3043449"/>
              <a:ext cx="4487767" cy="2052648"/>
            </a:xfrm>
            <a:custGeom>
              <a:avLst/>
              <a:gdLst/>
              <a:ahLst/>
              <a:cxnLst/>
              <a:rect l="l" t="t" r="r" b="b"/>
              <a:pathLst>
                <a:path w="4487767" h="2052648" extrusionOk="0">
                  <a:moveTo>
                    <a:pt x="0" y="2052648"/>
                  </a:moveTo>
                  <a:lnTo>
                    <a:pt x="0" y="0"/>
                  </a:lnTo>
                  <a:lnTo>
                    <a:pt x="4487767" y="0"/>
                  </a:lnTo>
                  <a:lnTo>
                    <a:pt x="4487767" y="2052648"/>
                  </a:lnTo>
                  <a:close/>
                  <a:moveTo>
                    <a:pt x="84666" y="1967981"/>
                  </a:moveTo>
                  <a:lnTo>
                    <a:pt x="4403100" y="1967981"/>
                  </a:lnTo>
                  <a:lnTo>
                    <a:pt x="4403100" y="84666"/>
                  </a:lnTo>
                  <a:lnTo>
                    <a:pt x="84666" y="84666"/>
                  </a:ln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1375" name="Google Shape;1375;p53"/>
          <p:cNvGrpSpPr/>
          <p:nvPr/>
        </p:nvGrpSpPr>
        <p:grpSpPr>
          <a:xfrm>
            <a:off x="967524" y="2262948"/>
            <a:ext cx="3369415" cy="1933669"/>
            <a:chOff x="1574069" y="3043449"/>
            <a:chExt cx="4487767" cy="2052648"/>
          </a:xfrm>
        </p:grpSpPr>
        <p:sp>
          <p:nvSpPr>
            <p:cNvPr id="1376" name="Google Shape;1376;p53"/>
            <p:cNvSpPr/>
            <p:nvPr/>
          </p:nvSpPr>
          <p:spPr>
            <a:xfrm>
              <a:off x="1616403" y="3085782"/>
              <a:ext cx="4403100" cy="196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77" name="Google Shape;1377;p53"/>
            <p:cNvSpPr/>
            <p:nvPr/>
          </p:nvSpPr>
          <p:spPr>
            <a:xfrm>
              <a:off x="1574069" y="3043449"/>
              <a:ext cx="4487767" cy="2052648"/>
            </a:xfrm>
            <a:custGeom>
              <a:avLst/>
              <a:gdLst/>
              <a:ahLst/>
              <a:cxnLst/>
              <a:rect l="l" t="t" r="r" b="b"/>
              <a:pathLst>
                <a:path w="4487767" h="2052648" extrusionOk="0">
                  <a:moveTo>
                    <a:pt x="0" y="2052648"/>
                  </a:moveTo>
                  <a:lnTo>
                    <a:pt x="0" y="0"/>
                  </a:lnTo>
                  <a:lnTo>
                    <a:pt x="4487767" y="0"/>
                  </a:lnTo>
                  <a:lnTo>
                    <a:pt x="4487767" y="2052648"/>
                  </a:lnTo>
                  <a:close/>
                  <a:moveTo>
                    <a:pt x="84666" y="1967981"/>
                  </a:moveTo>
                  <a:lnTo>
                    <a:pt x="4403100" y="1967981"/>
                  </a:lnTo>
                  <a:lnTo>
                    <a:pt x="4403100" y="84666"/>
                  </a:lnTo>
                  <a:lnTo>
                    <a:pt x="84666" y="84666"/>
                  </a:ln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1378" name="Google Shape;1378;p53"/>
          <p:cNvGrpSpPr/>
          <p:nvPr/>
        </p:nvGrpSpPr>
        <p:grpSpPr>
          <a:xfrm>
            <a:off x="7409943" y="3641929"/>
            <a:ext cx="721013" cy="890062"/>
            <a:chOff x="4205350" y="4831275"/>
            <a:chExt cx="116225" cy="143475"/>
          </a:xfrm>
        </p:grpSpPr>
        <p:sp>
          <p:nvSpPr>
            <p:cNvPr id="1379" name="Google Shape;1379;p53"/>
            <p:cNvSpPr/>
            <p:nvPr/>
          </p:nvSpPr>
          <p:spPr>
            <a:xfrm>
              <a:off x="4268725" y="4886875"/>
              <a:ext cx="19500" cy="17250"/>
            </a:xfrm>
            <a:custGeom>
              <a:avLst/>
              <a:gdLst/>
              <a:ahLst/>
              <a:cxnLst/>
              <a:rect l="l" t="t" r="r" b="b"/>
              <a:pathLst>
                <a:path w="780" h="690" extrusionOk="0">
                  <a:moveTo>
                    <a:pt x="357" y="0"/>
                  </a:moveTo>
                  <a:lnTo>
                    <a:pt x="1" y="356"/>
                  </a:lnTo>
                  <a:lnTo>
                    <a:pt x="68" y="467"/>
                  </a:lnTo>
                  <a:lnTo>
                    <a:pt x="156" y="579"/>
                  </a:lnTo>
                  <a:lnTo>
                    <a:pt x="290" y="645"/>
                  </a:lnTo>
                  <a:lnTo>
                    <a:pt x="446" y="690"/>
                  </a:lnTo>
                  <a:lnTo>
                    <a:pt x="779" y="289"/>
                  </a:lnTo>
                  <a:lnTo>
                    <a:pt x="579" y="178"/>
                  </a:lnTo>
                  <a:lnTo>
                    <a:pt x="468" y="112"/>
                  </a:lnTo>
                  <a:lnTo>
                    <a:pt x="379" y="23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E8D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80" name="Google Shape;1380;p53"/>
            <p:cNvSpPr/>
            <p:nvPr/>
          </p:nvSpPr>
          <p:spPr>
            <a:xfrm>
              <a:off x="4205900" y="4895775"/>
              <a:ext cx="73975" cy="77875"/>
            </a:xfrm>
            <a:custGeom>
              <a:avLst/>
              <a:gdLst/>
              <a:ahLst/>
              <a:cxnLst/>
              <a:rect l="l" t="t" r="r" b="b"/>
              <a:pathLst>
                <a:path w="2959" h="3115" extrusionOk="0">
                  <a:moveTo>
                    <a:pt x="2514" y="0"/>
                  </a:moveTo>
                  <a:lnTo>
                    <a:pt x="312" y="2269"/>
                  </a:lnTo>
                  <a:lnTo>
                    <a:pt x="134" y="2447"/>
                  </a:lnTo>
                  <a:lnTo>
                    <a:pt x="45" y="2558"/>
                  </a:lnTo>
                  <a:lnTo>
                    <a:pt x="23" y="2625"/>
                  </a:lnTo>
                  <a:lnTo>
                    <a:pt x="0" y="2714"/>
                  </a:lnTo>
                  <a:lnTo>
                    <a:pt x="23" y="2781"/>
                  </a:lnTo>
                  <a:lnTo>
                    <a:pt x="67" y="2870"/>
                  </a:lnTo>
                  <a:lnTo>
                    <a:pt x="112" y="2936"/>
                  </a:lnTo>
                  <a:lnTo>
                    <a:pt x="134" y="2959"/>
                  </a:lnTo>
                  <a:lnTo>
                    <a:pt x="245" y="3047"/>
                  </a:lnTo>
                  <a:lnTo>
                    <a:pt x="356" y="3114"/>
                  </a:lnTo>
                  <a:lnTo>
                    <a:pt x="556" y="3114"/>
                  </a:lnTo>
                  <a:lnTo>
                    <a:pt x="645" y="3070"/>
                  </a:lnTo>
                  <a:lnTo>
                    <a:pt x="734" y="2981"/>
                  </a:lnTo>
                  <a:lnTo>
                    <a:pt x="1758" y="1780"/>
                  </a:lnTo>
                  <a:lnTo>
                    <a:pt x="2959" y="334"/>
                  </a:lnTo>
                  <a:lnTo>
                    <a:pt x="2803" y="289"/>
                  </a:lnTo>
                  <a:lnTo>
                    <a:pt x="2669" y="223"/>
                  </a:lnTo>
                  <a:lnTo>
                    <a:pt x="2581" y="111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81" name="Google Shape;1381;p53"/>
            <p:cNvSpPr/>
            <p:nvPr/>
          </p:nvSpPr>
          <p:spPr>
            <a:xfrm>
              <a:off x="4275950" y="4832375"/>
              <a:ext cx="44525" cy="62850"/>
            </a:xfrm>
            <a:custGeom>
              <a:avLst/>
              <a:gdLst/>
              <a:ahLst/>
              <a:cxnLst/>
              <a:rect l="l" t="t" r="r" b="b"/>
              <a:pathLst>
                <a:path w="1781" h="2514" extrusionOk="0">
                  <a:moveTo>
                    <a:pt x="1580" y="1"/>
                  </a:moveTo>
                  <a:lnTo>
                    <a:pt x="1558" y="156"/>
                  </a:lnTo>
                  <a:lnTo>
                    <a:pt x="1491" y="290"/>
                  </a:lnTo>
                  <a:lnTo>
                    <a:pt x="1424" y="423"/>
                  </a:lnTo>
                  <a:lnTo>
                    <a:pt x="1358" y="557"/>
                  </a:lnTo>
                  <a:lnTo>
                    <a:pt x="1247" y="668"/>
                  </a:lnTo>
                  <a:lnTo>
                    <a:pt x="1135" y="779"/>
                  </a:lnTo>
                  <a:lnTo>
                    <a:pt x="1002" y="868"/>
                  </a:lnTo>
                  <a:lnTo>
                    <a:pt x="846" y="957"/>
                  </a:lnTo>
                  <a:lnTo>
                    <a:pt x="535" y="1090"/>
                  </a:lnTo>
                  <a:lnTo>
                    <a:pt x="312" y="1246"/>
                  </a:lnTo>
                  <a:lnTo>
                    <a:pt x="157" y="1402"/>
                  </a:lnTo>
                  <a:lnTo>
                    <a:pt x="68" y="1535"/>
                  </a:lnTo>
                  <a:lnTo>
                    <a:pt x="23" y="1669"/>
                  </a:lnTo>
                  <a:lnTo>
                    <a:pt x="1" y="1802"/>
                  </a:lnTo>
                  <a:lnTo>
                    <a:pt x="1" y="1936"/>
                  </a:lnTo>
                  <a:lnTo>
                    <a:pt x="23" y="2069"/>
                  </a:lnTo>
                  <a:lnTo>
                    <a:pt x="68" y="2180"/>
                  </a:lnTo>
                  <a:lnTo>
                    <a:pt x="90" y="2203"/>
                  </a:lnTo>
                  <a:lnTo>
                    <a:pt x="179" y="2292"/>
                  </a:lnTo>
                  <a:lnTo>
                    <a:pt x="290" y="2358"/>
                  </a:lnTo>
                  <a:lnTo>
                    <a:pt x="490" y="2469"/>
                  </a:lnTo>
                  <a:lnTo>
                    <a:pt x="668" y="2514"/>
                  </a:lnTo>
                  <a:lnTo>
                    <a:pt x="824" y="2514"/>
                  </a:lnTo>
                  <a:lnTo>
                    <a:pt x="980" y="2492"/>
                  </a:lnTo>
                  <a:lnTo>
                    <a:pt x="1113" y="2425"/>
                  </a:lnTo>
                  <a:lnTo>
                    <a:pt x="1247" y="2336"/>
                  </a:lnTo>
                  <a:lnTo>
                    <a:pt x="1380" y="2203"/>
                  </a:lnTo>
                  <a:lnTo>
                    <a:pt x="1491" y="2025"/>
                  </a:lnTo>
                  <a:lnTo>
                    <a:pt x="1580" y="1824"/>
                  </a:lnTo>
                  <a:lnTo>
                    <a:pt x="1669" y="1624"/>
                  </a:lnTo>
                  <a:lnTo>
                    <a:pt x="1736" y="1402"/>
                  </a:lnTo>
                  <a:lnTo>
                    <a:pt x="1780" y="1157"/>
                  </a:lnTo>
                  <a:lnTo>
                    <a:pt x="1780" y="935"/>
                  </a:lnTo>
                  <a:lnTo>
                    <a:pt x="1780" y="712"/>
                  </a:lnTo>
                  <a:lnTo>
                    <a:pt x="1736" y="468"/>
                  </a:lnTo>
                  <a:lnTo>
                    <a:pt x="1669" y="245"/>
                  </a:lnTo>
                  <a:lnTo>
                    <a:pt x="1580" y="1"/>
                  </a:lnTo>
                  <a:close/>
                </a:path>
              </a:pathLst>
            </a:custGeom>
            <a:solidFill>
              <a:srgbClr val="888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82" name="Google Shape;1382;p53"/>
            <p:cNvSpPr/>
            <p:nvPr/>
          </p:nvSpPr>
          <p:spPr>
            <a:xfrm>
              <a:off x="4275950" y="4832375"/>
              <a:ext cx="44525" cy="62850"/>
            </a:xfrm>
            <a:custGeom>
              <a:avLst/>
              <a:gdLst/>
              <a:ahLst/>
              <a:cxnLst/>
              <a:rect l="l" t="t" r="r" b="b"/>
              <a:pathLst>
                <a:path w="1781" h="2514" fill="none" extrusionOk="0">
                  <a:moveTo>
                    <a:pt x="1580" y="1"/>
                  </a:moveTo>
                  <a:lnTo>
                    <a:pt x="1580" y="1"/>
                  </a:lnTo>
                  <a:lnTo>
                    <a:pt x="1558" y="156"/>
                  </a:lnTo>
                  <a:lnTo>
                    <a:pt x="1491" y="290"/>
                  </a:lnTo>
                  <a:lnTo>
                    <a:pt x="1424" y="423"/>
                  </a:lnTo>
                  <a:lnTo>
                    <a:pt x="1358" y="557"/>
                  </a:lnTo>
                  <a:lnTo>
                    <a:pt x="1247" y="668"/>
                  </a:lnTo>
                  <a:lnTo>
                    <a:pt x="1135" y="779"/>
                  </a:lnTo>
                  <a:lnTo>
                    <a:pt x="1002" y="868"/>
                  </a:lnTo>
                  <a:lnTo>
                    <a:pt x="846" y="957"/>
                  </a:lnTo>
                  <a:lnTo>
                    <a:pt x="846" y="957"/>
                  </a:lnTo>
                  <a:lnTo>
                    <a:pt x="535" y="1090"/>
                  </a:lnTo>
                  <a:lnTo>
                    <a:pt x="312" y="1246"/>
                  </a:lnTo>
                  <a:lnTo>
                    <a:pt x="157" y="1402"/>
                  </a:lnTo>
                  <a:lnTo>
                    <a:pt x="68" y="1535"/>
                  </a:lnTo>
                  <a:lnTo>
                    <a:pt x="68" y="1535"/>
                  </a:lnTo>
                  <a:lnTo>
                    <a:pt x="23" y="1669"/>
                  </a:lnTo>
                  <a:lnTo>
                    <a:pt x="1" y="1802"/>
                  </a:lnTo>
                  <a:lnTo>
                    <a:pt x="1" y="1936"/>
                  </a:lnTo>
                  <a:lnTo>
                    <a:pt x="23" y="2069"/>
                  </a:lnTo>
                  <a:lnTo>
                    <a:pt x="23" y="2069"/>
                  </a:lnTo>
                  <a:lnTo>
                    <a:pt x="68" y="2180"/>
                  </a:lnTo>
                  <a:lnTo>
                    <a:pt x="68" y="2180"/>
                  </a:lnTo>
                  <a:lnTo>
                    <a:pt x="90" y="2203"/>
                  </a:lnTo>
                  <a:lnTo>
                    <a:pt x="90" y="2203"/>
                  </a:lnTo>
                  <a:lnTo>
                    <a:pt x="134" y="2047"/>
                  </a:lnTo>
                  <a:lnTo>
                    <a:pt x="179" y="1891"/>
                  </a:lnTo>
                  <a:lnTo>
                    <a:pt x="179" y="1891"/>
                  </a:lnTo>
                  <a:lnTo>
                    <a:pt x="246" y="1735"/>
                  </a:lnTo>
                  <a:lnTo>
                    <a:pt x="312" y="1602"/>
                  </a:lnTo>
                  <a:lnTo>
                    <a:pt x="379" y="1513"/>
                  </a:lnTo>
                  <a:lnTo>
                    <a:pt x="468" y="1446"/>
                  </a:lnTo>
                  <a:lnTo>
                    <a:pt x="468" y="1446"/>
                  </a:lnTo>
                  <a:lnTo>
                    <a:pt x="379" y="1513"/>
                  </a:lnTo>
                  <a:lnTo>
                    <a:pt x="312" y="1602"/>
                  </a:lnTo>
                  <a:lnTo>
                    <a:pt x="246" y="1735"/>
                  </a:lnTo>
                  <a:lnTo>
                    <a:pt x="179" y="1891"/>
                  </a:lnTo>
                  <a:lnTo>
                    <a:pt x="179" y="1891"/>
                  </a:lnTo>
                  <a:lnTo>
                    <a:pt x="134" y="2047"/>
                  </a:lnTo>
                  <a:lnTo>
                    <a:pt x="90" y="2203"/>
                  </a:lnTo>
                  <a:lnTo>
                    <a:pt x="90" y="2203"/>
                  </a:lnTo>
                  <a:lnTo>
                    <a:pt x="179" y="2292"/>
                  </a:lnTo>
                  <a:lnTo>
                    <a:pt x="290" y="2358"/>
                  </a:lnTo>
                  <a:lnTo>
                    <a:pt x="290" y="2358"/>
                  </a:lnTo>
                  <a:lnTo>
                    <a:pt x="424" y="2292"/>
                  </a:lnTo>
                  <a:lnTo>
                    <a:pt x="579" y="2203"/>
                  </a:lnTo>
                  <a:lnTo>
                    <a:pt x="579" y="2203"/>
                  </a:lnTo>
                  <a:lnTo>
                    <a:pt x="735" y="2091"/>
                  </a:lnTo>
                  <a:lnTo>
                    <a:pt x="735" y="2091"/>
                  </a:lnTo>
                  <a:lnTo>
                    <a:pt x="579" y="2203"/>
                  </a:lnTo>
                  <a:lnTo>
                    <a:pt x="579" y="2203"/>
                  </a:lnTo>
                  <a:lnTo>
                    <a:pt x="424" y="2292"/>
                  </a:lnTo>
                  <a:lnTo>
                    <a:pt x="290" y="2358"/>
                  </a:lnTo>
                  <a:lnTo>
                    <a:pt x="290" y="2358"/>
                  </a:lnTo>
                  <a:lnTo>
                    <a:pt x="490" y="2469"/>
                  </a:lnTo>
                  <a:lnTo>
                    <a:pt x="490" y="2469"/>
                  </a:lnTo>
                  <a:lnTo>
                    <a:pt x="490" y="2469"/>
                  </a:lnTo>
                  <a:lnTo>
                    <a:pt x="490" y="2469"/>
                  </a:lnTo>
                  <a:lnTo>
                    <a:pt x="668" y="2514"/>
                  </a:lnTo>
                  <a:lnTo>
                    <a:pt x="824" y="2514"/>
                  </a:lnTo>
                  <a:lnTo>
                    <a:pt x="980" y="2492"/>
                  </a:lnTo>
                  <a:lnTo>
                    <a:pt x="1113" y="2425"/>
                  </a:lnTo>
                  <a:lnTo>
                    <a:pt x="1247" y="2336"/>
                  </a:lnTo>
                  <a:lnTo>
                    <a:pt x="1380" y="2203"/>
                  </a:lnTo>
                  <a:lnTo>
                    <a:pt x="1491" y="2025"/>
                  </a:lnTo>
                  <a:lnTo>
                    <a:pt x="1580" y="1824"/>
                  </a:lnTo>
                  <a:lnTo>
                    <a:pt x="1580" y="1824"/>
                  </a:lnTo>
                  <a:lnTo>
                    <a:pt x="1669" y="1624"/>
                  </a:lnTo>
                  <a:lnTo>
                    <a:pt x="1736" y="1402"/>
                  </a:lnTo>
                  <a:lnTo>
                    <a:pt x="1780" y="1157"/>
                  </a:lnTo>
                  <a:lnTo>
                    <a:pt x="1780" y="935"/>
                  </a:lnTo>
                  <a:lnTo>
                    <a:pt x="1780" y="712"/>
                  </a:lnTo>
                  <a:lnTo>
                    <a:pt x="1736" y="468"/>
                  </a:lnTo>
                  <a:lnTo>
                    <a:pt x="1669" y="245"/>
                  </a:lnTo>
                  <a:lnTo>
                    <a:pt x="1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83" name="Google Shape;1383;p53"/>
            <p:cNvSpPr/>
            <p:nvPr/>
          </p:nvSpPr>
          <p:spPr>
            <a:xfrm>
              <a:off x="4297650" y="4878525"/>
              <a:ext cx="1700" cy="2800"/>
            </a:xfrm>
            <a:custGeom>
              <a:avLst/>
              <a:gdLst/>
              <a:ahLst/>
              <a:cxnLst/>
              <a:rect l="l" t="t" r="r" b="b"/>
              <a:pathLst>
                <a:path w="68" h="112" fill="none" extrusionOk="0">
                  <a:moveTo>
                    <a:pt x="67" y="1"/>
                  </a:moveTo>
                  <a:lnTo>
                    <a:pt x="67" y="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67" y="1"/>
                  </a:lnTo>
                  <a:lnTo>
                    <a:pt x="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84" name="Google Shape;1384;p53"/>
            <p:cNvSpPr/>
            <p:nvPr/>
          </p:nvSpPr>
          <p:spPr>
            <a:xfrm>
              <a:off x="4274850" y="4831275"/>
              <a:ext cx="46725" cy="64525"/>
            </a:xfrm>
            <a:custGeom>
              <a:avLst/>
              <a:gdLst/>
              <a:ahLst/>
              <a:cxnLst/>
              <a:rect l="l" t="t" r="r" b="b"/>
              <a:pathLst>
                <a:path w="1869" h="2581" extrusionOk="0">
                  <a:moveTo>
                    <a:pt x="1624" y="0"/>
                  </a:moveTo>
                  <a:lnTo>
                    <a:pt x="1602" y="22"/>
                  </a:lnTo>
                  <a:lnTo>
                    <a:pt x="1580" y="45"/>
                  </a:lnTo>
                  <a:lnTo>
                    <a:pt x="1535" y="245"/>
                  </a:lnTo>
                  <a:lnTo>
                    <a:pt x="1424" y="467"/>
                  </a:lnTo>
                  <a:lnTo>
                    <a:pt x="1313" y="645"/>
                  </a:lnTo>
                  <a:lnTo>
                    <a:pt x="1135" y="801"/>
                  </a:lnTo>
                  <a:lnTo>
                    <a:pt x="957" y="912"/>
                  </a:lnTo>
                  <a:lnTo>
                    <a:pt x="757" y="1001"/>
                  </a:lnTo>
                  <a:lnTo>
                    <a:pt x="557" y="1112"/>
                  </a:lnTo>
                  <a:lnTo>
                    <a:pt x="379" y="1223"/>
                  </a:lnTo>
                  <a:lnTo>
                    <a:pt x="267" y="1312"/>
                  </a:lnTo>
                  <a:lnTo>
                    <a:pt x="156" y="1424"/>
                  </a:lnTo>
                  <a:lnTo>
                    <a:pt x="89" y="1557"/>
                  </a:lnTo>
                  <a:lnTo>
                    <a:pt x="23" y="1691"/>
                  </a:lnTo>
                  <a:lnTo>
                    <a:pt x="0" y="1846"/>
                  </a:lnTo>
                  <a:lnTo>
                    <a:pt x="0" y="1980"/>
                  </a:lnTo>
                  <a:lnTo>
                    <a:pt x="23" y="2113"/>
                  </a:lnTo>
                  <a:lnTo>
                    <a:pt x="112" y="2269"/>
                  </a:lnTo>
                  <a:lnTo>
                    <a:pt x="134" y="2291"/>
                  </a:lnTo>
                  <a:lnTo>
                    <a:pt x="156" y="2269"/>
                  </a:lnTo>
                  <a:lnTo>
                    <a:pt x="178" y="2269"/>
                  </a:lnTo>
                  <a:lnTo>
                    <a:pt x="223" y="2069"/>
                  </a:lnTo>
                  <a:lnTo>
                    <a:pt x="290" y="1868"/>
                  </a:lnTo>
                  <a:lnTo>
                    <a:pt x="334" y="1757"/>
                  </a:lnTo>
                  <a:lnTo>
                    <a:pt x="401" y="1668"/>
                  </a:lnTo>
                  <a:lnTo>
                    <a:pt x="468" y="1602"/>
                  </a:lnTo>
                  <a:lnTo>
                    <a:pt x="534" y="1535"/>
                  </a:lnTo>
                  <a:lnTo>
                    <a:pt x="557" y="1513"/>
                  </a:lnTo>
                  <a:lnTo>
                    <a:pt x="534" y="1490"/>
                  </a:lnTo>
                  <a:lnTo>
                    <a:pt x="512" y="1468"/>
                  </a:lnTo>
                  <a:lnTo>
                    <a:pt x="490" y="1468"/>
                  </a:lnTo>
                  <a:lnTo>
                    <a:pt x="401" y="1535"/>
                  </a:lnTo>
                  <a:lnTo>
                    <a:pt x="334" y="1602"/>
                  </a:lnTo>
                  <a:lnTo>
                    <a:pt x="267" y="1713"/>
                  </a:lnTo>
                  <a:lnTo>
                    <a:pt x="223" y="1802"/>
                  </a:lnTo>
                  <a:lnTo>
                    <a:pt x="156" y="2024"/>
                  </a:lnTo>
                  <a:lnTo>
                    <a:pt x="117" y="2142"/>
                  </a:lnTo>
                  <a:lnTo>
                    <a:pt x="117" y="2142"/>
                  </a:lnTo>
                  <a:lnTo>
                    <a:pt x="112" y="2135"/>
                  </a:lnTo>
                  <a:lnTo>
                    <a:pt x="89" y="2024"/>
                  </a:lnTo>
                  <a:lnTo>
                    <a:pt x="67" y="1913"/>
                  </a:lnTo>
                  <a:lnTo>
                    <a:pt x="89" y="1802"/>
                  </a:lnTo>
                  <a:lnTo>
                    <a:pt x="112" y="1691"/>
                  </a:lnTo>
                  <a:lnTo>
                    <a:pt x="156" y="1579"/>
                  </a:lnTo>
                  <a:lnTo>
                    <a:pt x="223" y="1490"/>
                  </a:lnTo>
                  <a:lnTo>
                    <a:pt x="290" y="1401"/>
                  </a:lnTo>
                  <a:lnTo>
                    <a:pt x="468" y="1290"/>
                  </a:lnTo>
                  <a:lnTo>
                    <a:pt x="623" y="1179"/>
                  </a:lnTo>
                  <a:lnTo>
                    <a:pt x="1001" y="979"/>
                  </a:lnTo>
                  <a:lnTo>
                    <a:pt x="1135" y="890"/>
                  </a:lnTo>
                  <a:lnTo>
                    <a:pt x="1246" y="801"/>
                  </a:lnTo>
                  <a:lnTo>
                    <a:pt x="1357" y="712"/>
                  </a:lnTo>
                  <a:lnTo>
                    <a:pt x="1446" y="601"/>
                  </a:lnTo>
                  <a:lnTo>
                    <a:pt x="1513" y="467"/>
                  </a:lnTo>
                  <a:lnTo>
                    <a:pt x="1580" y="334"/>
                  </a:lnTo>
                  <a:lnTo>
                    <a:pt x="1645" y="203"/>
                  </a:lnTo>
                  <a:lnTo>
                    <a:pt x="1669" y="289"/>
                  </a:lnTo>
                  <a:lnTo>
                    <a:pt x="1735" y="512"/>
                  </a:lnTo>
                  <a:lnTo>
                    <a:pt x="1780" y="734"/>
                  </a:lnTo>
                  <a:lnTo>
                    <a:pt x="1780" y="979"/>
                  </a:lnTo>
                  <a:lnTo>
                    <a:pt x="1780" y="1201"/>
                  </a:lnTo>
                  <a:lnTo>
                    <a:pt x="1735" y="1446"/>
                  </a:lnTo>
                  <a:lnTo>
                    <a:pt x="1669" y="1668"/>
                  </a:lnTo>
                  <a:lnTo>
                    <a:pt x="1580" y="1891"/>
                  </a:lnTo>
                  <a:lnTo>
                    <a:pt x="1491" y="2046"/>
                  </a:lnTo>
                  <a:lnTo>
                    <a:pt x="1402" y="2202"/>
                  </a:lnTo>
                  <a:lnTo>
                    <a:pt x="1291" y="2336"/>
                  </a:lnTo>
                  <a:lnTo>
                    <a:pt x="1135" y="2447"/>
                  </a:lnTo>
                  <a:lnTo>
                    <a:pt x="979" y="2491"/>
                  </a:lnTo>
                  <a:lnTo>
                    <a:pt x="846" y="2513"/>
                  </a:lnTo>
                  <a:lnTo>
                    <a:pt x="690" y="2491"/>
                  </a:lnTo>
                  <a:lnTo>
                    <a:pt x="534" y="2469"/>
                  </a:lnTo>
                  <a:lnTo>
                    <a:pt x="490" y="2469"/>
                  </a:lnTo>
                  <a:lnTo>
                    <a:pt x="490" y="2491"/>
                  </a:lnTo>
                  <a:lnTo>
                    <a:pt x="490" y="2513"/>
                  </a:lnTo>
                  <a:lnTo>
                    <a:pt x="534" y="2536"/>
                  </a:lnTo>
                  <a:lnTo>
                    <a:pt x="712" y="2580"/>
                  </a:lnTo>
                  <a:lnTo>
                    <a:pt x="868" y="2580"/>
                  </a:lnTo>
                  <a:lnTo>
                    <a:pt x="1024" y="2558"/>
                  </a:lnTo>
                  <a:lnTo>
                    <a:pt x="1157" y="2513"/>
                  </a:lnTo>
                  <a:lnTo>
                    <a:pt x="1268" y="2447"/>
                  </a:lnTo>
                  <a:lnTo>
                    <a:pt x="1402" y="2336"/>
                  </a:lnTo>
                  <a:lnTo>
                    <a:pt x="1491" y="2202"/>
                  </a:lnTo>
                  <a:lnTo>
                    <a:pt x="1602" y="2046"/>
                  </a:lnTo>
                  <a:lnTo>
                    <a:pt x="1713" y="1824"/>
                  </a:lnTo>
                  <a:lnTo>
                    <a:pt x="1802" y="1557"/>
                  </a:lnTo>
                  <a:lnTo>
                    <a:pt x="1847" y="1312"/>
                  </a:lnTo>
                  <a:lnTo>
                    <a:pt x="1869" y="1045"/>
                  </a:lnTo>
                  <a:lnTo>
                    <a:pt x="1847" y="801"/>
                  </a:lnTo>
                  <a:lnTo>
                    <a:pt x="1824" y="534"/>
                  </a:lnTo>
                  <a:lnTo>
                    <a:pt x="1758" y="289"/>
                  </a:lnTo>
                  <a:lnTo>
                    <a:pt x="1669" y="45"/>
                  </a:lnTo>
                  <a:lnTo>
                    <a:pt x="1646" y="22"/>
                  </a:lnTo>
                  <a:lnTo>
                    <a:pt x="16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85" name="Google Shape;1385;p53"/>
            <p:cNvSpPr/>
            <p:nvPr/>
          </p:nvSpPr>
          <p:spPr>
            <a:xfrm>
              <a:off x="4205350" y="4894650"/>
              <a:ext cx="75650" cy="80100"/>
            </a:xfrm>
            <a:custGeom>
              <a:avLst/>
              <a:gdLst/>
              <a:ahLst/>
              <a:cxnLst/>
              <a:rect l="l" t="t" r="r" b="b"/>
              <a:pathLst>
                <a:path w="3026" h="3204" extrusionOk="0">
                  <a:moveTo>
                    <a:pt x="2540" y="108"/>
                  </a:moveTo>
                  <a:lnTo>
                    <a:pt x="2580" y="201"/>
                  </a:lnTo>
                  <a:lnTo>
                    <a:pt x="2691" y="290"/>
                  </a:lnTo>
                  <a:lnTo>
                    <a:pt x="2825" y="379"/>
                  </a:lnTo>
                  <a:lnTo>
                    <a:pt x="2902" y="401"/>
                  </a:lnTo>
                  <a:lnTo>
                    <a:pt x="2902" y="401"/>
                  </a:lnTo>
                  <a:lnTo>
                    <a:pt x="2558" y="846"/>
                  </a:lnTo>
                  <a:lnTo>
                    <a:pt x="2158" y="1313"/>
                  </a:lnTo>
                  <a:lnTo>
                    <a:pt x="1379" y="2225"/>
                  </a:lnTo>
                  <a:lnTo>
                    <a:pt x="1068" y="2625"/>
                  </a:lnTo>
                  <a:lnTo>
                    <a:pt x="912" y="2803"/>
                  </a:lnTo>
                  <a:lnTo>
                    <a:pt x="734" y="2981"/>
                  </a:lnTo>
                  <a:lnTo>
                    <a:pt x="667" y="3048"/>
                  </a:lnTo>
                  <a:lnTo>
                    <a:pt x="601" y="3092"/>
                  </a:lnTo>
                  <a:lnTo>
                    <a:pt x="512" y="3115"/>
                  </a:lnTo>
                  <a:lnTo>
                    <a:pt x="378" y="3115"/>
                  </a:lnTo>
                  <a:lnTo>
                    <a:pt x="289" y="3070"/>
                  </a:lnTo>
                  <a:lnTo>
                    <a:pt x="223" y="3026"/>
                  </a:lnTo>
                  <a:lnTo>
                    <a:pt x="178" y="2959"/>
                  </a:lnTo>
                  <a:lnTo>
                    <a:pt x="111" y="2870"/>
                  </a:lnTo>
                  <a:lnTo>
                    <a:pt x="89" y="2781"/>
                  </a:lnTo>
                  <a:lnTo>
                    <a:pt x="89" y="2692"/>
                  </a:lnTo>
                  <a:lnTo>
                    <a:pt x="134" y="2603"/>
                  </a:lnTo>
                  <a:lnTo>
                    <a:pt x="267" y="2447"/>
                  </a:lnTo>
                  <a:lnTo>
                    <a:pt x="400" y="2314"/>
                  </a:lnTo>
                  <a:lnTo>
                    <a:pt x="979" y="1691"/>
                  </a:lnTo>
                  <a:lnTo>
                    <a:pt x="2540" y="108"/>
                  </a:lnTo>
                  <a:close/>
                  <a:moveTo>
                    <a:pt x="2514" y="1"/>
                  </a:moveTo>
                  <a:lnTo>
                    <a:pt x="1001" y="1535"/>
                  </a:lnTo>
                  <a:lnTo>
                    <a:pt x="445" y="2136"/>
                  </a:lnTo>
                  <a:lnTo>
                    <a:pt x="178" y="2403"/>
                  </a:lnTo>
                  <a:lnTo>
                    <a:pt x="67" y="2536"/>
                  </a:lnTo>
                  <a:lnTo>
                    <a:pt x="22" y="2625"/>
                  </a:lnTo>
                  <a:lnTo>
                    <a:pt x="0" y="2692"/>
                  </a:lnTo>
                  <a:lnTo>
                    <a:pt x="0" y="2781"/>
                  </a:lnTo>
                  <a:lnTo>
                    <a:pt x="0" y="2848"/>
                  </a:lnTo>
                  <a:lnTo>
                    <a:pt x="89" y="2981"/>
                  </a:lnTo>
                  <a:lnTo>
                    <a:pt x="178" y="3092"/>
                  </a:lnTo>
                  <a:lnTo>
                    <a:pt x="311" y="3159"/>
                  </a:lnTo>
                  <a:lnTo>
                    <a:pt x="378" y="3181"/>
                  </a:lnTo>
                  <a:lnTo>
                    <a:pt x="445" y="3204"/>
                  </a:lnTo>
                  <a:lnTo>
                    <a:pt x="578" y="3181"/>
                  </a:lnTo>
                  <a:lnTo>
                    <a:pt x="712" y="3115"/>
                  </a:lnTo>
                  <a:lnTo>
                    <a:pt x="823" y="3026"/>
                  </a:lnTo>
                  <a:lnTo>
                    <a:pt x="1157" y="2648"/>
                  </a:lnTo>
                  <a:lnTo>
                    <a:pt x="1490" y="2247"/>
                  </a:lnTo>
                  <a:lnTo>
                    <a:pt x="2158" y="1447"/>
                  </a:lnTo>
                  <a:lnTo>
                    <a:pt x="2580" y="935"/>
                  </a:lnTo>
                  <a:lnTo>
                    <a:pt x="3003" y="423"/>
                  </a:lnTo>
                  <a:lnTo>
                    <a:pt x="3025" y="401"/>
                  </a:lnTo>
                  <a:lnTo>
                    <a:pt x="3003" y="379"/>
                  </a:lnTo>
                  <a:lnTo>
                    <a:pt x="2981" y="357"/>
                  </a:lnTo>
                  <a:lnTo>
                    <a:pt x="2847" y="312"/>
                  </a:lnTo>
                  <a:lnTo>
                    <a:pt x="2736" y="245"/>
                  </a:lnTo>
                  <a:lnTo>
                    <a:pt x="2647" y="156"/>
                  </a:lnTo>
                  <a:lnTo>
                    <a:pt x="2580" y="23"/>
                  </a:lnTo>
                  <a:lnTo>
                    <a:pt x="2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86" name="Google Shape;1386;p53"/>
            <p:cNvSpPr/>
            <p:nvPr/>
          </p:nvSpPr>
          <p:spPr>
            <a:xfrm>
              <a:off x="4267625" y="4885750"/>
              <a:ext cx="11150" cy="10600"/>
            </a:xfrm>
            <a:custGeom>
              <a:avLst/>
              <a:gdLst/>
              <a:ahLst/>
              <a:cxnLst/>
              <a:rect l="l" t="t" r="r" b="b"/>
              <a:pathLst>
                <a:path w="446" h="424" extrusionOk="0">
                  <a:moveTo>
                    <a:pt x="401" y="1"/>
                  </a:moveTo>
                  <a:lnTo>
                    <a:pt x="378" y="23"/>
                  </a:lnTo>
                  <a:lnTo>
                    <a:pt x="23" y="357"/>
                  </a:lnTo>
                  <a:lnTo>
                    <a:pt x="0" y="401"/>
                  </a:lnTo>
                  <a:lnTo>
                    <a:pt x="23" y="423"/>
                  </a:lnTo>
                  <a:lnTo>
                    <a:pt x="89" y="423"/>
                  </a:lnTo>
                  <a:lnTo>
                    <a:pt x="445" y="68"/>
                  </a:lnTo>
                  <a:lnTo>
                    <a:pt x="445" y="45"/>
                  </a:lnTo>
                  <a:lnTo>
                    <a:pt x="445" y="23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87" name="Google Shape;1387;p53"/>
            <p:cNvSpPr/>
            <p:nvPr/>
          </p:nvSpPr>
          <p:spPr>
            <a:xfrm>
              <a:off x="4278750" y="4883525"/>
              <a:ext cx="16700" cy="21725"/>
            </a:xfrm>
            <a:custGeom>
              <a:avLst/>
              <a:gdLst/>
              <a:ahLst/>
              <a:cxnLst/>
              <a:rect l="l" t="t" r="r" b="b"/>
              <a:pathLst>
                <a:path w="668" h="869" extrusionOk="0">
                  <a:moveTo>
                    <a:pt x="601" y="1"/>
                  </a:moveTo>
                  <a:lnTo>
                    <a:pt x="378" y="157"/>
                  </a:lnTo>
                  <a:lnTo>
                    <a:pt x="156" y="290"/>
                  </a:lnTo>
                  <a:lnTo>
                    <a:pt x="134" y="312"/>
                  </a:lnTo>
                  <a:lnTo>
                    <a:pt x="156" y="335"/>
                  </a:lnTo>
                  <a:lnTo>
                    <a:pt x="178" y="357"/>
                  </a:lnTo>
                  <a:lnTo>
                    <a:pt x="302" y="419"/>
                  </a:lnTo>
                  <a:lnTo>
                    <a:pt x="302" y="419"/>
                  </a:lnTo>
                  <a:lnTo>
                    <a:pt x="0" y="802"/>
                  </a:lnTo>
                  <a:lnTo>
                    <a:pt x="0" y="846"/>
                  </a:lnTo>
                  <a:lnTo>
                    <a:pt x="22" y="868"/>
                  </a:lnTo>
                  <a:lnTo>
                    <a:pt x="67" y="868"/>
                  </a:lnTo>
                  <a:lnTo>
                    <a:pt x="401" y="446"/>
                  </a:lnTo>
                  <a:lnTo>
                    <a:pt x="401" y="401"/>
                  </a:lnTo>
                  <a:lnTo>
                    <a:pt x="378" y="379"/>
                  </a:lnTo>
                  <a:lnTo>
                    <a:pt x="273" y="326"/>
                  </a:lnTo>
                  <a:lnTo>
                    <a:pt x="273" y="326"/>
                  </a:lnTo>
                  <a:lnTo>
                    <a:pt x="445" y="223"/>
                  </a:lnTo>
                  <a:lnTo>
                    <a:pt x="645" y="68"/>
                  </a:lnTo>
                  <a:lnTo>
                    <a:pt x="667" y="45"/>
                  </a:lnTo>
                  <a:lnTo>
                    <a:pt x="645" y="23"/>
                  </a:lnTo>
                  <a:lnTo>
                    <a:pt x="6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88" name="Google Shape;1388;p53"/>
            <p:cNvSpPr/>
            <p:nvPr/>
          </p:nvSpPr>
          <p:spPr>
            <a:xfrm>
              <a:off x="4296525" y="4877425"/>
              <a:ext cx="3925" cy="5025"/>
            </a:xfrm>
            <a:custGeom>
              <a:avLst/>
              <a:gdLst/>
              <a:ahLst/>
              <a:cxnLst/>
              <a:rect l="l" t="t" r="r" b="b"/>
              <a:pathLst>
                <a:path w="157" h="201" extrusionOk="0">
                  <a:moveTo>
                    <a:pt x="112" y="0"/>
                  </a:moveTo>
                  <a:lnTo>
                    <a:pt x="68" y="22"/>
                  </a:lnTo>
                  <a:lnTo>
                    <a:pt x="23" y="111"/>
                  </a:lnTo>
                  <a:lnTo>
                    <a:pt x="1" y="156"/>
                  </a:lnTo>
                  <a:lnTo>
                    <a:pt x="23" y="178"/>
                  </a:lnTo>
                  <a:lnTo>
                    <a:pt x="68" y="200"/>
                  </a:lnTo>
                  <a:lnTo>
                    <a:pt x="90" y="178"/>
                  </a:lnTo>
                  <a:lnTo>
                    <a:pt x="157" y="67"/>
                  </a:lnTo>
                  <a:lnTo>
                    <a:pt x="157" y="2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89" name="Google Shape;1389;p53"/>
            <p:cNvSpPr/>
            <p:nvPr/>
          </p:nvSpPr>
          <p:spPr>
            <a:xfrm>
              <a:off x="4277075" y="4886325"/>
              <a:ext cx="7250" cy="6125"/>
            </a:xfrm>
            <a:custGeom>
              <a:avLst/>
              <a:gdLst/>
              <a:ahLst/>
              <a:cxnLst/>
              <a:rect l="l" t="t" r="r" b="b"/>
              <a:pathLst>
                <a:path w="290" h="245" extrusionOk="0">
                  <a:moveTo>
                    <a:pt x="23" y="0"/>
                  </a:moveTo>
                  <a:lnTo>
                    <a:pt x="0" y="22"/>
                  </a:lnTo>
                  <a:lnTo>
                    <a:pt x="23" y="67"/>
                  </a:lnTo>
                  <a:lnTo>
                    <a:pt x="112" y="156"/>
                  </a:lnTo>
                  <a:lnTo>
                    <a:pt x="245" y="245"/>
                  </a:lnTo>
                  <a:lnTo>
                    <a:pt x="267" y="245"/>
                  </a:lnTo>
                  <a:lnTo>
                    <a:pt x="290" y="223"/>
                  </a:lnTo>
                  <a:lnTo>
                    <a:pt x="290" y="200"/>
                  </a:lnTo>
                  <a:lnTo>
                    <a:pt x="267" y="178"/>
                  </a:lnTo>
                  <a:lnTo>
                    <a:pt x="156" y="111"/>
                  </a:lnTo>
                  <a:lnTo>
                    <a:pt x="89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1390" name="Google Shape;1390;p53"/>
          <p:cNvGrpSpPr/>
          <p:nvPr/>
        </p:nvGrpSpPr>
        <p:grpSpPr>
          <a:xfrm>
            <a:off x="864734" y="3748831"/>
            <a:ext cx="724580" cy="921235"/>
            <a:chOff x="4239813" y="5088163"/>
            <a:chExt cx="116800" cy="148500"/>
          </a:xfrm>
        </p:grpSpPr>
        <p:sp>
          <p:nvSpPr>
            <p:cNvPr id="1391" name="Google Shape;1391;p53"/>
            <p:cNvSpPr/>
            <p:nvPr/>
          </p:nvSpPr>
          <p:spPr>
            <a:xfrm>
              <a:off x="4335438" y="5207163"/>
              <a:ext cx="20050" cy="25600"/>
            </a:xfrm>
            <a:custGeom>
              <a:avLst/>
              <a:gdLst/>
              <a:ahLst/>
              <a:cxnLst/>
              <a:rect l="l" t="t" r="r" b="b"/>
              <a:pathLst>
                <a:path w="802" h="1024" extrusionOk="0">
                  <a:moveTo>
                    <a:pt x="379" y="1"/>
                  </a:moveTo>
                  <a:lnTo>
                    <a:pt x="268" y="45"/>
                  </a:lnTo>
                  <a:lnTo>
                    <a:pt x="1" y="201"/>
                  </a:lnTo>
                  <a:lnTo>
                    <a:pt x="446" y="1024"/>
                  </a:lnTo>
                  <a:lnTo>
                    <a:pt x="646" y="913"/>
                  </a:lnTo>
                  <a:lnTo>
                    <a:pt x="735" y="824"/>
                  </a:lnTo>
                  <a:lnTo>
                    <a:pt x="802" y="735"/>
                  </a:lnTo>
                  <a:lnTo>
                    <a:pt x="3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92" name="Google Shape;1392;p53"/>
            <p:cNvSpPr/>
            <p:nvPr/>
          </p:nvSpPr>
          <p:spPr>
            <a:xfrm>
              <a:off x="4268163" y="5099288"/>
              <a:ext cx="78425" cy="136825"/>
            </a:xfrm>
            <a:custGeom>
              <a:avLst/>
              <a:gdLst/>
              <a:ahLst/>
              <a:cxnLst/>
              <a:rect l="l" t="t" r="r" b="b"/>
              <a:pathLst>
                <a:path w="3137" h="5473" extrusionOk="0">
                  <a:moveTo>
                    <a:pt x="1001" y="1"/>
                  </a:moveTo>
                  <a:lnTo>
                    <a:pt x="712" y="268"/>
                  </a:lnTo>
                  <a:lnTo>
                    <a:pt x="356" y="579"/>
                  </a:lnTo>
                  <a:lnTo>
                    <a:pt x="112" y="801"/>
                  </a:lnTo>
                  <a:lnTo>
                    <a:pt x="45" y="890"/>
                  </a:lnTo>
                  <a:lnTo>
                    <a:pt x="0" y="957"/>
                  </a:lnTo>
                  <a:lnTo>
                    <a:pt x="23" y="1024"/>
                  </a:lnTo>
                  <a:lnTo>
                    <a:pt x="67" y="1179"/>
                  </a:lnTo>
                  <a:lnTo>
                    <a:pt x="334" y="1736"/>
                  </a:lnTo>
                  <a:lnTo>
                    <a:pt x="623" y="2314"/>
                  </a:lnTo>
                  <a:lnTo>
                    <a:pt x="957" y="2091"/>
                  </a:lnTo>
                  <a:lnTo>
                    <a:pt x="1202" y="1958"/>
                  </a:lnTo>
                  <a:lnTo>
                    <a:pt x="1802" y="1624"/>
                  </a:lnTo>
                  <a:lnTo>
                    <a:pt x="1357" y="779"/>
                  </a:lnTo>
                  <a:lnTo>
                    <a:pt x="1135" y="334"/>
                  </a:lnTo>
                  <a:lnTo>
                    <a:pt x="1001" y="1"/>
                  </a:lnTo>
                  <a:close/>
                  <a:moveTo>
                    <a:pt x="2514" y="2914"/>
                  </a:moveTo>
                  <a:lnTo>
                    <a:pt x="2158" y="3159"/>
                  </a:lnTo>
                  <a:lnTo>
                    <a:pt x="1557" y="3493"/>
                  </a:lnTo>
                  <a:lnTo>
                    <a:pt x="1468" y="3559"/>
                  </a:lnTo>
                  <a:lnTo>
                    <a:pt x="1513" y="3648"/>
                  </a:lnTo>
                  <a:lnTo>
                    <a:pt x="1580" y="3715"/>
                  </a:lnTo>
                  <a:lnTo>
                    <a:pt x="1669" y="3760"/>
                  </a:lnTo>
                  <a:lnTo>
                    <a:pt x="1758" y="3782"/>
                  </a:lnTo>
                  <a:lnTo>
                    <a:pt x="1958" y="3849"/>
                  </a:lnTo>
                  <a:lnTo>
                    <a:pt x="2002" y="3871"/>
                  </a:lnTo>
                  <a:lnTo>
                    <a:pt x="2180" y="3893"/>
                  </a:lnTo>
                  <a:lnTo>
                    <a:pt x="2269" y="3915"/>
                  </a:lnTo>
                  <a:lnTo>
                    <a:pt x="2358" y="3915"/>
                  </a:lnTo>
                  <a:lnTo>
                    <a:pt x="2425" y="3893"/>
                  </a:lnTo>
                  <a:lnTo>
                    <a:pt x="2492" y="3871"/>
                  </a:lnTo>
                  <a:lnTo>
                    <a:pt x="2647" y="3804"/>
                  </a:lnTo>
                  <a:lnTo>
                    <a:pt x="2781" y="3693"/>
                  </a:lnTo>
                  <a:lnTo>
                    <a:pt x="2848" y="3626"/>
                  </a:lnTo>
                  <a:lnTo>
                    <a:pt x="2714" y="3293"/>
                  </a:lnTo>
                  <a:lnTo>
                    <a:pt x="2514" y="2914"/>
                  </a:lnTo>
                  <a:close/>
                  <a:moveTo>
                    <a:pt x="2670" y="4516"/>
                  </a:moveTo>
                  <a:lnTo>
                    <a:pt x="2380" y="4694"/>
                  </a:lnTo>
                  <a:lnTo>
                    <a:pt x="2291" y="4761"/>
                  </a:lnTo>
                  <a:lnTo>
                    <a:pt x="2803" y="5472"/>
                  </a:lnTo>
                  <a:lnTo>
                    <a:pt x="2981" y="5406"/>
                  </a:lnTo>
                  <a:lnTo>
                    <a:pt x="3137" y="5339"/>
                  </a:lnTo>
                  <a:lnTo>
                    <a:pt x="2692" y="4516"/>
                  </a:lnTo>
                  <a:close/>
                </a:path>
              </a:pathLst>
            </a:custGeom>
            <a:solidFill>
              <a:srgbClr val="F7D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93" name="Google Shape;1393;p53"/>
            <p:cNvSpPr/>
            <p:nvPr/>
          </p:nvSpPr>
          <p:spPr>
            <a:xfrm>
              <a:off x="4325438" y="5212163"/>
              <a:ext cx="21150" cy="23950"/>
            </a:xfrm>
            <a:custGeom>
              <a:avLst/>
              <a:gdLst/>
              <a:ahLst/>
              <a:cxnLst/>
              <a:rect l="l" t="t" r="r" b="b"/>
              <a:pathLst>
                <a:path w="846" h="958" fill="none" extrusionOk="0">
                  <a:moveTo>
                    <a:pt x="401" y="1"/>
                  </a:moveTo>
                  <a:lnTo>
                    <a:pt x="401" y="1"/>
                  </a:lnTo>
                  <a:lnTo>
                    <a:pt x="379" y="1"/>
                  </a:lnTo>
                  <a:lnTo>
                    <a:pt x="379" y="1"/>
                  </a:lnTo>
                  <a:lnTo>
                    <a:pt x="89" y="179"/>
                  </a:lnTo>
                  <a:lnTo>
                    <a:pt x="89" y="179"/>
                  </a:lnTo>
                  <a:lnTo>
                    <a:pt x="0" y="246"/>
                  </a:lnTo>
                  <a:lnTo>
                    <a:pt x="0" y="246"/>
                  </a:lnTo>
                  <a:lnTo>
                    <a:pt x="512" y="957"/>
                  </a:lnTo>
                  <a:lnTo>
                    <a:pt x="512" y="957"/>
                  </a:lnTo>
                  <a:lnTo>
                    <a:pt x="690" y="891"/>
                  </a:lnTo>
                  <a:lnTo>
                    <a:pt x="846" y="824"/>
                  </a:lnTo>
                  <a:lnTo>
                    <a:pt x="846" y="824"/>
                  </a:lnTo>
                  <a:lnTo>
                    <a:pt x="4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94" name="Google Shape;1394;p53"/>
            <p:cNvSpPr/>
            <p:nvPr/>
          </p:nvSpPr>
          <p:spPr>
            <a:xfrm>
              <a:off x="4304863" y="5172138"/>
              <a:ext cx="34500" cy="25050"/>
            </a:xfrm>
            <a:custGeom>
              <a:avLst/>
              <a:gdLst/>
              <a:ahLst/>
              <a:cxnLst/>
              <a:rect l="l" t="t" r="r" b="b"/>
              <a:pathLst>
                <a:path w="1380" h="1002" fill="none" extrusionOk="0">
                  <a:moveTo>
                    <a:pt x="290" y="868"/>
                  </a:moveTo>
                  <a:lnTo>
                    <a:pt x="290" y="868"/>
                  </a:lnTo>
                  <a:lnTo>
                    <a:pt x="490" y="935"/>
                  </a:lnTo>
                  <a:lnTo>
                    <a:pt x="490" y="935"/>
                  </a:lnTo>
                  <a:lnTo>
                    <a:pt x="534" y="957"/>
                  </a:lnTo>
                  <a:lnTo>
                    <a:pt x="534" y="957"/>
                  </a:lnTo>
                  <a:lnTo>
                    <a:pt x="534" y="957"/>
                  </a:lnTo>
                  <a:lnTo>
                    <a:pt x="712" y="979"/>
                  </a:lnTo>
                  <a:lnTo>
                    <a:pt x="712" y="979"/>
                  </a:lnTo>
                  <a:lnTo>
                    <a:pt x="801" y="1001"/>
                  </a:lnTo>
                  <a:lnTo>
                    <a:pt x="890" y="1001"/>
                  </a:lnTo>
                  <a:lnTo>
                    <a:pt x="957" y="979"/>
                  </a:lnTo>
                  <a:lnTo>
                    <a:pt x="1024" y="957"/>
                  </a:lnTo>
                  <a:lnTo>
                    <a:pt x="1024" y="957"/>
                  </a:lnTo>
                  <a:lnTo>
                    <a:pt x="1179" y="890"/>
                  </a:lnTo>
                  <a:lnTo>
                    <a:pt x="1313" y="779"/>
                  </a:lnTo>
                  <a:lnTo>
                    <a:pt x="1313" y="779"/>
                  </a:lnTo>
                  <a:lnTo>
                    <a:pt x="1380" y="712"/>
                  </a:lnTo>
                  <a:lnTo>
                    <a:pt x="1380" y="712"/>
                  </a:lnTo>
                  <a:lnTo>
                    <a:pt x="1246" y="379"/>
                  </a:lnTo>
                  <a:lnTo>
                    <a:pt x="1046" y="0"/>
                  </a:lnTo>
                  <a:lnTo>
                    <a:pt x="1046" y="0"/>
                  </a:lnTo>
                  <a:lnTo>
                    <a:pt x="690" y="245"/>
                  </a:lnTo>
                  <a:lnTo>
                    <a:pt x="690" y="245"/>
                  </a:lnTo>
                  <a:lnTo>
                    <a:pt x="89" y="579"/>
                  </a:lnTo>
                  <a:lnTo>
                    <a:pt x="89" y="579"/>
                  </a:lnTo>
                  <a:lnTo>
                    <a:pt x="0" y="645"/>
                  </a:lnTo>
                  <a:lnTo>
                    <a:pt x="0" y="645"/>
                  </a:lnTo>
                  <a:lnTo>
                    <a:pt x="45" y="734"/>
                  </a:lnTo>
                  <a:lnTo>
                    <a:pt x="112" y="801"/>
                  </a:lnTo>
                  <a:lnTo>
                    <a:pt x="201" y="846"/>
                  </a:lnTo>
                  <a:lnTo>
                    <a:pt x="290" y="8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95" name="Google Shape;1395;p53"/>
            <p:cNvSpPr/>
            <p:nvPr/>
          </p:nvSpPr>
          <p:spPr>
            <a:xfrm>
              <a:off x="4268163" y="5099288"/>
              <a:ext cx="45075" cy="57850"/>
            </a:xfrm>
            <a:custGeom>
              <a:avLst/>
              <a:gdLst/>
              <a:ahLst/>
              <a:cxnLst/>
              <a:rect l="l" t="t" r="r" b="b"/>
              <a:pathLst>
                <a:path w="1803" h="2314" fill="none" extrusionOk="0">
                  <a:moveTo>
                    <a:pt x="1202" y="1958"/>
                  </a:moveTo>
                  <a:lnTo>
                    <a:pt x="1202" y="1958"/>
                  </a:lnTo>
                  <a:lnTo>
                    <a:pt x="1802" y="1624"/>
                  </a:lnTo>
                  <a:lnTo>
                    <a:pt x="1802" y="1624"/>
                  </a:lnTo>
                  <a:lnTo>
                    <a:pt x="1357" y="779"/>
                  </a:lnTo>
                  <a:lnTo>
                    <a:pt x="1357" y="779"/>
                  </a:lnTo>
                  <a:lnTo>
                    <a:pt x="1135" y="334"/>
                  </a:lnTo>
                  <a:lnTo>
                    <a:pt x="1001" y="1"/>
                  </a:lnTo>
                  <a:lnTo>
                    <a:pt x="1001" y="1"/>
                  </a:lnTo>
                  <a:lnTo>
                    <a:pt x="712" y="268"/>
                  </a:lnTo>
                  <a:lnTo>
                    <a:pt x="356" y="579"/>
                  </a:lnTo>
                  <a:lnTo>
                    <a:pt x="356" y="579"/>
                  </a:lnTo>
                  <a:lnTo>
                    <a:pt x="112" y="801"/>
                  </a:lnTo>
                  <a:lnTo>
                    <a:pt x="45" y="890"/>
                  </a:lnTo>
                  <a:lnTo>
                    <a:pt x="0" y="957"/>
                  </a:lnTo>
                  <a:lnTo>
                    <a:pt x="0" y="957"/>
                  </a:lnTo>
                  <a:lnTo>
                    <a:pt x="23" y="1024"/>
                  </a:lnTo>
                  <a:lnTo>
                    <a:pt x="67" y="1179"/>
                  </a:lnTo>
                  <a:lnTo>
                    <a:pt x="334" y="1736"/>
                  </a:lnTo>
                  <a:lnTo>
                    <a:pt x="334" y="1736"/>
                  </a:lnTo>
                  <a:lnTo>
                    <a:pt x="623" y="2314"/>
                  </a:lnTo>
                  <a:lnTo>
                    <a:pt x="623" y="2314"/>
                  </a:lnTo>
                  <a:lnTo>
                    <a:pt x="957" y="2091"/>
                  </a:lnTo>
                  <a:lnTo>
                    <a:pt x="1202" y="1958"/>
                  </a:lnTo>
                  <a:lnTo>
                    <a:pt x="1202" y="19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96" name="Google Shape;1396;p53"/>
            <p:cNvSpPr/>
            <p:nvPr/>
          </p:nvSpPr>
          <p:spPr>
            <a:xfrm>
              <a:off x="4240913" y="5089288"/>
              <a:ext cx="101225" cy="127350"/>
            </a:xfrm>
            <a:custGeom>
              <a:avLst/>
              <a:gdLst/>
              <a:ahLst/>
              <a:cxnLst/>
              <a:rect l="l" t="t" r="r" b="b"/>
              <a:pathLst>
                <a:path w="4049" h="5094" extrusionOk="0">
                  <a:moveTo>
                    <a:pt x="1869" y="0"/>
                  </a:moveTo>
                  <a:lnTo>
                    <a:pt x="423" y="912"/>
                  </a:lnTo>
                  <a:lnTo>
                    <a:pt x="201" y="1068"/>
                  </a:lnTo>
                  <a:lnTo>
                    <a:pt x="1" y="1179"/>
                  </a:lnTo>
                  <a:lnTo>
                    <a:pt x="23" y="1268"/>
                  </a:lnTo>
                  <a:lnTo>
                    <a:pt x="67" y="1335"/>
                  </a:lnTo>
                  <a:lnTo>
                    <a:pt x="134" y="1424"/>
                  </a:lnTo>
                  <a:lnTo>
                    <a:pt x="223" y="1468"/>
                  </a:lnTo>
                  <a:lnTo>
                    <a:pt x="445" y="1335"/>
                  </a:lnTo>
                  <a:lnTo>
                    <a:pt x="646" y="1201"/>
                  </a:lnTo>
                  <a:lnTo>
                    <a:pt x="890" y="1046"/>
                  </a:lnTo>
                  <a:lnTo>
                    <a:pt x="1179" y="868"/>
                  </a:lnTo>
                  <a:lnTo>
                    <a:pt x="1268" y="801"/>
                  </a:lnTo>
                  <a:lnTo>
                    <a:pt x="1469" y="690"/>
                  </a:lnTo>
                  <a:lnTo>
                    <a:pt x="1669" y="556"/>
                  </a:lnTo>
                  <a:lnTo>
                    <a:pt x="1869" y="423"/>
                  </a:lnTo>
                  <a:lnTo>
                    <a:pt x="2047" y="312"/>
                  </a:lnTo>
                  <a:lnTo>
                    <a:pt x="1958" y="156"/>
                  </a:lnTo>
                  <a:lnTo>
                    <a:pt x="1869" y="0"/>
                  </a:lnTo>
                  <a:close/>
                  <a:moveTo>
                    <a:pt x="3915" y="4560"/>
                  </a:moveTo>
                  <a:lnTo>
                    <a:pt x="3804" y="4671"/>
                  </a:lnTo>
                  <a:lnTo>
                    <a:pt x="3648" y="4782"/>
                  </a:lnTo>
                  <a:lnTo>
                    <a:pt x="3381" y="4938"/>
                  </a:lnTo>
                  <a:lnTo>
                    <a:pt x="3470" y="5094"/>
                  </a:lnTo>
                  <a:lnTo>
                    <a:pt x="3760" y="4916"/>
                  </a:lnTo>
                  <a:lnTo>
                    <a:pt x="3782" y="4916"/>
                  </a:lnTo>
                  <a:lnTo>
                    <a:pt x="4049" y="4760"/>
                  </a:lnTo>
                  <a:lnTo>
                    <a:pt x="3915" y="4560"/>
                  </a:lnTo>
                  <a:close/>
                </a:path>
              </a:pathLst>
            </a:custGeom>
            <a:solidFill>
              <a:srgbClr val="C7B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97" name="Google Shape;1397;p53"/>
            <p:cNvSpPr/>
            <p:nvPr/>
          </p:nvSpPr>
          <p:spPr>
            <a:xfrm>
              <a:off x="4325438" y="5203288"/>
              <a:ext cx="16700" cy="13350"/>
            </a:xfrm>
            <a:custGeom>
              <a:avLst/>
              <a:gdLst/>
              <a:ahLst/>
              <a:cxnLst/>
              <a:rect l="l" t="t" r="r" b="b"/>
              <a:pathLst>
                <a:path w="668" h="534" fill="none" extrusionOk="0">
                  <a:moveTo>
                    <a:pt x="379" y="356"/>
                  </a:moveTo>
                  <a:lnTo>
                    <a:pt x="379" y="356"/>
                  </a:lnTo>
                  <a:lnTo>
                    <a:pt x="401" y="356"/>
                  </a:lnTo>
                  <a:lnTo>
                    <a:pt x="401" y="356"/>
                  </a:lnTo>
                  <a:lnTo>
                    <a:pt x="668" y="200"/>
                  </a:lnTo>
                  <a:lnTo>
                    <a:pt x="668" y="200"/>
                  </a:lnTo>
                  <a:lnTo>
                    <a:pt x="534" y="0"/>
                  </a:lnTo>
                  <a:lnTo>
                    <a:pt x="534" y="0"/>
                  </a:lnTo>
                  <a:lnTo>
                    <a:pt x="423" y="111"/>
                  </a:lnTo>
                  <a:lnTo>
                    <a:pt x="267" y="222"/>
                  </a:lnTo>
                  <a:lnTo>
                    <a:pt x="267" y="222"/>
                  </a:lnTo>
                  <a:lnTo>
                    <a:pt x="0" y="378"/>
                  </a:lnTo>
                  <a:lnTo>
                    <a:pt x="0" y="378"/>
                  </a:lnTo>
                  <a:lnTo>
                    <a:pt x="89" y="534"/>
                  </a:lnTo>
                  <a:lnTo>
                    <a:pt x="89" y="534"/>
                  </a:lnTo>
                  <a:lnTo>
                    <a:pt x="89" y="534"/>
                  </a:lnTo>
                  <a:lnTo>
                    <a:pt x="89" y="534"/>
                  </a:lnTo>
                  <a:lnTo>
                    <a:pt x="379" y="3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98" name="Google Shape;1398;p53"/>
            <p:cNvSpPr/>
            <p:nvPr/>
          </p:nvSpPr>
          <p:spPr>
            <a:xfrm>
              <a:off x="4240913" y="5089288"/>
              <a:ext cx="51175" cy="36725"/>
            </a:xfrm>
            <a:custGeom>
              <a:avLst/>
              <a:gdLst/>
              <a:ahLst/>
              <a:cxnLst/>
              <a:rect l="l" t="t" r="r" b="b"/>
              <a:pathLst>
                <a:path w="2047" h="1469" fill="none" extrusionOk="0">
                  <a:moveTo>
                    <a:pt x="1869" y="423"/>
                  </a:moveTo>
                  <a:lnTo>
                    <a:pt x="1869" y="423"/>
                  </a:lnTo>
                  <a:lnTo>
                    <a:pt x="2047" y="312"/>
                  </a:lnTo>
                  <a:lnTo>
                    <a:pt x="2047" y="312"/>
                  </a:lnTo>
                  <a:lnTo>
                    <a:pt x="1958" y="156"/>
                  </a:lnTo>
                  <a:lnTo>
                    <a:pt x="1869" y="0"/>
                  </a:lnTo>
                  <a:lnTo>
                    <a:pt x="423" y="912"/>
                  </a:lnTo>
                  <a:lnTo>
                    <a:pt x="423" y="912"/>
                  </a:lnTo>
                  <a:lnTo>
                    <a:pt x="512" y="1023"/>
                  </a:lnTo>
                  <a:lnTo>
                    <a:pt x="512" y="1023"/>
                  </a:lnTo>
                  <a:lnTo>
                    <a:pt x="423" y="912"/>
                  </a:lnTo>
                  <a:lnTo>
                    <a:pt x="201" y="1068"/>
                  </a:lnTo>
                  <a:lnTo>
                    <a:pt x="201" y="1068"/>
                  </a:lnTo>
                  <a:lnTo>
                    <a:pt x="267" y="1135"/>
                  </a:lnTo>
                  <a:lnTo>
                    <a:pt x="267" y="1135"/>
                  </a:lnTo>
                  <a:lnTo>
                    <a:pt x="201" y="1068"/>
                  </a:lnTo>
                  <a:lnTo>
                    <a:pt x="1" y="1179"/>
                  </a:lnTo>
                  <a:lnTo>
                    <a:pt x="1" y="1179"/>
                  </a:lnTo>
                  <a:lnTo>
                    <a:pt x="23" y="1268"/>
                  </a:lnTo>
                  <a:lnTo>
                    <a:pt x="67" y="1335"/>
                  </a:lnTo>
                  <a:lnTo>
                    <a:pt x="134" y="1424"/>
                  </a:lnTo>
                  <a:lnTo>
                    <a:pt x="223" y="1468"/>
                  </a:lnTo>
                  <a:lnTo>
                    <a:pt x="223" y="1468"/>
                  </a:lnTo>
                  <a:lnTo>
                    <a:pt x="445" y="1335"/>
                  </a:lnTo>
                  <a:lnTo>
                    <a:pt x="445" y="1335"/>
                  </a:lnTo>
                  <a:lnTo>
                    <a:pt x="423" y="1313"/>
                  </a:lnTo>
                  <a:lnTo>
                    <a:pt x="423" y="1313"/>
                  </a:lnTo>
                  <a:lnTo>
                    <a:pt x="356" y="1246"/>
                  </a:lnTo>
                  <a:lnTo>
                    <a:pt x="356" y="1246"/>
                  </a:lnTo>
                  <a:lnTo>
                    <a:pt x="423" y="1313"/>
                  </a:lnTo>
                  <a:lnTo>
                    <a:pt x="423" y="1313"/>
                  </a:lnTo>
                  <a:lnTo>
                    <a:pt x="445" y="1335"/>
                  </a:lnTo>
                  <a:lnTo>
                    <a:pt x="445" y="1335"/>
                  </a:lnTo>
                  <a:lnTo>
                    <a:pt x="646" y="1201"/>
                  </a:lnTo>
                  <a:lnTo>
                    <a:pt x="646" y="1201"/>
                  </a:lnTo>
                  <a:lnTo>
                    <a:pt x="890" y="1046"/>
                  </a:lnTo>
                  <a:lnTo>
                    <a:pt x="890" y="1046"/>
                  </a:lnTo>
                  <a:lnTo>
                    <a:pt x="757" y="868"/>
                  </a:lnTo>
                  <a:lnTo>
                    <a:pt x="757" y="868"/>
                  </a:lnTo>
                  <a:lnTo>
                    <a:pt x="890" y="1046"/>
                  </a:lnTo>
                  <a:lnTo>
                    <a:pt x="890" y="1046"/>
                  </a:lnTo>
                  <a:lnTo>
                    <a:pt x="1179" y="868"/>
                  </a:lnTo>
                  <a:lnTo>
                    <a:pt x="1179" y="868"/>
                  </a:lnTo>
                  <a:lnTo>
                    <a:pt x="1068" y="712"/>
                  </a:lnTo>
                  <a:lnTo>
                    <a:pt x="1068" y="712"/>
                  </a:lnTo>
                  <a:lnTo>
                    <a:pt x="1179" y="868"/>
                  </a:lnTo>
                  <a:lnTo>
                    <a:pt x="1179" y="868"/>
                  </a:lnTo>
                  <a:lnTo>
                    <a:pt x="1268" y="801"/>
                  </a:lnTo>
                  <a:lnTo>
                    <a:pt x="1268" y="801"/>
                  </a:lnTo>
                  <a:lnTo>
                    <a:pt x="1469" y="690"/>
                  </a:lnTo>
                  <a:lnTo>
                    <a:pt x="1469" y="690"/>
                  </a:lnTo>
                  <a:lnTo>
                    <a:pt x="1446" y="645"/>
                  </a:lnTo>
                  <a:lnTo>
                    <a:pt x="1446" y="645"/>
                  </a:lnTo>
                  <a:lnTo>
                    <a:pt x="1402" y="556"/>
                  </a:lnTo>
                  <a:lnTo>
                    <a:pt x="1402" y="556"/>
                  </a:lnTo>
                  <a:lnTo>
                    <a:pt x="1446" y="645"/>
                  </a:lnTo>
                  <a:lnTo>
                    <a:pt x="1446" y="645"/>
                  </a:lnTo>
                  <a:lnTo>
                    <a:pt x="1469" y="690"/>
                  </a:lnTo>
                  <a:lnTo>
                    <a:pt x="1469" y="690"/>
                  </a:lnTo>
                  <a:lnTo>
                    <a:pt x="1669" y="556"/>
                  </a:lnTo>
                  <a:lnTo>
                    <a:pt x="1669" y="556"/>
                  </a:lnTo>
                  <a:lnTo>
                    <a:pt x="1558" y="401"/>
                  </a:lnTo>
                  <a:lnTo>
                    <a:pt x="1558" y="401"/>
                  </a:lnTo>
                  <a:lnTo>
                    <a:pt x="1669" y="556"/>
                  </a:lnTo>
                  <a:lnTo>
                    <a:pt x="1669" y="556"/>
                  </a:lnTo>
                  <a:lnTo>
                    <a:pt x="1869" y="423"/>
                  </a:lnTo>
                  <a:lnTo>
                    <a:pt x="1869" y="423"/>
                  </a:lnTo>
                  <a:lnTo>
                    <a:pt x="1713" y="223"/>
                  </a:lnTo>
                  <a:lnTo>
                    <a:pt x="1713" y="223"/>
                  </a:lnTo>
                  <a:lnTo>
                    <a:pt x="1869" y="423"/>
                  </a:lnTo>
                  <a:lnTo>
                    <a:pt x="1869" y="4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99" name="Google Shape;1399;p53"/>
            <p:cNvSpPr/>
            <p:nvPr/>
          </p:nvSpPr>
          <p:spPr>
            <a:xfrm>
              <a:off x="4246463" y="5097063"/>
              <a:ext cx="94575" cy="116800"/>
            </a:xfrm>
            <a:custGeom>
              <a:avLst/>
              <a:gdLst/>
              <a:ahLst/>
              <a:cxnLst/>
              <a:rect l="l" t="t" r="r" b="b"/>
              <a:pathLst>
                <a:path w="3783" h="4672" extrusionOk="0">
                  <a:moveTo>
                    <a:pt x="1825" y="1"/>
                  </a:moveTo>
                  <a:lnTo>
                    <a:pt x="1647" y="112"/>
                  </a:lnTo>
                  <a:lnTo>
                    <a:pt x="1447" y="245"/>
                  </a:lnTo>
                  <a:lnTo>
                    <a:pt x="1247" y="379"/>
                  </a:lnTo>
                  <a:lnTo>
                    <a:pt x="1046" y="490"/>
                  </a:lnTo>
                  <a:lnTo>
                    <a:pt x="957" y="557"/>
                  </a:lnTo>
                  <a:lnTo>
                    <a:pt x="668" y="735"/>
                  </a:lnTo>
                  <a:lnTo>
                    <a:pt x="424" y="890"/>
                  </a:lnTo>
                  <a:lnTo>
                    <a:pt x="223" y="1024"/>
                  </a:lnTo>
                  <a:lnTo>
                    <a:pt x="1" y="1157"/>
                  </a:lnTo>
                  <a:lnTo>
                    <a:pt x="1135" y="2648"/>
                  </a:lnTo>
                  <a:lnTo>
                    <a:pt x="1447" y="2425"/>
                  </a:lnTo>
                  <a:lnTo>
                    <a:pt x="1491" y="2403"/>
                  </a:lnTo>
                  <a:lnTo>
                    <a:pt x="1202" y="1825"/>
                  </a:lnTo>
                  <a:lnTo>
                    <a:pt x="935" y="1268"/>
                  </a:lnTo>
                  <a:lnTo>
                    <a:pt x="891" y="1113"/>
                  </a:lnTo>
                  <a:lnTo>
                    <a:pt x="868" y="1046"/>
                  </a:lnTo>
                  <a:lnTo>
                    <a:pt x="913" y="979"/>
                  </a:lnTo>
                  <a:lnTo>
                    <a:pt x="980" y="890"/>
                  </a:lnTo>
                  <a:lnTo>
                    <a:pt x="1224" y="668"/>
                  </a:lnTo>
                  <a:lnTo>
                    <a:pt x="1580" y="357"/>
                  </a:lnTo>
                  <a:lnTo>
                    <a:pt x="1869" y="90"/>
                  </a:lnTo>
                  <a:lnTo>
                    <a:pt x="1825" y="1"/>
                  </a:lnTo>
                  <a:close/>
                  <a:moveTo>
                    <a:pt x="2336" y="3648"/>
                  </a:moveTo>
                  <a:lnTo>
                    <a:pt x="2025" y="3826"/>
                  </a:lnTo>
                  <a:lnTo>
                    <a:pt x="2314" y="4205"/>
                  </a:lnTo>
                  <a:lnTo>
                    <a:pt x="2492" y="4427"/>
                  </a:lnTo>
                  <a:lnTo>
                    <a:pt x="2648" y="4560"/>
                  </a:lnTo>
                  <a:lnTo>
                    <a:pt x="2804" y="4649"/>
                  </a:lnTo>
                  <a:lnTo>
                    <a:pt x="2848" y="4672"/>
                  </a:lnTo>
                  <a:lnTo>
                    <a:pt x="2915" y="4672"/>
                  </a:lnTo>
                  <a:lnTo>
                    <a:pt x="3159" y="4627"/>
                  </a:lnTo>
                  <a:lnTo>
                    <a:pt x="3426" y="4471"/>
                  </a:lnTo>
                  <a:lnTo>
                    <a:pt x="3582" y="4360"/>
                  </a:lnTo>
                  <a:lnTo>
                    <a:pt x="3693" y="4249"/>
                  </a:lnTo>
                  <a:lnTo>
                    <a:pt x="3760" y="4160"/>
                  </a:lnTo>
                  <a:lnTo>
                    <a:pt x="3782" y="4049"/>
                  </a:lnTo>
                  <a:lnTo>
                    <a:pt x="3782" y="3938"/>
                  </a:lnTo>
                  <a:lnTo>
                    <a:pt x="3760" y="3826"/>
                  </a:lnTo>
                  <a:lnTo>
                    <a:pt x="3716" y="3715"/>
                  </a:lnTo>
                  <a:lnTo>
                    <a:pt x="3649" y="3782"/>
                  </a:lnTo>
                  <a:lnTo>
                    <a:pt x="3515" y="3893"/>
                  </a:lnTo>
                  <a:lnTo>
                    <a:pt x="3360" y="3960"/>
                  </a:lnTo>
                  <a:lnTo>
                    <a:pt x="3293" y="3982"/>
                  </a:lnTo>
                  <a:lnTo>
                    <a:pt x="3226" y="4004"/>
                  </a:lnTo>
                  <a:lnTo>
                    <a:pt x="3137" y="4004"/>
                  </a:lnTo>
                  <a:lnTo>
                    <a:pt x="3048" y="3982"/>
                  </a:lnTo>
                  <a:lnTo>
                    <a:pt x="2870" y="3960"/>
                  </a:lnTo>
                  <a:lnTo>
                    <a:pt x="2826" y="3938"/>
                  </a:lnTo>
                  <a:lnTo>
                    <a:pt x="2626" y="3871"/>
                  </a:lnTo>
                  <a:lnTo>
                    <a:pt x="2537" y="3849"/>
                  </a:lnTo>
                  <a:lnTo>
                    <a:pt x="2448" y="3804"/>
                  </a:lnTo>
                  <a:lnTo>
                    <a:pt x="2381" y="3737"/>
                  </a:lnTo>
                  <a:lnTo>
                    <a:pt x="2336" y="3648"/>
                  </a:lnTo>
                  <a:close/>
                </a:path>
              </a:pathLst>
            </a:custGeom>
            <a:solidFill>
              <a:srgbClr val="E8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00" name="Google Shape;1400;p53"/>
            <p:cNvSpPr/>
            <p:nvPr/>
          </p:nvSpPr>
          <p:spPr>
            <a:xfrm>
              <a:off x="4297088" y="5188263"/>
              <a:ext cx="43950" cy="25600"/>
            </a:xfrm>
            <a:custGeom>
              <a:avLst/>
              <a:gdLst/>
              <a:ahLst/>
              <a:cxnLst/>
              <a:rect l="l" t="t" r="r" b="b"/>
              <a:pathLst>
                <a:path w="1758" h="1024" fill="none" extrusionOk="0">
                  <a:moveTo>
                    <a:pt x="801" y="290"/>
                  </a:moveTo>
                  <a:lnTo>
                    <a:pt x="801" y="290"/>
                  </a:lnTo>
                  <a:lnTo>
                    <a:pt x="601" y="223"/>
                  </a:lnTo>
                  <a:lnTo>
                    <a:pt x="601" y="223"/>
                  </a:lnTo>
                  <a:lnTo>
                    <a:pt x="512" y="201"/>
                  </a:lnTo>
                  <a:lnTo>
                    <a:pt x="423" y="156"/>
                  </a:lnTo>
                  <a:lnTo>
                    <a:pt x="356" y="89"/>
                  </a:lnTo>
                  <a:lnTo>
                    <a:pt x="311" y="0"/>
                  </a:lnTo>
                  <a:lnTo>
                    <a:pt x="311" y="0"/>
                  </a:lnTo>
                  <a:lnTo>
                    <a:pt x="0" y="178"/>
                  </a:lnTo>
                  <a:lnTo>
                    <a:pt x="289" y="557"/>
                  </a:lnTo>
                  <a:lnTo>
                    <a:pt x="289" y="557"/>
                  </a:lnTo>
                  <a:lnTo>
                    <a:pt x="467" y="779"/>
                  </a:lnTo>
                  <a:lnTo>
                    <a:pt x="623" y="912"/>
                  </a:lnTo>
                  <a:lnTo>
                    <a:pt x="779" y="1001"/>
                  </a:lnTo>
                  <a:lnTo>
                    <a:pt x="823" y="1024"/>
                  </a:lnTo>
                  <a:lnTo>
                    <a:pt x="890" y="1024"/>
                  </a:lnTo>
                  <a:lnTo>
                    <a:pt x="890" y="1024"/>
                  </a:lnTo>
                  <a:lnTo>
                    <a:pt x="1134" y="979"/>
                  </a:lnTo>
                  <a:lnTo>
                    <a:pt x="1134" y="979"/>
                  </a:lnTo>
                  <a:lnTo>
                    <a:pt x="1401" y="823"/>
                  </a:lnTo>
                  <a:lnTo>
                    <a:pt x="1401" y="823"/>
                  </a:lnTo>
                  <a:lnTo>
                    <a:pt x="1557" y="712"/>
                  </a:lnTo>
                  <a:lnTo>
                    <a:pt x="1668" y="601"/>
                  </a:lnTo>
                  <a:lnTo>
                    <a:pt x="1668" y="601"/>
                  </a:lnTo>
                  <a:lnTo>
                    <a:pt x="1735" y="512"/>
                  </a:lnTo>
                  <a:lnTo>
                    <a:pt x="1757" y="401"/>
                  </a:lnTo>
                  <a:lnTo>
                    <a:pt x="1757" y="290"/>
                  </a:lnTo>
                  <a:lnTo>
                    <a:pt x="1735" y="178"/>
                  </a:lnTo>
                  <a:lnTo>
                    <a:pt x="1735" y="178"/>
                  </a:lnTo>
                  <a:lnTo>
                    <a:pt x="1691" y="67"/>
                  </a:lnTo>
                  <a:lnTo>
                    <a:pt x="1691" y="67"/>
                  </a:lnTo>
                  <a:lnTo>
                    <a:pt x="1624" y="134"/>
                  </a:lnTo>
                  <a:lnTo>
                    <a:pt x="1624" y="134"/>
                  </a:lnTo>
                  <a:lnTo>
                    <a:pt x="1490" y="245"/>
                  </a:lnTo>
                  <a:lnTo>
                    <a:pt x="1335" y="312"/>
                  </a:lnTo>
                  <a:lnTo>
                    <a:pt x="1335" y="312"/>
                  </a:lnTo>
                  <a:lnTo>
                    <a:pt x="1268" y="334"/>
                  </a:lnTo>
                  <a:lnTo>
                    <a:pt x="1201" y="356"/>
                  </a:lnTo>
                  <a:lnTo>
                    <a:pt x="1112" y="356"/>
                  </a:lnTo>
                  <a:lnTo>
                    <a:pt x="1023" y="334"/>
                  </a:lnTo>
                  <a:lnTo>
                    <a:pt x="1023" y="334"/>
                  </a:lnTo>
                  <a:lnTo>
                    <a:pt x="845" y="312"/>
                  </a:lnTo>
                  <a:lnTo>
                    <a:pt x="845" y="312"/>
                  </a:lnTo>
                  <a:lnTo>
                    <a:pt x="845" y="312"/>
                  </a:lnTo>
                  <a:lnTo>
                    <a:pt x="801" y="2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01" name="Google Shape;1401;p53"/>
            <p:cNvSpPr/>
            <p:nvPr/>
          </p:nvSpPr>
          <p:spPr>
            <a:xfrm>
              <a:off x="4246463" y="5097063"/>
              <a:ext cx="46750" cy="66200"/>
            </a:xfrm>
            <a:custGeom>
              <a:avLst/>
              <a:gdLst/>
              <a:ahLst/>
              <a:cxnLst/>
              <a:rect l="l" t="t" r="r" b="b"/>
              <a:pathLst>
                <a:path w="1870" h="2648" fill="none" extrusionOk="0">
                  <a:moveTo>
                    <a:pt x="1447" y="2425"/>
                  </a:moveTo>
                  <a:lnTo>
                    <a:pt x="1447" y="2425"/>
                  </a:lnTo>
                  <a:lnTo>
                    <a:pt x="1491" y="2403"/>
                  </a:lnTo>
                  <a:lnTo>
                    <a:pt x="1491" y="2403"/>
                  </a:lnTo>
                  <a:lnTo>
                    <a:pt x="1202" y="1825"/>
                  </a:lnTo>
                  <a:lnTo>
                    <a:pt x="1202" y="1825"/>
                  </a:lnTo>
                  <a:lnTo>
                    <a:pt x="935" y="1268"/>
                  </a:lnTo>
                  <a:lnTo>
                    <a:pt x="891" y="1113"/>
                  </a:lnTo>
                  <a:lnTo>
                    <a:pt x="868" y="1046"/>
                  </a:lnTo>
                  <a:lnTo>
                    <a:pt x="868" y="1046"/>
                  </a:lnTo>
                  <a:lnTo>
                    <a:pt x="913" y="979"/>
                  </a:lnTo>
                  <a:lnTo>
                    <a:pt x="980" y="890"/>
                  </a:lnTo>
                  <a:lnTo>
                    <a:pt x="1224" y="668"/>
                  </a:lnTo>
                  <a:lnTo>
                    <a:pt x="1224" y="668"/>
                  </a:lnTo>
                  <a:lnTo>
                    <a:pt x="1580" y="357"/>
                  </a:lnTo>
                  <a:lnTo>
                    <a:pt x="1869" y="90"/>
                  </a:lnTo>
                  <a:lnTo>
                    <a:pt x="1869" y="90"/>
                  </a:lnTo>
                  <a:lnTo>
                    <a:pt x="1825" y="1"/>
                  </a:lnTo>
                  <a:lnTo>
                    <a:pt x="1825" y="1"/>
                  </a:lnTo>
                  <a:lnTo>
                    <a:pt x="1647" y="112"/>
                  </a:lnTo>
                  <a:lnTo>
                    <a:pt x="1647" y="112"/>
                  </a:lnTo>
                  <a:lnTo>
                    <a:pt x="1447" y="245"/>
                  </a:lnTo>
                  <a:lnTo>
                    <a:pt x="1447" y="245"/>
                  </a:lnTo>
                  <a:lnTo>
                    <a:pt x="1247" y="379"/>
                  </a:lnTo>
                  <a:lnTo>
                    <a:pt x="1247" y="379"/>
                  </a:lnTo>
                  <a:lnTo>
                    <a:pt x="1046" y="490"/>
                  </a:lnTo>
                  <a:lnTo>
                    <a:pt x="1046" y="490"/>
                  </a:lnTo>
                  <a:lnTo>
                    <a:pt x="957" y="557"/>
                  </a:lnTo>
                  <a:lnTo>
                    <a:pt x="957" y="557"/>
                  </a:lnTo>
                  <a:lnTo>
                    <a:pt x="668" y="735"/>
                  </a:lnTo>
                  <a:lnTo>
                    <a:pt x="668" y="735"/>
                  </a:lnTo>
                  <a:lnTo>
                    <a:pt x="424" y="890"/>
                  </a:lnTo>
                  <a:lnTo>
                    <a:pt x="424" y="890"/>
                  </a:lnTo>
                  <a:lnTo>
                    <a:pt x="223" y="1024"/>
                  </a:lnTo>
                  <a:lnTo>
                    <a:pt x="223" y="1024"/>
                  </a:lnTo>
                  <a:lnTo>
                    <a:pt x="1" y="1157"/>
                  </a:lnTo>
                  <a:lnTo>
                    <a:pt x="1135" y="2648"/>
                  </a:lnTo>
                  <a:lnTo>
                    <a:pt x="1135" y="2648"/>
                  </a:lnTo>
                  <a:lnTo>
                    <a:pt x="1447" y="2425"/>
                  </a:lnTo>
                  <a:lnTo>
                    <a:pt x="1447" y="24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02" name="Google Shape;1402;p53"/>
            <p:cNvSpPr/>
            <p:nvPr/>
          </p:nvSpPr>
          <p:spPr>
            <a:xfrm>
              <a:off x="4274838" y="5157113"/>
              <a:ext cx="30050" cy="35625"/>
            </a:xfrm>
            <a:custGeom>
              <a:avLst/>
              <a:gdLst/>
              <a:ahLst/>
              <a:cxnLst/>
              <a:rect l="l" t="t" r="r" b="b"/>
              <a:pathLst>
                <a:path w="1202" h="1425" extrusionOk="0">
                  <a:moveTo>
                    <a:pt x="356" y="1"/>
                  </a:moveTo>
                  <a:lnTo>
                    <a:pt x="312" y="23"/>
                  </a:lnTo>
                  <a:lnTo>
                    <a:pt x="0" y="246"/>
                  </a:lnTo>
                  <a:lnTo>
                    <a:pt x="890" y="1424"/>
                  </a:lnTo>
                  <a:lnTo>
                    <a:pt x="1201" y="1246"/>
                  </a:lnTo>
                  <a:lnTo>
                    <a:pt x="1179" y="1246"/>
                  </a:lnTo>
                  <a:lnTo>
                    <a:pt x="1001" y="980"/>
                  </a:lnTo>
                  <a:lnTo>
                    <a:pt x="623" y="423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F8B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03" name="Google Shape;1403;p53"/>
            <p:cNvSpPr/>
            <p:nvPr/>
          </p:nvSpPr>
          <p:spPr>
            <a:xfrm>
              <a:off x="4283738" y="5139888"/>
              <a:ext cx="47275" cy="48400"/>
            </a:xfrm>
            <a:custGeom>
              <a:avLst/>
              <a:gdLst/>
              <a:ahLst/>
              <a:cxnLst/>
              <a:rect l="l" t="t" r="r" b="b"/>
              <a:pathLst>
                <a:path w="1891" h="1936" extrusionOk="0">
                  <a:moveTo>
                    <a:pt x="1179" y="0"/>
                  </a:moveTo>
                  <a:lnTo>
                    <a:pt x="579" y="334"/>
                  </a:lnTo>
                  <a:lnTo>
                    <a:pt x="334" y="467"/>
                  </a:lnTo>
                  <a:lnTo>
                    <a:pt x="0" y="690"/>
                  </a:lnTo>
                  <a:lnTo>
                    <a:pt x="267" y="1112"/>
                  </a:lnTo>
                  <a:lnTo>
                    <a:pt x="645" y="1669"/>
                  </a:lnTo>
                  <a:lnTo>
                    <a:pt x="823" y="1935"/>
                  </a:lnTo>
                  <a:lnTo>
                    <a:pt x="845" y="1935"/>
                  </a:lnTo>
                  <a:lnTo>
                    <a:pt x="934" y="1869"/>
                  </a:lnTo>
                  <a:lnTo>
                    <a:pt x="1535" y="1535"/>
                  </a:lnTo>
                  <a:lnTo>
                    <a:pt x="1891" y="1290"/>
                  </a:lnTo>
                  <a:lnTo>
                    <a:pt x="1846" y="1201"/>
                  </a:lnTo>
                  <a:lnTo>
                    <a:pt x="1379" y="356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FBC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04" name="Google Shape;1404;p53"/>
            <p:cNvSpPr/>
            <p:nvPr/>
          </p:nvSpPr>
          <p:spPr>
            <a:xfrm>
              <a:off x="4283188" y="5098738"/>
              <a:ext cx="30600" cy="58975"/>
            </a:xfrm>
            <a:custGeom>
              <a:avLst/>
              <a:gdLst/>
              <a:ahLst/>
              <a:cxnLst/>
              <a:rect l="l" t="t" r="r" b="b"/>
              <a:pathLst>
                <a:path w="1224" h="2359" extrusionOk="0">
                  <a:moveTo>
                    <a:pt x="356" y="0"/>
                  </a:moveTo>
                  <a:lnTo>
                    <a:pt x="356" y="23"/>
                  </a:lnTo>
                  <a:lnTo>
                    <a:pt x="489" y="379"/>
                  </a:lnTo>
                  <a:lnTo>
                    <a:pt x="667" y="712"/>
                  </a:lnTo>
                  <a:lnTo>
                    <a:pt x="1023" y="1379"/>
                  </a:lnTo>
                  <a:lnTo>
                    <a:pt x="1068" y="1468"/>
                  </a:lnTo>
                  <a:lnTo>
                    <a:pt x="1112" y="1535"/>
                  </a:lnTo>
                  <a:lnTo>
                    <a:pt x="1112" y="1557"/>
                  </a:lnTo>
                  <a:lnTo>
                    <a:pt x="1090" y="1624"/>
                  </a:lnTo>
                  <a:lnTo>
                    <a:pt x="1068" y="1669"/>
                  </a:lnTo>
                  <a:lnTo>
                    <a:pt x="956" y="1713"/>
                  </a:lnTo>
                  <a:lnTo>
                    <a:pt x="623" y="1913"/>
                  </a:lnTo>
                  <a:lnTo>
                    <a:pt x="311" y="2091"/>
                  </a:lnTo>
                  <a:lnTo>
                    <a:pt x="0" y="2291"/>
                  </a:lnTo>
                  <a:lnTo>
                    <a:pt x="0" y="2314"/>
                  </a:lnTo>
                  <a:lnTo>
                    <a:pt x="0" y="2358"/>
                  </a:lnTo>
                  <a:lnTo>
                    <a:pt x="67" y="2358"/>
                  </a:lnTo>
                  <a:lnTo>
                    <a:pt x="623" y="2002"/>
                  </a:lnTo>
                  <a:lnTo>
                    <a:pt x="1223" y="1669"/>
                  </a:lnTo>
                  <a:lnTo>
                    <a:pt x="1223" y="1646"/>
                  </a:lnTo>
                  <a:lnTo>
                    <a:pt x="1223" y="1624"/>
                  </a:lnTo>
                  <a:lnTo>
                    <a:pt x="801" y="846"/>
                  </a:lnTo>
                  <a:lnTo>
                    <a:pt x="601" y="445"/>
                  </a:lnTo>
                  <a:lnTo>
                    <a:pt x="423" y="45"/>
                  </a:lnTo>
                  <a:lnTo>
                    <a:pt x="400" y="23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05" name="Google Shape;1405;p53"/>
            <p:cNvSpPr/>
            <p:nvPr/>
          </p:nvSpPr>
          <p:spPr>
            <a:xfrm>
              <a:off x="4303738" y="5138763"/>
              <a:ext cx="28400" cy="50075"/>
            </a:xfrm>
            <a:custGeom>
              <a:avLst/>
              <a:gdLst/>
              <a:ahLst/>
              <a:cxnLst/>
              <a:rect l="l" t="t" r="r" b="b"/>
              <a:pathLst>
                <a:path w="1136" h="2003" extrusionOk="0">
                  <a:moveTo>
                    <a:pt x="357" y="1"/>
                  </a:moveTo>
                  <a:lnTo>
                    <a:pt x="335" y="23"/>
                  </a:lnTo>
                  <a:lnTo>
                    <a:pt x="335" y="45"/>
                  </a:lnTo>
                  <a:lnTo>
                    <a:pt x="668" y="646"/>
                  </a:lnTo>
                  <a:lnTo>
                    <a:pt x="824" y="935"/>
                  </a:lnTo>
                  <a:lnTo>
                    <a:pt x="957" y="1113"/>
                  </a:lnTo>
                  <a:lnTo>
                    <a:pt x="1002" y="1224"/>
                  </a:lnTo>
                  <a:lnTo>
                    <a:pt x="1024" y="1291"/>
                  </a:lnTo>
                  <a:lnTo>
                    <a:pt x="1024" y="1335"/>
                  </a:lnTo>
                  <a:lnTo>
                    <a:pt x="980" y="1380"/>
                  </a:lnTo>
                  <a:lnTo>
                    <a:pt x="846" y="1469"/>
                  </a:lnTo>
                  <a:lnTo>
                    <a:pt x="602" y="1602"/>
                  </a:lnTo>
                  <a:lnTo>
                    <a:pt x="1" y="1936"/>
                  </a:lnTo>
                  <a:lnTo>
                    <a:pt x="1" y="1958"/>
                  </a:lnTo>
                  <a:lnTo>
                    <a:pt x="1" y="2003"/>
                  </a:lnTo>
                  <a:lnTo>
                    <a:pt x="68" y="2003"/>
                  </a:lnTo>
                  <a:lnTo>
                    <a:pt x="602" y="1691"/>
                  </a:lnTo>
                  <a:lnTo>
                    <a:pt x="1113" y="1380"/>
                  </a:lnTo>
                  <a:lnTo>
                    <a:pt x="1135" y="1358"/>
                  </a:lnTo>
                  <a:lnTo>
                    <a:pt x="1135" y="1335"/>
                  </a:lnTo>
                  <a:lnTo>
                    <a:pt x="779" y="690"/>
                  </a:lnTo>
                  <a:lnTo>
                    <a:pt x="401" y="23"/>
                  </a:lnTo>
                  <a:lnTo>
                    <a:pt x="3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06" name="Google Shape;1406;p53"/>
            <p:cNvSpPr/>
            <p:nvPr/>
          </p:nvSpPr>
          <p:spPr>
            <a:xfrm>
              <a:off x="4273713" y="5156013"/>
              <a:ext cx="11150" cy="8375"/>
            </a:xfrm>
            <a:custGeom>
              <a:avLst/>
              <a:gdLst/>
              <a:ahLst/>
              <a:cxnLst/>
              <a:rect l="l" t="t" r="r" b="b"/>
              <a:pathLst>
                <a:path w="446" h="335" extrusionOk="0">
                  <a:moveTo>
                    <a:pt x="379" y="0"/>
                  </a:moveTo>
                  <a:lnTo>
                    <a:pt x="1" y="245"/>
                  </a:lnTo>
                  <a:lnTo>
                    <a:pt x="1" y="290"/>
                  </a:lnTo>
                  <a:lnTo>
                    <a:pt x="1" y="312"/>
                  </a:lnTo>
                  <a:lnTo>
                    <a:pt x="45" y="334"/>
                  </a:lnTo>
                  <a:lnTo>
                    <a:pt x="68" y="312"/>
                  </a:lnTo>
                  <a:lnTo>
                    <a:pt x="446" y="67"/>
                  </a:lnTo>
                  <a:lnTo>
                    <a:pt x="446" y="45"/>
                  </a:lnTo>
                  <a:lnTo>
                    <a:pt x="446" y="23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07" name="Google Shape;1407;p53"/>
            <p:cNvSpPr/>
            <p:nvPr/>
          </p:nvSpPr>
          <p:spPr>
            <a:xfrm>
              <a:off x="4329888" y="5171588"/>
              <a:ext cx="10600" cy="19475"/>
            </a:xfrm>
            <a:custGeom>
              <a:avLst/>
              <a:gdLst/>
              <a:ahLst/>
              <a:cxnLst/>
              <a:rect l="l" t="t" r="r" b="b"/>
              <a:pathLst>
                <a:path w="424" h="779" extrusionOk="0">
                  <a:moveTo>
                    <a:pt x="0" y="0"/>
                  </a:moveTo>
                  <a:lnTo>
                    <a:pt x="23" y="45"/>
                  </a:lnTo>
                  <a:lnTo>
                    <a:pt x="201" y="378"/>
                  </a:lnTo>
                  <a:lnTo>
                    <a:pt x="334" y="734"/>
                  </a:lnTo>
                  <a:lnTo>
                    <a:pt x="356" y="756"/>
                  </a:lnTo>
                  <a:lnTo>
                    <a:pt x="401" y="779"/>
                  </a:lnTo>
                  <a:lnTo>
                    <a:pt x="423" y="779"/>
                  </a:lnTo>
                  <a:lnTo>
                    <a:pt x="423" y="756"/>
                  </a:lnTo>
                  <a:lnTo>
                    <a:pt x="267" y="378"/>
                  </a:lnTo>
                  <a:lnTo>
                    <a:pt x="89" y="22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08" name="Google Shape;1408;p53"/>
            <p:cNvSpPr/>
            <p:nvPr/>
          </p:nvSpPr>
          <p:spPr>
            <a:xfrm>
              <a:off x="4295963" y="5189363"/>
              <a:ext cx="45625" cy="25625"/>
            </a:xfrm>
            <a:custGeom>
              <a:avLst/>
              <a:gdLst/>
              <a:ahLst/>
              <a:cxnLst/>
              <a:rect l="l" t="t" r="r" b="b"/>
              <a:pathLst>
                <a:path w="1825" h="1025" extrusionOk="0">
                  <a:moveTo>
                    <a:pt x="1713" y="1"/>
                  </a:moveTo>
                  <a:lnTo>
                    <a:pt x="1691" y="23"/>
                  </a:lnTo>
                  <a:lnTo>
                    <a:pt x="1736" y="157"/>
                  </a:lnTo>
                  <a:lnTo>
                    <a:pt x="1758" y="290"/>
                  </a:lnTo>
                  <a:lnTo>
                    <a:pt x="1736" y="401"/>
                  </a:lnTo>
                  <a:lnTo>
                    <a:pt x="1691" y="535"/>
                  </a:lnTo>
                  <a:lnTo>
                    <a:pt x="1602" y="602"/>
                  </a:lnTo>
                  <a:lnTo>
                    <a:pt x="1513" y="690"/>
                  </a:lnTo>
                  <a:lnTo>
                    <a:pt x="1335" y="802"/>
                  </a:lnTo>
                  <a:lnTo>
                    <a:pt x="1135" y="891"/>
                  </a:lnTo>
                  <a:lnTo>
                    <a:pt x="1046" y="935"/>
                  </a:lnTo>
                  <a:lnTo>
                    <a:pt x="824" y="935"/>
                  </a:lnTo>
                  <a:lnTo>
                    <a:pt x="735" y="891"/>
                  </a:lnTo>
                  <a:lnTo>
                    <a:pt x="646" y="824"/>
                  </a:lnTo>
                  <a:lnTo>
                    <a:pt x="557" y="735"/>
                  </a:lnTo>
                  <a:lnTo>
                    <a:pt x="423" y="602"/>
                  </a:lnTo>
                  <a:lnTo>
                    <a:pt x="312" y="446"/>
                  </a:lnTo>
                  <a:lnTo>
                    <a:pt x="67" y="134"/>
                  </a:lnTo>
                  <a:lnTo>
                    <a:pt x="45" y="112"/>
                  </a:lnTo>
                  <a:lnTo>
                    <a:pt x="23" y="112"/>
                  </a:lnTo>
                  <a:lnTo>
                    <a:pt x="1" y="134"/>
                  </a:lnTo>
                  <a:lnTo>
                    <a:pt x="23" y="157"/>
                  </a:lnTo>
                  <a:lnTo>
                    <a:pt x="179" y="401"/>
                  </a:lnTo>
                  <a:lnTo>
                    <a:pt x="379" y="646"/>
                  </a:lnTo>
                  <a:lnTo>
                    <a:pt x="468" y="757"/>
                  </a:lnTo>
                  <a:lnTo>
                    <a:pt x="579" y="868"/>
                  </a:lnTo>
                  <a:lnTo>
                    <a:pt x="712" y="935"/>
                  </a:lnTo>
                  <a:lnTo>
                    <a:pt x="824" y="1002"/>
                  </a:lnTo>
                  <a:lnTo>
                    <a:pt x="935" y="1024"/>
                  </a:lnTo>
                  <a:lnTo>
                    <a:pt x="1024" y="1024"/>
                  </a:lnTo>
                  <a:lnTo>
                    <a:pt x="1113" y="1002"/>
                  </a:lnTo>
                  <a:lnTo>
                    <a:pt x="1202" y="957"/>
                  </a:lnTo>
                  <a:lnTo>
                    <a:pt x="1380" y="868"/>
                  </a:lnTo>
                  <a:lnTo>
                    <a:pt x="1535" y="757"/>
                  </a:lnTo>
                  <a:lnTo>
                    <a:pt x="1647" y="690"/>
                  </a:lnTo>
                  <a:lnTo>
                    <a:pt x="1713" y="624"/>
                  </a:lnTo>
                  <a:lnTo>
                    <a:pt x="1758" y="535"/>
                  </a:lnTo>
                  <a:lnTo>
                    <a:pt x="1802" y="446"/>
                  </a:lnTo>
                  <a:lnTo>
                    <a:pt x="1825" y="357"/>
                  </a:lnTo>
                  <a:lnTo>
                    <a:pt x="1825" y="246"/>
                  </a:lnTo>
                  <a:lnTo>
                    <a:pt x="1802" y="157"/>
                  </a:lnTo>
                  <a:lnTo>
                    <a:pt x="1780" y="45"/>
                  </a:lnTo>
                  <a:lnTo>
                    <a:pt x="17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09" name="Google Shape;1409;p53"/>
            <p:cNvSpPr/>
            <p:nvPr/>
          </p:nvSpPr>
          <p:spPr>
            <a:xfrm>
              <a:off x="4295963" y="5187138"/>
              <a:ext cx="9475" cy="6700"/>
            </a:xfrm>
            <a:custGeom>
              <a:avLst/>
              <a:gdLst/>
              <a:ahLst/>
              <a:cxnLst/>
              <a:rect l="l" t="t" r="r" b="b"/>
              <a:pathLst>
                <a:path w="379" h="268" extrusionOk="0">
                  <a:moveTo>
                    <a:pt x="312" y="1"/>
                  </a:moveTo>
                  <a:lnTo>
                    <a:pt x="23" y="201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45" y="268"/>
                  </a:lnTo>
                  <a:lnTo>
                    <a:pt x="67" y="268"/>
                  </a:lnTo>
                  <a:lnTo>
                    <a:pt x="379" y="68"/>
                  </a:lnTo>
                  <a:lnTo>
                    <a:pt x="379" y="45"/>
                  </a:lnTo>
                  <a:lnTo>
                    <a:pt x="379" y="23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10" name="Google Shape;1410;p53"/>
            <p:cNvSpPr/>
            <p:nvPr/>
          </p:nvSpPr>
          <p:spPr>
            <a:xfrm>
              <a:off x="4326538" y="5202713"/>
              <a:ext cx="16725" cy="15050"/>
            </a:xfrm>
            <a:custGeom>
              <a:avLst/>
              <a:gdLst/>
              <a:ahLst/>
              <a:cxnLst/>
              <a:rect l="l" t="t" r="r" b="b"/>
              <a:pathLst>
                <a:path w="669" h="602" extrusionOk="0">
                  <a:moveTo>
                    <a:pt x="468" y="1"/>
                  </a:moveTo>
                  <a:lnTo>
                    <a:pt x="468" y="23"/>
                  </a:lnTo>
                  <a:lnTo>
                    <a:pt x="575" y="215"/>
                  </a:lnTo>
                  <a:lnTo>
                    <a:pt x="575" y="215"/>
                  </a:lnTo>
                  <a:lnTo>
                    <a:pt x="312" y="357"/>
                  </a:lnTo>
                  <a:lnTo>
                    <a:pt x="23" y="535"/>
                  </a:lnTo>
                  <a:lnTo>
                    <a:pt x="1" y="557"/>
                  </a:lnTo>
                  <a:lnTo>
                    <a:pt x="23" y="579"/>
                  </a:lnTo>
                  <a:lnTo>
                    <a:pt x="45" y="601"/>
                  </a:lnTo>
                  <a:lnTo>
                    <a:pt x="68" y="601"/>
                  </a:lnTo>
                  <a:lnTo>
                    <a:pt x="357" y="423"/>
                  </a:lnTo>
                  <a:lnTo>
                    <a:pt x="646" y="268"/>
                  </a:lnTo>
                  <a:lnTo>
                    <a:pt x="668" y="245"/>
                  </a:lnTo>
                  <a:lnTo>
                    <a:pt x="668" y="223"/>
                  </a:lnTo>
                  <a:lnTo>
                    <a:pt x="535" y="23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11" name="Google Shape;1411;p53"/>
            <p:cNvSpPr/>
            <p:nvPr/>
          </p:nvSpPr>
          <p:spPr>
            <a:xfrm>
              <a:off x="4324313" y="5212163"/>
              <a:ext cx="23400" cy="24500"/>
            </a:xfrm>
            <a:custGeom>
              <a:avLst/>
              <a:gdLst/>
              <a:ahLst/>
              <a:cxnLst/>
              <a:rect l="l" t="t" r="r" b="b"/>
              <a:pathLst>
                <a:path w="936" h="980" extrusionOk="0">
                  <a:moveTo>
                    <a:pt x="1" y="1"/>
                  </a:moveTo>
                  <a:lnTo>
                    <a:pt x="1" y="45"/>
                  </a:lnTo>
                  <a:lnTo>
                    <a:pt x="45" y="134"/>
                  </a:lnTo>
                  <a:lnTo>
                    <a:pt x="84" y="173"/>
                  </a:lnTo>
                  <a:lnTo>
                    <a:pt x="84" y="173"/>
                  </a:lnTo>
                  <a:lnTo>
                    <a:pt x="1" y="223"/>
                  </a:lnTo>
                  <a:lnTo>
                    <a:pt x="1" y="246"/>
                  </a:lnTo>
                  <a:lnTo>
                    <a:pt x="23" y="268"/>
                  </a:lnTo>
                  <a:lnTo>
                    <a:pt x="513" y="957"/>
                  </a:lnTo>
                  <a:lnTo>
                    <a:pt x="535" y="980"/>
                  </a:lnTo>
                  <a:lnTo>
                    <a:pt x="579" y="980"/>
                  </a:lnTo>
                  <a:lnTo>
                    <a:pt x="757" y="935"/>
                  </a:lnTo>
                  <a:lnTo>
                    <a:pt x="913" y="868"/>
                  </a:lnTo>
                  <a:lnTo>
                    <a:pt x="935" y="846"/>
                  </a:lnTo>
                  <a:lnTo>
                    <a:pt x="913" y="824"/>
                  </a:lnTo>
                  <a:lnTo>
                    <a:pt x="891" y="802"/>
                  </a:lnTo>
                  <a:lnTo>
                    <a:pt x="868" y="802"/>
                  </a:lnTo>
                  <a:lnTo>
                    <a:pt x="713" y="868"/>
                  </a:lnTo>
                  <a:lnTo>
                    <a:pt x="646" y="891"/>
                  </a:lnTo>
                  <a:lnTo>
                    <a:pt x="557" y="891"/>
                  </a:lnTo>
                  <a:lnTo>
                    <a:pt x="513" y="846"/>
                  </a:lnTo>
                  <a:lnTo>
                    <a:pt x="468" y="779"/>
                  </a:lnTo>
                  <a:lnTo>
                    <a:pt x="379" y="668"/>
                  </a:lnTo>
                  <a:lnTo>
                    <a:pt x="246" y="468"/>
                  </a:lnTo>
                  <a:lnTo>
                    <a:pt x="134" y="335"/>
                  </a:lnTo>
                  <a:lnTo>
                    <a:pt x="112" y="268"/>
                  </a:lnTo>
                  <a:lnTo>
                    <a:pt x="134" y="246"/>
                  </a:lnTo>
                  <a:lnTo>
                    <a:pt x="157" y="223"/>
                  </a:lnTo>
                  <a:lnTo>
                    <a:pt x="179" y="179"/>
                  </a:lnTo>
                  <a:lnTo>
                    <a:pt x="157" y="157"/>
                  </a:lnTo>
                  <a:lnTo>
                    <a:pt x="112" y="90"/>
                  </a:lnTo>
                  <a:lnTo>
                    <a:pt x="68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12" name="Google Shape;1412;p53"/>
            <p:cNvSpPr/>
            <p:nvPr/>
          </p:nvSpPr>
          <p:spPr>
            <a:xfrm>
              <a:off x="4341013" y="5206063"/>
              <a:ext cx="15600" cy="27825"/>
            </a:xfrm>
            <a:custGeom>
              <a:avLst/>
              <a:gdLst/>
              <a:ahLst/>
              <a:cxnLst/>
              <a:rect l="l" t="t" r="r" b="b"/>
              <a:pathLst>
                <a:path w="624" h="1113" extrusionOk="0">
                  <a:moveTo>
                    <a:pt x="111" y="0"/>
                  </a:moveTo>
                  <a:lnTo>
                    <a:pt x="23" y="67"/>
                  </a:lnTo>
                  <a:lnTo>
                    <a:pt x="0" y="89"/>
                  </a:lnTo>
                  <a:lnTo>
                    <a:pt x="23" y="111"/>
                  </a:lnTo>
                  <a:lnTo>
                    <a:pt x="45" y="134"/>
                  </a:lnTo>
                  <a:lnTo>
                    <a:pt x="67" y="134"/>
                  </a:lnTo>
                  <a:lnTo>
                    <a:pt x="139" y="90"/>
                  </a:lnTo>
                  <a:lnTo>
                    <a:pt x="139" y="90"/>
                  </a:lnTo>
                  <a:lnTo>
                    <a:pt x="356" y="445"/>
                  </a:lnTo>
                  <a:lnTo>
                    <a:pt x="445" y="601"/>
                  </a:lnTo>
                  <a:lnTo>
                    <a:pt x="490" y="690"/>
                  </a:lnTo>
                  <a:lnTo>
                    <a:pt x="512" y="779"/>
                  </a:lnTo>
                  <a:lnTo>
                    <a:pt x="490" y="823"/>
                  </a:lnTo>
                  <a:lnTo>
                    <a:pt x="467" y="868"/>
                  </a:lnTo>
                  <a:lnTo>
                    <a:pt x="378" y="934"/>
                  </a:lnTo>
                  <a:lnTo>
                    <a:pt x="200" y="1046"/>
                  </a:lnTo>
                  <a:lnTo>
                    <a:pt x="178" y="1068"/>
                  </a:lnTo>
                  <a:lnTo>
                    <a:pt x="200" y="1090"/>
                  </a:lnTo>
                  <a:lnTo>
                    <a:pt x="223" y="1112"/>
                  </a:lnTo>
                  <a:lnTo>
                    <a:pt x="245" y="1112"/>
                  </a:lnTo>
                  <a:lnTo>
                    <a:pt x="445" y="979"/>
                  </a:lnTo>
                  <a:lnTo>
                    <a:pt x="534" y="912"/>
                  </a:lnTo>
                  <a:lnTo>
                    <a:pt x="623" y="823"/>
                  </a:lnTo>
                  <a:lnTo>
                    <a:pt x="623" y="779"/>
                  </a:lnTo>
                  <a:lnTo>
                    <a:pt x="178" y="2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13" name="Google Shape;1413;p53"/>
            <p:cNvSpPr/>
            <p:nvPr/>
          </p:nvSpPr>
          <p:spPr>
            <a:xfrm>
              <a:off x="4250363" y="5088163"/>
              <a:ext cx="42850" cy="27825"/>
            </a:xfrm>
            <a:custGeom>
              <a:avLst/>
              <a:gdLst/>
              <a:ahLst/>
              <a:cxnLst/>
              <a:rect l="l" t="t" r="r" b="b"/>
              <a:pathLst>
                <a:path w="1714" h="1113" extrusionOk="0">
                  <a:moveTo>
                    <a:pt x="1469" y="1"/>
                  </a:moveTo>
                  <a:lnTo>
                    <a:pt x="23" y="935"/>
                  </a:lnTo>
                  <a:lnTo>
                    <a:pt x="1" y="957"/>
                  </a:lnTo>
                  <a:lnTo>
                    <a:pt x="23" y="979"/>
                  </a:lnTo>
                  <a:lnTo>
                    <a:pt x="112" y="1091"/>
                  </a:lnTo>
                  <a:lnTo>
                    <a:pt x="134" y="1113"/>
                  </a:lnTo>
                  <a:lnTo>
                    <a:pt x="156" y="1113"/>
                  </a:lnTo>
                  <a:lnTo>
                    <a:pt x="179" y="1091"/>
                  </a:lnTo>
                  <a:lnTo>
                    <a:pt x="179" y="1046"/>
                  </a:lnTo>
                  <a:lnTo>
                    <a:pt x="112" y="1002"/>
                  </a:lnTo>
                  <a:lnTo>
                    <a:pt x="90" y="1002"/>
                  </a:lnTo>
                  <a:lnTo>
                    <a:pt x="90" y="979"/>
                  </a:lnTo>
                  <a:lnTo>
                    <a:pt x="134" y="957"/>
                  </a:lnTo>
                  <a:lnTo>
                    <a:pt x="290" y="868"/>
                  </a:lnTo>
                  <a:lnTo>
                    <a:pt x="779" y="557"/>
                  </a:lnTo>
                  <a:lnTo>
                    <a:pt x="1481" y="89"/>
                  </a:lnTo>
                  <a:lnTo>
                    <a:pt x="1481" y="89"/>
                  </a:lnTo>
                  <a:lnTo>
                    <a:pt x="1535" y="156"/>
                  </a:lnTo>
                  <a:lnTo>
                    <a:pt x="1580" y="268"/>
                  </a:lnTo>
                  <a:lnTo>
                    <a:pt x="1580" y="334"/>
                  </a:lnTo>
                  <a:lnTo>
                    <a:pt x="1558" y="379"/>
                  </a:lnTo>
                  <a:lnTo>
                    <a:pt x="1469" y="446"/>
                  </a:lnTo>
                  <a:lnTo>
                    <a:pt x="1446" y="468"/>
                  </a:lnTo>
                  <a:lnTo>
                    <a:pt x="1469" y="490"/>
                  </a:lnTo>
                  <a:lnTo>
                    <a:pt x="1491" y="512"/>
                  </a:lnTo>
                  <a:lnTo>
                    <a:pt x="1513" y="512"/>
                  </a:lnTo>
                  <a:lnTo>
                    <a:pt x="1691" y="401"/>
                  </a:lnTo>
                  <a:lnTo>
                    <a:pt x="1713" y="379"/>
                  </a:lnTo>
                  <a:lnTo>
                    <a:pt x="1691" y="357"/>
                  </a:lnTo>
                  <a:lnTo>
                    <a:pt x="1624" y="201"/>
                  </a:lnTo>
                  <a:lnTo>
                    <a:pt x="1513" y="45"/>
                  </a:lnTo>
                  <a:lnTo>
                    <a:pt x="14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14" name="Google Shape;1414;p53"/>
            <p:cNvSpPr/>
            <p:nvPr/>
          </p:nvSpPr>
          <p:spPr>
            <a:xfrm>
              <a:off x="4290963" y="5096513"/>
              <a:ext cx="2800" cy="3925"/>
            </a:xfrm>
            <a:custGeom>
              <a:avLst/>
              <a:gdLst/>
              <a:ahLst/>
              <a:cxnLst/>
              <a:rect l="l" t="t" r="r" b="b"/>
              <a:pathLst>
                <a:path w="112" h="157" extrusionOk="0">
                  <a:moveTo>
                    <a:pt x="0" y="0"/>
                  </a:moveTo>
                  <a:lnTo>
                    <a:pt x="0" y="23"/>
                  </a:lnTo>
                  <a:lnTo>
                    <a:pt x="45" y="112"/>
                  </a:lnTo>
                  <a:lnTo>
                    <a:pt x="67" y="134"/>
                  </a:lnTo>
                  <a:lnTo>
                    <a:pt x="89" y="156"/>
                  </a:lnTo>
                  <a:lnTo>
                    <a:pt x="112" y="156"/>
                  </a:lnTo>
                  <a:lnTo>
                    <a:pt x="112" y="134"/>
                  </a:lnTo>
                  <a:lnTo>
                    <a:pt x="89" y="2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15" name="Google Shape;1415;p53"/>
            <p:cNvSpPr/>
            <p:nvPr/>
          </p:nvSpPr>
          <p:spPr>
            <a:xfrm>
              <a:off x="4278738" y="5093738"/>
              <a:ext cx="10025" cy="10575"/>
            </a:xfrm>
            <a:custGeom>
              <a:avLst/>
              <a:gdLst/>
              <a:ahLst/>
              <a:cxnLst/>
              <a:rect l="l" t="t" r="r" b="b"/>
              <a:pathLst>
                <a:path w="401" h="423" extrusionOk="0">
                  <a:moveTo>
                    <a:pt x="178" y="0"/>
                  </a:moveTo>
                  <a:lnTo>
                    <a:pt x="178" y="22"/>
                  </a:lnTo>
                  <a:lnTo>
                    <a:pt x="178" y="67"/>
                  </a:lnTo>
                  <a:lnTo>
                    <a:pt x="310" y="237"/>
                  </a:lnTo>
                  <a:lnTo>
                    <a:pt x="310" y="237"/>
                  </a:lnTo>
                  <a:lnTo>
                    <a:pt x="152" y="332"/>
                  </a:lnTo>
                  <a:lnTo>
                    <a:pt x="152" y="332"/>
                  </a:lnTo>
                  <a:lnTo>
                    <a:pt x="89" y="223"/>
                  </a:lnTo>
                  <a:lnTo>
                    <a:pt x="67" y="200"/>
                  </a:lnTo>
                  <a:lnTo>
                    <a:pt x="0" y="200"/>
                  </a:lnTo>
                  <a:lnTo>
                    <a:pt x="22" y="223"/>
                  </a:lnTo>
                  <a:lnTo>
                    <a:pt x="111" y="378"/>
                  </a:lnTo>
                  <a:lnTo>
                    <a:pt x="134" y="423"/>
                  </a:lnTo>
                  <a:lnTo>
                    <a:pt x="178" y="423"/>
                  </a:lnTo>
                  <a:lnTo>
                    <a:pt x="378" y="289"/>
                  </a:lnTo>
                  <a:lnTo>
                    <a:pt x="400" y="267"/>
                  </a:lnTo>
                  <a:lnTo>
                    <a:pt x="378" y="223"/>
                  </a:lnTo>
                  <a:lnTo>
                    <a:pt x="245" y="22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16" name="Google Shape;1416;p53"/>
            <p:cNvSpPr/>
            <p:nvPr/>
          </p:nvSpPr>
          <p:spPr>
            <a:xfrm>
              <a:off x="4269263" y="5102638"/>
              <a:ext cx="8925" cy="9475"/>
            </a:xfrm>
            <a:custGeom>
              <a:avLst/>
              <a:gdLst/>
              <a:ahLst/>
              <a:cxnLst/>
              <a:rect l="l" t="t" r="r" b="b"/>
              <a:pathLst>
                <a:path w="357" h="379" extrusionOk="0">
                  <a:moveTo>
                    <a:pt x="223" y="0"/>
                  </a:moveTo>
                  <a:lnTo>
                    <a:pt x="223" y="22"/>
                  </a:lnTo>
                  <a:lnTo>
                    <a:pt x="273" y="122"/>
                  </a:lnTo>
                  <a:lnTo>
                    <a:pt x="273" y="122"/>
                  </a:lnTo>
                  <a:lnTo>
                    <a:pt x="1" y="289"/>
                  </a:lnTo>
                  <a:lnTo>
                    <a:pt x="1" y="334"/>
                  </a:lnTo>
                  <a:lnTo>
                    <a:pt x="23" y="356"/>
                  </a:lnTo>
                  <a:lnTo>
                    <a:pt x="45" y="378"/>
                  </a:lnTo>
                  <a:lnTo>
                    <a:pt x="68" y="356"/>
                  </a:lnTo>
                  <a:lnTo>
                    <a:pt x="357" y="178"/>
                  </a:lnTo>
                  <a:lnTo>
                    <a:pt x="357" y="156"/>
                  </a:lnTo>
                  <a:lnTo>
                    <a:pt x="290" y="2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17" name="Google Shape;1417;p53"/>
            <p:cNvSpPr/>
            <p:nvPr/>
          </p:nvSpPr>
          <p:spPr>
            <a:xfrm>
              <a:off x="4276513" y="5102638"/>
              <a:ext cx="6675" cy="5025"/>
            </a:xfrm>
            <a:custGeom>
              <a:avLst/>
              <a:gdLst/>
              <a:ahLst/>
              <a:cxnLst/>
              <a:rect l="l" t="t" r="r" b="b"/>
              <a:pathLst>
                <a:path w="267" h="201" extrusionOk="0">
                  <a:moveTo>
                    <a:pt x="200" y="0"/>
                  </a:moveTo>
                  <a:lnTo>
                    <a:pt x="0" y="111"/>
                  </a:lnTo>
                  <a:lnTo>
                    <a:pt x="0" y="156"/>
                  </a:lnTo>
                  <a:lnTo>
                    <a:pt x="0" y="178"/>
                  </a:lnTo>
                  <a:lnTo>
                    <a:pt x="22" y="200"/>
                  </a:lnTo>
                  <a:lnTo>
                    <a:pt x="67" y="178"/>
                  </a:lnTo>
                  <a:lnTo>
                    <a:pt x="267" y="67"/>
                  </a:lnTo>
                  <a:lnTo>
                    <a:pt x="267" y="45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18" name="Google Shape;1418;p53"/>
            <p:cNvSpPr/>
            <p:nvPr/>
          </p:nvSpPr>
          <p:spPr>
            <a:xfrm>
              <a:off x="4245363" y="5106513"/>
              <a:ext cx="52850" cy="87325"/>
            </a:xfrm>
            <a:custGeom>
              <a:avLst/>
              <a:gdLst/>
              <a:ahLst/>
              <a:cxnLst/>
              <a:rect l="l" t="t" r="r" b="b"/>
              <a:pathLst>
                <a:path w="2114" h="3493" extrusionOk="0">
                  <a:moveTo>
                    <a:pt x="846" y="1"/>
                  </a:moveTo>
                  <a:lnTo>
                    <a:pt x="868" y="45"/>
                  </a:lnTo>
                  <a:lnTo>
                    <a:pt x="912" y="112"/>
                  </a:lnTo>
                  <a:lnTo>
                    <a:pt x="912" y="156"/>
                  </a:lnTo>
                  <a:lnTo>
                    <a:pt x="890" y="201"/>
                  </a:lnTo>
                  <a:lnTo>
                    <a:pt x="823" y="245"/>
                  </a:lnTo>
                  <a:lnTo>
                    <a:pt x="534" y="423"/>
                  </a:lnTo>
                  <a:lnTo>
                    <a:pt x="267" y="579"/>
                  </a:lnTo>
                  <a:lnTo>
                    <a:pt x="1" y="757"/>
                  </a:lnTo>
                  <a:lnTo>
                    <a:pt x="1" y="779"/>
                  </a:lnTo>
                  <a:lnTo>
                    <a:pt x="1" y="802"/>
                  </a:lnTo>
                  <a:lnTo>
                    <a:pt x="2047" y="3471"/>
                  </a:lnTo>
                  <a:lnTo>
                    <a:pt x="2069" y="3493"/>
                  </a:lnTo>
                  <a:lnTo>
                    <a:pt x="2091" y="3493"/>
                  </a:lnTo>
                  <a:lnTo>
                    <a:pt x="2114" y="3471"/>
                  </a:lnTo>
                  <a:lnTo>
                    <a:pt x="2091" y="3448"/>
                  </a:lnTo>
                  <a:lnTo>
                    <a:pt x="178" y="935"/>
                  </a:lnTo>
                  <a:lnTo>
                    <a:pt x="134" y="868"/>
                  </a:lnTo>
                  <a:lnTo>
                    <a:pt x="89" y="802"/>
                  </a:lnTo>
                  <a:lnTo>
                    <a:pt x="67" y="779"/>
                  </a:lnTo>
                  <a:lnTo>
                    <a:pt x="134" y="779"/>
                  </a:lnTo>
                  <a:lnTo>
                    <a:pt x="201" y="735"/>
                  </a:lnTo>
                  <a:lnTo>
                    <a:pt x="1024" y="201"/>
                  </a:lnTo>
                  <a:lnTo>
                    <a:pt x="1024" y="179"/>
                  </a:lnTo>
                  <a:lnTo>
                    <a:pt x="1024" y="156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19" name="Google Shape;1419;p53"/>
            <p:cNvSpPr/>
            <p:nvPr/>
          </p:nvSpPr>
          <p:spPr>
            <a:xfrm>
              <a:off x="4248688" y="5119313"/>
              <a:ext cx="3925" cy="3925"/>
            </a:xfrm>
            <a:custGeom>
              <a:avLst/>
              <a:gdLst/>
              <a:ahLst/>
              <a:cxnLst/>
              <a:rect l="l" t="t" r="r" b="b"/>
              <a:pathLst>
                <a:path w="157" h="157" extrusionOk="0">
                  <a:moveTo>
                    <a:pt x="1" y="0"/>
                  </a:moveTo>
                  <a:lnTo>
                    <a:pt x="1" y="45"/>
                  </a:lnTo>
                  <a:lnTo>
                    <a:pt x="1" y="67"/>
                  </a:lnTo>
                  <a:lnTo>
                    <a:pt x="112" y="156"/>
                  </a:lnTo>
                  <a:lnTo>
                    <a:pt x="157" y="156"/>
                  </a:lnTo>
                  <a:lnTo>
                    <a:pt x="157" y="134"/>
                  </a:lnTo>
                  <a:lnTo>
                    <a:pt x="157" y="112"/>
                  </a:lnTo>
                  <a:lnTo>
                    <a:pt x="68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20" name="Google Shape;1420;p53"/>
            <p:cNvSpPr/>
            <p:nvPr/>
          </p:nvSpPr>
          <p:spPr>
            <a:xfrm>
              <a:off x="4258713" y="5110413"/>
              <a:ext cx="5025" cy="6150"/>
            </a:xfrm>
            <a:custGeom>
              <a:avLst/>
              <a:gdLst/>
              <a:ahLst/>
              <a:cxnLst/>
              <a:rect l="l" t="t" r="r" b="b"/>
              <a:pathLst>
                <a:path w="201" h="246" extrusionOk="0">
                  <a:moveTo>
                    <a:pt x="23" y="0"/>
                  </a:moveTo>
                  <a:lnTo>
                    <a:pt x="0" y="23"/>
                  </a:lnTo>
                  <a:lnTo>
                    <a:pt x="23" y="45"/>
                  </a:lnTo>
                  <a:lnTo>
                    <a:pt x="134" y="223"/>
                  </a:lnTo>
                  <a:lnTo>
                    <a:pt x="156" y="245"/>
                  </a:lnTo>
                  <a:lnTo>
                    <a:pt x="178" y="245"/>
                  </a:lnTo>
                  <a:lnTo>
                    <a:pt x="201" y="223"/>
                  </a:lnTo>
                  <a:lnTo>
                    <a:pt x="201" y="201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21" name="Google Shape;1421;p53"/>
            <p:cNvSpPr/>
            <p:nvPr/>
          </p:nvSpPr>
          <p:spPr>
            <a:xfrm>
              <a:off x="4239813" y="5114863"/>
              <a:ext cx="7250" cy="12250"/>
            </a:xfrm>
            <a:custGeom>
              <a:avLst/>
              <a:gdLst/>
              <a:ahLst/>
              <a:cxnLst/>
              <a:rect l="l" t="t" r="r" b="b"/>
              <a:pathLst>
                <a:path w="290" h="490" extrusionOk="0">
                  <a:moveTo>
                    <a:pt x="223" y="0"/>
                  </a:moveTo>
                  <a:lnTo>
                    <a:pt x="0" y="134"/>
                  </a:lnTo>
                  <a:lnTo>
                    <a:pt x="0" y="156"/>
                  </a:lnTo>
                  <a:lnTo>
                    <a:pt x="22" y="267"/>
                  </a:lnTo>
                  <a:lnTo>
                    <a:pt x="89" y="356"/>
                  </a:lnTo>
                  <a:lnTo>
                    <a:pt x="156" y="423"/>
                  </a:lnTo>
                  <a:lnTo>
                    <a:pt x="245" y="490"/>
                  </a:lnTo>
                  <a:lnTo>
                    <a:pt x="289" y="490"/>
                  </a:lnTo>
                  <a:lnTo>
                    <a:pt x="289" y="445"/>
                  </a:lnTo>
                  <a:lnTo>
                    <a:pt x="267" y="423"/>
                  </a:lnTo>
                  <a:lnTo>
                    <a:pt x="200" y="379"/>
                  </a:lnTo>
                  <a:lnTo>
                    <a:pt x="134" y="312"/>
                  </a:lnTo>
                  <a:lnTo>
                    <a:pt x="89" y="245"/>
                  </a:lnTo>
                  <a:lnTo>
                    <a:pt x="73" y="197"/>
                  </a:lnTo>
                  <a:lnTo>
                    <a:pt x="267" y="67"/>
                  </a:lnTo>
                  <a:lnTo>
                    <a:pt x="289" y="45"/>
                  </a:lnTo>
                  <a:lnTo>
                    <a:pt x="267" y="23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22" name="Google Shape;1422;p53"/>
            <p:cNvSpPr/>
            <p:nvPr/>
          </p:nvSpPr>
          <p:spPr>
            <a:xfrm>
              <a:off x="4244813" y="5111513"/>
              <a:ext cx="7800" cy="6700"/>
            </a:xfrm>
            <a:custGeom>
              <a:avLst/>
              <a:gdLst/>
              <a:ahLst/>
              <a:cxnLst/>
              <a:rect l="l" t="t" r="r" b="b"/>
              <a:pathLst>
                <a:path w="312" h="268" extrusionOk="0">
                  <a:moveTo>
                    <a:pt x="245" y="1"/>
                  </a:moveTo>
                  <a:lnTo>
                    <a:pt x="23" y="134"/>
                  </a:lnTo>
                  <a:lnTo>
                    <a:pt x="0" y="157"/>
                  </a:lnTo>
                  <a:lnTo>
                    <a:pt x="23" y="179"/>
                  </a:lnTo>
                  <a:lnTo>
                    <a:pt x="67" y="268"/>
                  </a:lnTo>
                  <a:lnTo>
                    <a:pt x="134" y="268"/>
                  </a:lnTo>
                  <a:lnTo>
                    <a:pt x="134" y="223"/>
                  </a:lnTo>
                  <a:lnTo>
                    <a:pt x="95" y="184"/>
                  </a:lnTo>
                  <a:lnTo>
                    <a:pt x="95" y="184"/>
                  </a:lnTo>
                  <a:lnTo>
                    <a:pt x="289" y="68"/>
                  </a:lnTo>
                  <a:lnTo>
                    <a:pt x="312" y="45"/>
                  </a:lnTo>
                  <a:lnTo>
                    <a:pt x="289" y="23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60" name="Google Shape;1659;p66">
            <a:extLst>
              <a:ext uri="{FF2B5EF4-FFF2-40B4-BE49-F238E27FC236}">
                <a16:creationId xmlns:a16="http://schemas.microsoft.com/office/drawing/2014/main" id="{42D9C20B-CC58-42AD-BAAB-EEFA25A21C25}"/>
              </a:ext>
            </a:extLst>
          </p:cNvPr>
          <p:cNvSpPr/>
          <p:nvPr/>
        </p:nvSpPr>
        <p:spPr>
          <a:xfrm>
            <a:off x="1834562" y="347727"/>
            <a:ext cx="5634600" cy="1466700"/>
          </a:xfrm>
          <a:prstGeom prst="roundRect">
            <a:avLst>
              <a:gd name="adj" fmla="val 16667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68650" tIns="68650" rIns="68650" bIns="686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61" name="Google Shape;1660;p66">
            <a:extLst>
              <a:ext uri="{FF2B5EF4-FFF2-40B4-BE49-F238E27FC236}">
                <a16:creationId xmlns:a16="http://schemas.microsoft.com/office/drawing/2014/main" id="{D9D36B17-E848-4618-BBB0-980F91B27A73}"/>
              </a:ext>
            </a:extLst>
          </p:cNvPr>
          <p:cNvSpPr txBox="1">
            <a:spLocks/>
          </p:cNvSpPr>
          <p:nvPr/>
        </p:nvSpPr>
        <p:spPr>
          <a:xfrm>
            <a:off x="1131900" y="614296"/>
            <a:ext cx="6880200" cy="1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ermanent Marker"/>
              <a:buNone/>
              <a:defRPr sz="4700" b="0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r>
              <a:rPr kumimoji="0" lang="vi-VN" sz="5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HP001" panose="020B0603050302020204" pitchFamily="34" charset="0"/>
                <a:sym typeface="Permanent Marker"/>
              </a:rPr>
              <a:t>Dặn dò</a:t>
            </a:r>
          </a:p>
        </p:txBody>
      </p:sp>
      <p:sp>
        <p:nvSpPr>
          <p:cNvPr id="70" name="Google Shape;1425;p53">
            <a:extLst>
              <a:ext uri="{FF2B5EF4-FFF2-40B4-BE49-F238E27FC236}">
                <a16:creationId xmlns:a16="http://schemas.microsoft.com/office/drawing/2014/main" id="{32BC0AC5-EDC6-4ADE-BF96-CF272C9975CD}"/>
              </a:ext>
            </a:extLst>
          </p:cNvPr>
          <p:cNvSpPr txBox="1">
            <a:spLocks/>
          </p:cNvSpPr>
          <p:nvPr/>
        </p:nvSpPr>
        <p:spPr>
          <a:xfrm>
            <a:off x="1034269" y="2653634"/>
            <a:ext cx="3226115" cy="16610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Hoàn thành bài 4</a:t>
            </a:r>
          </a:p>
          <a:p>
            <a:pPr algn="ctr"/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trang 141 sgk</a:t>
            </a:r>
            <a:endParaRPr lang="vi-VN" sz="3000" b="1">
              <a:solidFill>
                <a:schemeClr val="bg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3" name="Google Shape;1427;p53">
            <a:extLst>
              <a:ext uri="{FF2B5EF4-FFF2-40B4-BE49-F238E27FC236}">
                <a16:creationId xmlns:a16="http://schemas.microsoft.com/office/drawing/2014/main" id="{83B89F6A-70EE-4C70-8AC5-912F3E4B0E03}"/>
              </a:ext>
            </a:extLst>
          </p:cNvPr>
          <p:cNvSpPr txBox="1">
            <a:spLocks/>
          </p:cNvSpPr>
          <p:nvPr/>
        </p:nvSpPr>
        <p:spPr>
          <a:xfrm>
            <a:off x="4942857" y="2653634"/>
            <a:ext cx="2699953" cy="1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Xem trước bài Luyện tập</a:t>
            </a:r>
            <a:endParaRPr lang="vi-VN" sz="3000" b="1">
              <a:solidFill>
                <a:schemeClr val="bg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367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3" name="Google Shape;1513;p57"/>
          <p:cNvGrpSpPr/>
          <p:nvPr/>
        </p:nvGrpSpPr>
        <p:grpSpPr>
          <a:xfrm>
            <a:off x="1170197" y="1342809"/>
            <a:ext cx="6929561" cy="2882123"/>
            <a:chOff x="6459632" y="3043449"/>
            <a:chExt cx="4487767" cy="2052648"/>
          </a:xfrm>
        </p:grpSpPr>
        <p:sp>
          <p:nvSpPr>
            <p:cNvPr id="1514" name="Google Shape;1514;p57"/>
            <p:cNvSpPr/>
            <p:nvPr/>
          </p:nvSpPr>
          <p:spPr>
            <a:xfrm>
              <a:off x="6501965" y="3085782"/>
              <a:ext cx="4403100" cy="196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57"/>
            <p:cNvSpPr/>
            <p:nvPr/>
          </p:nvSpPr>
          <p:spPr>
            <a:xfrm>
              <a:off x="6459632" y="3043449"/>
              <a:ext cx="4487767" cy="2052648"/>
            </a:xfrm>
            <a:custGeom>
              <a:avLst/>
              <a:gdLst/>
              <a:ahLst/>
              <a:cxnLst/>
              <a:rect l="l" t="t" r="r" b="b"/>
              <a:pathLst>
                <a:path w="4487767" h="2052648" extrusionOk="0">
                  <a:moveTo>
                    <a:pt x="0" y="2052648"/>
                  </a:moveTo>
                  <a:lnTo>
                    <a:pt x="0" y="0"/>
                  </a:lnTo>
                  <a:lnTo>
                    <a:pt x="4487767" y="0"/>
                  </a:lnTo>
                  <a:lnTo>
                    <a:pt x="4487767" y="2052648"/>
                  </a:lnTo>
                  <a:close/>
                  <a:moveTo>
                    <a:pt x="84666" y="1967981"/>
                  </a:moveTo>
                  <a:lnTo>
                    <a:pt x="4403100" y="1967981"/>
                  </a:lnTo>
                  <a:lnTo>
                    <a:pt x="4403100" y="84666"/>
                  </a:lnTo>
                  <a:lnTo>
                    <a:pt x="84666" y="84666"/>
                  </a:ln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3" name="Arrow: Right 32">
            <a:hlinkClick r:id="rId3" action="ppaction://hlinksldjump"/>
            <a:extLst>
              <a:ext uri="{FF2B5EF4-FFF2-40B4-BE49-F238E27FC236}">
                <a16:creationId xmlns:a16="http://schemas.microsoft.com/office/drawing/2014/main" id="{372A5FFD-C8D6-44C2-A6FB-D7B21BE9A088}"/>
              </a:ext>
            </a:extLst>
          </p:cNvPr>
          <p:cNvSpPr/>
          <p:nvPr/>
        </p:nvSpPr>
        <p:spPr>
          <a:xfrm flipH="1">
            <a:off x="8239125" y="228600"/>
            <a:ext cx="714375" cy="381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AC9365-76A0-4B90-B8E3-982F54B9AF48}"/>
              </a:ext>
            </a:extLst>
          </p:cNvPr>
          <p:cNvSpPr txBox="1"/>
          <p:nvPr/>
        </p:nvSpPr>
        <p:spPr>
          <a:xfrm>
            <a:off x="1578815" y="2312650"/>
            <a:ext cx="602184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2021 được đọc là:….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3DC64F-1387-4F5D-8B8B-38F76E953B56}"/>
              </a:ext>
            </a:extLst>
          </p:cNvPr>
          <p:cNvSpPr txBox="1"/>
          <p:nvPr/>
        </p:nvSpPr>
        <p:spPr>
          <a:xfrm>
            <a:off x="1360781" y="3097480"/>
            <a:ext cx="6548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nghìn không trăm hai mươi mốt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C12D63-0E64-4A6F-83CC-C9947D03C14B}"/>
              </a:ext>
            </a:extLst>
          </p:cNvPr>
          <p:cNvSpPr txBox="1"/>
          <p:nvPr/>
        </p:nvSpPr>
        <p:spPr>
          <a:xfrm>
            <a:off x="6739657" y="2312650"/>
            <a:ext cx="825527" cy="7848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vi-VN" sz="4500" b="1">
              <a:solidFill>
                <a:srgbClr val="FFFFFF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25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3" name="Google Shape;1513;p57"/>
          <p:cNvGrpSpPr/>
          <p:nvPr/>
        </p:nvGrpSpPr>
        <p:grpSpPr>
          <a:xfrm>
            <a:off x="1170197" y="1342809"/>
            <a:ext cx="6929561" cy="2882123"/>
            <a:chOff x="6459632" y="3043449"/>
            <a:chExt cx="4487767" cy="2052648"/>
          </a:xfrm>
        </p:grpSpPr>
        <p:sp>
          <p:nvSpPr>
            <p:cNvPr id="1514" name="Google Shape;1514;p57"/>
            <p:cNvSpPr/>
            <p:nvPr/>
          </p:nvSpPr>
          <p:spPr>
            <a:xfrm>
              <a:off x="6501965" y="3085782"/>
              <a:ext cx="4403100" cy="196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57"/>
            <p:cNvSpPr/>
            <p:nvPr/>
          </p:nvSpPr>
          <p:spPr>
            <a:xfrm>
              <a:off x="6459632" y="3043449"/>
              <a:ext cx="4487767" cy="2052648"/>
            </a:xfrm>
            <a:custGeom>
              <a:avLst/>
              <a:gdLst/>
              <a:ahLst/>
              <a:cxnLst/>
              <a:rect l="l" t="t" r="r" b="b"/>
              <a:pathLst>
                <a:path w="4487767" h="2052648" extrusionOk="0">
                  <a:moveTo>
                    <a:pt x="0" y="2052648"/>
                  </a:moveTo>
                  <a:lnTo>
                    <a:pt x="0" y="0"/>
                  </a:lnTo>
                  <a:lnTo>
                    <a:pt x="4487767" y="0"/>
                  </a:lnTo>
                  <a:lnTo>
                    <a:pt x="4487767" y="2052648"/>
                  </a:lnTo>
                  <a:close/>
                  <a:moveTo>
                    <a:pt x="84666" y="1967981"/>
                  </a:moveTo>
                  <a:lnTo>
                    <a:pt x="4403100" y="1967981"/>
                  </a:lnTo>
                  <a:lnTo>
                    <a:pt x="4403100" y="84666"/>
                  </a:lnTo>
                  <a:lnTo>
                    <a:pt x="84666" y="84666"/>
                  </a:ln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" name="Arrow: Right 30">
            <a:hlinkClick r:id="rId3" action="ppaction://hlinksldjump"/>
            <a:extLst>
              <a:ext uri="{FF2B5EF4-FFF2-40B4-BE49-F238E27FC236}">
                <a16:creationId xmlns:a16="http://schemas.microsoft.com/office/drawing/2014/main" id="{B7F68E45-1F43-4BA1-9A28-09A236EB7579}"/>
              </a:ext>
            </a:extLst>
          </p:cNvPr>
          <p:cNvSpPr/>
          <p:nvPr/>
        </p:nvSpPr>
        <p:spPr>
          <a:xfrm flipH="1">
            <a:off x="8239125" y="228600"/>
            <a:ext cx="714375" cy="381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6EEC86-B0AA-422D-9124-A172AD0CCA29}"/>
              </a:ext>
            </a:extLst>
          </p:cNvPr>
          <p:cNvSpPr txBox="1"/>
          <p:nvPr/>
        </p:nvSpPr>
        <p:spPr>
          <a:xfrm>
            <a:off x="1587093" y="2366796"/>
            <a:ext cx="60310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4001 được đọc là:….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22D6EC7-2A26-4430-B6E6-8B05643BB16B}"/>
              </a:ext>
            </a:extLst>
          </p:cNvPr>
          <p:cNvSpPr txBox="1"/>
          <p:nvPr/>
        </p:nvSpPr>
        <p:spPr>
          <a:xfrm>
            <a:off x="1694110" y="3127787"/>
            <a:ext cx="6548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nghìn không trăm linh một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2C3DFB-BD1E-4C98-A630-3AABBC997A7E}"/>
              </a:ext>
            </a:extLst>
          </p:cNvPr>
          <p:cNvSpPr txBox="1"/>
          <p:nvPr/>
        </p:nvSpPr>
        <p:spPr>
          <a:xfrm>
            <a:off x="6739657" y="2312650"/>
            <a:ext cx="825527" cy="7848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vi-VN" sz="4500" b="1">
              <a:solidFill>
                <a:srgbClr val="FFFFFF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61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3" name="Google Shape;1513;p57"/>
          <p:cNvGrpSpPr/>
          <p:nvPr/>
        </p:nvGrpSpPr>
        <p:grpSpPr>
          <a:xfrm>
            <a:off x="1170197" y="1342809"/>
            <a:ext cx="6929561" cy="3053700"/>
            <a:chOff x="6459632" y="3043449"/>
            <a:chExt cx="4487767" cy="2052648"/>
          </a:xfrm>
        </p:grpSpPr>
        <p:sp>
          <p:nvSpPr>
            <p:cNvPr id="1514" name="Google Shape;1514;p57"/>
            <p:cNvSpPr/>
            <p:nvPr/>
          </p:nvSpPr>
          <p:spPr>
            <a:xfrm>
              <a:off x="6501965" y="3085782"/>
              <a:ext cx="4403100" cy="196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57"/>
            <p:cNvSpPr/>
            <p:nvPr/>
          </p:nvSpPr>
          <p:spPr>
            <a:xfrm>
              <a:off x="6459632" y="3043449"/>
              <a:ext cx="4487767" cy="2052648"/>
            </a:xfrm>
            <a:custGeom>
              <a:avLst/>
              <a:gdLst/>
              <a:ahLst/>
              <a:cxnLst/>
              <a:rect l="l" t="t" r="r" b="b"/>
              <a:pathLst>
                <a:path w="4487767" h="2052648" extrusionOk="0">
                  <a:moveTo>
                    <a:pt x="0" y="2052648"/>
                  </a:moveTo>
                  <a:lnTo>
                    <a:pt x="0" y="0"/>
                  </a:lnTo>
                  <a:lnTo>
                    <a:pt x="4487767" y="0"/>
                  </a:lnTo>
                  <a:lnTo>
                    <a:pt x="4487767" y="2052648"/>
                  </a:lnTo>
                  <a:close/>
                  <a:moveTo>
                    <a:pt x="84666" y="1967981"/>
                  </a:moveTo>
                  <a:lnTo>
                    <a:pt x="4403100" y="1967981"/>
                  </a:lnTo>
                  <a:lnTo>
                    <a:pt x="4403100" y="84666"/>
                  </a:lnTo>
                  <a:lnTo>
                    <a:pt x="84666" y="84666"/>
                  </a:ln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Arrow: Right 35">
            <a:hlinkClick r:id="rId3" action="ppaction://hlinksldjump"/>
            <a:extLst>
              <a:ext uri="{FF2B5EF4-FFF2-40B4-BE49-F238E27FC236}">
                <a16:creationId xmlns:a16="http://schemas.microsoft.com/office/drawing/2014/main" id="{C2D187E4-80CA-48E4-A9D4-89E083453AB1}"/>
              </a:ext>
            </a:extLst>
          </p:cNvPr>
          <p:cNvSpPr/>
          <p:nvPr/>
        </p:nvSpPr>
        <p:spPr>
          <a:xfrm flipH="1">
            <a:off x="8239125" y="228600"/>
            <a:ext cx="714375" cy="381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ED8DEB-C052-4857-B5F0-B0B02240480A}"/>
              </a:ext>
            </a:extLst>
          </p:cNvPr>
          <p:cNvSpPr txBox="1"/>
          <p:nvPr/>
        </p:nvSpPr>
        <p:spPr>
          <a:xfrm>
            <a:off x="1617754" y="1813475"/>
            <a:ext cx="619257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2316 gồm mấy nghìn, mấy trăm, mấy chục, mấy đơn vị?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BD8B3C-F6F0-49F0-A0A6-3AFFB203CEF8}"/>
              </a:ext>
            </a:extLst>
          </p:cNvPr>
          <p:cNvSpPr txBox="1"/>
          <p:nvPr/>
        </p:nvSpPr>
        <p:spPr>
          <a:xfrm>
            <a:off x="1624616" y="2496157"/>
            <a:ext cx="1192475" cy="7848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500" b="1">
                <a:solidFill>
                  <a:schemeClr val="accent5">
                    <a:lumMod val="75000"/>
                  </a:schemeClr>
                </a:solidFill>
                <a:latin typeface="+mj-lt"/>
                <a:ea typeface="HP001" panose="020B0603050302020204" pitchFamily="34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2017CC-63CB-40F5-B4C4-A05E325DEA45}"/>
              </a:ext>
            </a:extLst>
          </p:cNvPr>
          <p:cNvSpPr txBox="1"/>
          <p:nvPr/>
        </p:nvSpPr>
        <p:spPr>
          <a:xfrm>
            <a:off x="4917380" y="1801007"/>
            <a:ext cx="1192475" cy="7848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5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</a:t>
            </a:r>
            <a:endParaRPr lang="vi-VN" sz="45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E4F3C7A-0F69-46CF-A136-323C3B8E6811}"/>
              </a:ext>
            </a:extLst>
          </p:cNvPr>
          <p:cNvSpPr txBox="1"/>
          <p:nvPr/>
        </p:nvSpPr>
        <p:spPr>
          <a:xfrm>
            <a:off x="4348068" y="2496157"/>
            <a:ext cx="1192475" cy="7848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5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</a:t>
            </a:r>
            <a:endParaRPr lang="vi-VN" sz="45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ED49995-890A-497A-A9A5-C24907A627E6}"/>
              </a:ext>
            </a:extLst>
          </p:cNvPr>
          <p:cNvSpPr txBox="1"/>
          <p:nvPr/>
        </p:nvSpPr>
        <p:spPr>
          <a:xfrm>
            <a:off x="1637401" y="3148410"/>
            <a:ext cx="1192475" cy="7848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5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6</a:t>
            </a:r>
            <a:endParaRPr lang="vi-VN" sz="45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10C830C-5262-4447-9DE1-4F81FB3151E0}"/>
              </a:ext>
            </a:extLst>
          </p:cNvPr>
          <p:cNvSpPr txBox="1"/>
          <p:nvPr/>
        </p:nvSpPr>
        <p:spPr>
          <a:xfrm>
            <a:off x="4460097" y="3213199"/>
            <a:ext cx="457284" cy="7848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vi-VN" sz="4500" b="1">
              <a:solidFill>
                <a:srgbClr val="FFFFFF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95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3" name="Google Shape;1513;p57"/>
          <p:cNvGrpSpPr/>
          <p:nvPr/>
        </p:nvGrpSpPr>
        <p:grpSpPr>
          <a:xfrm>
            <a:off x="1170197" y="1342809"/>
            <a:ext cx="6929561" cy="2882123"/>
            <a:chOff x="6459632" y="3043449"/>
            <a:chExt cx="4487767" cy="2052648"/>
          </a:xfrm>
        </p:grpSpPr>
        <p:sp>
          <p:nvSpPr>
            <p:cNvPr id="1514" name="Google Shape;1514;p57"/>
            <p:cNvSpPr/>
            <p:nvPr/>
          </p:nvSpPr>
          <p:spPr>
            <a:xfrm>
              <a:off x="6501965" y="3085782"/>
              <a:ext cx="4403100" cy="196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57"/>
            <p:cNvSpPr/>
            <p:nvPr/>
          </p:nvSpPr>
          <p:spPr>
            <a:xfrm>
              <a:off x="6459632" y="3043449"/>
              <a:ext cx="4487767" cy="2052648"/>
            </a:xfrm>
            <a:custGeom>
              <a:avLst/>
              <a:gdLst/>
              <a:ahLst/>
              <a:cxnLst/>
              <a:rect l="l" t="t" r="r" b="b"/>
              <a:pathLst>
                <a:path w="4487767" h="2052648" extrusionOk="0">
                  <a:moveTo>
                    <a:pt x="0" y="2052648"/>
                  </a:moveTo>
                  <a:lnTo>
                    <a:pt x="0" y="0"/>
                  </a:lnTo>
                  <a:lnTo>
                    <a:pt x="4487767" y="0"/>
                  </a:lnTo>
                  <a:lnTo>
                    <a:pt x="4487767" y="2052648"/>
                  </a:lnTo>
                  <a:close/>
                  <a:moveTo>
                    <a:pt x="84666" y="1967981"/>
                  </a:moveTo>
                  <a:lnTo>
                    <a:pt x="4403100" y="1967981"/>
                  </a:lnTo>
                  <a:lnTo>
                    <a:pt x="4403100" y="84666"/>
                  </a:lnTo>
                  <a:lnTo>
                    <a:pt x="84666" y="84666"/>
                  </a:ln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190D55C-2FA5-42D4-842E-A8B2B4B1B7BE}"/>
              </a:ext>
            </a:extLst>
          </p:cNvPr>
          <p:cNvSpPr txBox="1"/>
          <p:nvPr/>
        </p:nvSpPr>
        <p:spPr>
          <a:xfrm>
            <a:off x="2625863" y="1955999"/>
            <a:ext cx="4112868" cy="1626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4500" b="1">
                <a:solidFill>
                  <a:srgbClr val="FFFFFF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Điền dấu &gt;, &lt;, =</a:t>
            </a:r>
            <a:endParaRPr lang="de-DE" sz="4500" b="1">
              <a:solidFill>
                <a:srgbClr val="FFFFFF"/>
              </a:solidFill>
              <a:effectLst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4500" b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1461 </a:t>
            </a:r>
            <a:r>
              <a:rPr lang="de-DE" sz="4500" b="1">
                <a:solidFill>
                  <a:srgbClr val="FFFFFF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...</a:t>
            </a:r>
            <a:r>
              <a:rPr lang="de-DE" sz="4500" b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1460</a:t>
            </a:r>
            <a:endParaRPr lang="en-US" sz="4500" b="1">
              <a:solidFill>
                <a:srgbClr val="FFFFFF"/>
              </a:solidFill>
              <a:effectLst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37829CC-7E9C-4113-BD8B-9AE99EBB53F5}"/>
              </a:ext>
            </a:extLst>
          </p:cNvPr>
          <p:cNvSpPr txBox="1"/>
          <p:nvPr/>
        </p:nvSpPr>
        <p:spPr>
          <a:xfrm>
            <a:off x="4275897" y="2807976"/>
            <a:ext cx="812800" cy="7848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500" b="1">
                <a:solidFill>
                  <a:schemeClr val="accent5">
                    <a:lumMod val="75000"/>
                  </a:schemeClr>
                </a:solidFill>
                <a:latin typeface="+mj-lt"/>
                <a:ea typeface="HP001" panose="020B0603050302020204" pitchFamily="34" charset="0"/>
              </a:rPr>
              <a:t>&gt;</a:t>
            </a:r>
            <a:endParaRPr lang="en-US" sz="4500" b="1">
              <a:solidFill>
                <a:schemeClr val="accent5">
                  <a:lumMod val="75000"/>
                </a:schemeClr>
              </a:solidFill>
              <a:latin typeface="+mj-lt"/>
              <a:ea typeface="HP001" panose="020B0603050302020204" pitchFamily="34" charset="0"/>
            </a:endParaRPr>
          </a:p>
        </p:txBody>
      </p:sp>
      <p:sp>
        <p:nvSpPr>
          <p:cNvPr id="32" name="Arrow: Right 31">
            <a:hlinkClick r:id="rId3" action="ppaction://hlinksldjump"/>
            <a:extLst>
              <a:ext uri="{FF2B5EF4-FFF2-40B4-BE49-F238E27FC236}">
                <a16:creationId xmlns:a16="http://schemas.microsoft.com/office/drawing/2014/main" id="{2450357C-DEB0-4021-92E9-D878B996216A}"/>
              </a:ext>
            </a:extLst>
          </p:cNvPr>
          <p:cNvSpPr/>
          <p:nvPr/>
        </p:nvSpPr>
        <p:spPr>
          <a:xfrm flipH="1">
            <a:off x="8239125" y="228600"/>
            <a:ext cx="714375" cy="381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9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E51F98F-C22D-41C2-8B2D-94556624B671}"/>
              </a:ext>
            </a:extLst>
          </p:cNvPr>
          <p:cNvSpPr txBox="1"/>
          <p:nvPr/>
        </p:nvSpPr>
        <p:spPr>
          <a:xfrm>
            <a:off x="715818" y="863344"/>
            <a:ext cx="75045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Thứ </a:t>
            </a:r>
            <a:r>
              <a:rPr lang="en-US" sz="4000" smtClean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hai </a:t>
            </a:r>
            <a:r>
              <a:rPr lang="en-US" sz="400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ngày </a:t>
            </a:r>
            <a:r>
              <a:rPr lang="en-US" sz="4000" smtClean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21 </a:t>
            </a:r>
            <a:r>
              <a:rPr lang="en-US" sz="400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tháng 3 năm 2021</a:t>
            </a:r>
            <a:endParaRPr lang="vi-VN" sz="4000"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00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Toán </a:t>
            </a:r>
          </a:p>
          <a:p>
            <a:pPr algn="ctr"/>
            <a: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Các số có năm chữ số</a:t>
            </a:r>
          </a:p>
        </p:txBody>
      </p:sp>
    </p:spTree>
    <p:extLst>
      <p:ext uri="{BB962C8B-B14F-4D97-AF65-F5344CB8AC3E}">
        <p14:creationId xmlns:p14="http://schemas.microsoft.com/office/powerpoint/2010/main" val="113310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96165D1-61D7-442E-BFE1-DA838EA29494}"/>
              </a:ext>
            </a:extLst>
          </p:cNvPr>
          <p:cNvSpPr/>
          <p:nvPr/>
        </p:nvSpPr>
        <p:spPr>
          <a:xfrm>
            <a:off x="7772404" y="3895424"/>
            <a:ext cx="1071414" cy="1070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F7BAF0-63B6-4F73-9803-26E6536361E0}"/>
              </a:ext>
            </a:extLst>
          </p:cNvPr>
          <p:cNvSpPr txBox="1"/>
          <p:nvPr/>
        </p:nvSpPr>
        <p:spPr>
          <a:xfrm>
            <a:off x="3306622" y="224744"/>
            <a:ext cx="23659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 b="1">
                <a:solidFill>
                  <a:schemeClr val="accent6">
                    <a:lumMod val="50000"/>
                  </a:schemeClr>
                </a:solidFill>
                <a:latin typeface="+mj-lt"/>
                <a:ea typeface="HP001" panose="020B0603050302020204" pitchFamily="34" charset="0"/>
              </a:rPr>
              <a:t>10 000</a:t>
            </a:r>
            <a:endParaRPr lang="en-US" sz="5000" b="1">
              <a:solidFill>
                <a:schemeClr val="accent6">
                  <a:lumMod val="50000"/>
                </a:schemeClr>
              </a:solidFill>
              <a:latin typeface="+mj-lt"/>
              <a:ea typeface="HP001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875604-1FC2-4BB3-AD22-73FAA6B02258}"/>
              </a:ext>
            </a:extLst>
          </p:cNvPr>
          <p:cNvSpPr txBox="1"/>
          <p:nvPr/>
        </p:nvSpPr>
        <p:spPr>
          <a:xfrm>
            <a:off x="83131" y="2246658"/>
            <a:ext cx="2365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>
                <a:latin typeface="+mj-lt"/>
                <a:ea typeface="HP001" panose="020B0603050302020204" pitchFamily="34" charset="0"/>
              </a:rPr>
              <a:t>1 chục nghìn</a:t>
            </a:r>
            <a:endParaRPr lang="en-US" sz="3000" b="1">
              <a:latin typeface="+mj-lt"/>
              <a:ea typeface="HP001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86EE8E-97E7-4E9D-B2D4-8D0C7C0DD76E}"/>
              </a:ext>
            </a:extLst>
          </p:cNvPr>
          <p:cNvSpPr txBox="1"/>
          <p:nvPr/>
        </p:nvSpPr>
        <p:spPr>
          <a:xfrm>
            <a:off x="2509986" y="2246658"/>
            <a:ext cx="14008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>
                <a:latin typeface="+mj-lt"/>
                <a:ea typeface="HP001" panose="020B0603050302020204" pitchFamily="34" charset="0"/>
              </a:rPr>
              <a:t>0 nghìn</a:t>
            </a:r>
            <a:endParaRPr lang="en-US" sz="3000" b="1">
              <a:latin typeface="+mj-lt"/>
              <a:ea typeface="HP001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644680-79E9-4D39-AA6B-0F8EE2CD1AD6}"/>
              </a:ext>
            </a:extLst>
          </p:cNvPr>
          <p:cNvSpPr txBox="1"/>
          <p:nvPr/>
        </p:nvSpPr>
        <p:spPr>
          <a:xfrm>
            <a:off x="4191004" y="2246658"/>
            <a:ext cx="1313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>
                <a:latin typeface="+mj-lt"/>
                <a:ea typeface="HP001" panose="020B0603050302020204" pitchFamily="34" charset="0"/>
              </a:rPr>
              <a:t>0 trăm</a:t>
            </a:r>
            <a:endParaRPr lang="en-US" sz="3000" b="1">
              <a:latin typeface="+mj-lt"/>
              <a:ea typeface="HP001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C457C5-3E1F-4799-A649-2F8957B60D44}"/>
              </a:ext>
            </a:extLst>
          </p:cNvPr>
          <p:cNvSpPr txBox="1"/>
          <p:nvPr/>
        </p:nvSpPr>
        <p:spPr>
          <a:xfrm>
            <a:off x="5758518" y="2246658"/>
            <a:ext cx="12723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>
                <a:latin typeface="+mj-lt"/>
                <a:ea typeface="HP001" panose="020B0603050302020204" pitchFamily="34" charset="0"/>
              </a:rPr>
              <a:t>0 chục</a:t>
            </a:r>
            <a:endParaRPr lang="en-US" sz="3000" b="1">
              <a:latin typeface="+mj-lt"/>
              <a:ea typeface="HP001" panose="020B060305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4584A0-645C-44AE-9AF9-5AC3D378B6B8}"/>
              </a:ext>
            </a:extLst>
          </p:cNvPr>
          <p:cNvSpPr txBox="1"/>
          <p:nvPr/>
        </p:nvSpPr>
        <p:spPr>
          <a:xfrm>
            <a:off x="7123921" y="2246658"/>
            <a:ext cx="15932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>
                <a:latin typeface="+mj-lt"/>
                <a:ea typeface="HP001" panose="020B0603050302020204" pitchFamily="34" charset="0"/>
              </a:rPr>
              <a:t>0 đơn vị </a:t>
            </a:r>
            <a:endParaRPr lang="en-US" sz="3000" b="1">
              <a:latin typeface="+mj-lt"/>
              <a:ea typeface="HP001" panose="020B0603050302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86BA336-DD38-4AA3-A42A-7C4133DB0A32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1266114" y="840509"/>
            <a:ext cx="2280650" cy="1406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1408D90-F5DB-490E-8371-07CE2DF4D965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3210431" y="840509"/>
            <a:ext cx="612700" cy="1406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139CAB8-7520-4E86-8878-0A9ABC875C7A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4341091" y="840509"/>
            <a:ext cx="506485" cy="1406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619042B-3180-497E-92BF-DA580DCDE903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4694024" y="840509"/>
            <a:ext cx="1700647" cy="1406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DC0DA44-BACA-4358-81CC-B5CE0B02CAE8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4961882" y="840509"/>
            <a:ext cx="2958675" cy="1406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8E401EB-91E5-4033-AABD-A132BBAD56FD}"/>
              </a:ext>
            </a:extLst>
          </p:cNvPr>
          <p:cNvSpPr txBox="1"/>
          <p:nvPr/>
        </p:nvSpPr>
        <p:spPr>
          <a:xfrm>
            <a:off x="3823130" y="3774962"/>
            <a:ext cx="7250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000" b="1">
                <a:solidFill>
                  <a:schemeClr val="accent6">
                    <a:lumMod val="50000"/>
                  </a:schemeClr>
                </a:solidFill>
                <a:latin typeface="+mj-lt"/>
                <a:ea typeface="HP001" panose="020B0603050302020204" pitchFamily="34" charset="0"/>
              </a:rPr>
              <a:t>=</a:t>
            </a:r>
            <a:endParaRPr lang="en-US" sz="7000" b="1">
              <a:solidFill>
                <a:schemeClr val="accent6">
                  <a:lumMod val="50000"/>
                </a:schemeClr>
              </a:solidFill>
              <a:latin typeface="+mj-lt"/>
              <a:ea typeface="HP001" panose="020B06030503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F3E574-A2F4-4775-B448-1B33234C0411}"/>
              </a:ext>
            </a:extLst>
          </p:cNvPr>
          <p:cNvSpPr txBox="1"/>
          <p:nvPr/>
        </p:nvSpPr>
        <p:spPr>
          <a:xfrm>
            <a:off x="4941455" y="3876558"/>
            <a:ext cx="38014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>
                <a:solidFill>
                  <a:schemeClr val="tx1"/>
                </a:solidFill>
                <a:latin typeface="+mj-lt"/>
                <a:ea typeface="HP001" panose="020B0603050302020204" pitchFamily="34" charset="0"/>
              </a:rPr>
              <a:t>1 chục </a:t>
            </a:r>
            <a:r>
              <a:rPr lang="vi-VN" sz="5000">
                <a:latin typeface="+mj-lt"/>
                <a:ea typeface="HP001" panose="020B0603050302020204" pitchFamily="34" charset="0"/>
              </a:rPr>
              <a:t>nghìn</a:t>
            </a:r>
            <a:endParaRPr lang="en-US" sz="5000">
              <a:latin typeface="+mj-lt"/>
              <a:ea typeface="HP001" panose="020B06030503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A4BA18-DD16-494D-9A96-4499878E3A2F}"/>
              </a:ext>
            </a:extLst>
          </p:cNvPr>
          <p:cNvSpPr/>
          <p:nvPr/>
        </p:nvSpPr>
        <p:spPr>
          <a:xfrm>
            <a:off x="83131" y="3948215"/>
            <a:ext cx="1071414" cy="1070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76C4B49-8E8B-461C-B16D-01ED2E74A162}"/>
              </a:ext>
            </a:extLst>
          </p:cNvPr>
          <p:cNvSpPr txBox="1"/>
          <p:nvPr/>
        </p:nvSpPr>
        <p:spPr>
          <a:xfrm>
            <a:off x="3089532" y="2975911"/>
            <a:ext cx="38014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Mười</a:t>
            </a:r>
            <a:r>
              <a:rPr lang="en-US" sz="5000">
                <a:solidFill>
                  <a:srgbClr val="000099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5000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nghìn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B78590-D469-4D98-9136-5BF7B8C9F8FD}"/>
              </a:ext>
            </a:extLst>
          </p:cNvPr>
          <p:cNvSpPr txBox="1"/>
          <p:nvPr/>
        </p:nvSpPr>
        <p:spPr>
          <a:xfrm>
            <a:off x="300182" y="3876558"/>
            <a:ext cx="38014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Mười</a:t>
            </a:r>
            <a:r>
              <a:rPr lang="en-US" sz="5000">
                <a:solidFill>
                  <a:srgbClr val="000099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5000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nghìn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492EDD-F498-4497-9890-2F46F6F9B7E5}"/>
              </a:ext>
            </a:extLst>
          </p:cNvPr>
          <p:cNvSpPr txBox="1"/>
          <p:nvPr/>
        </p:nvSpPr>
        <p:spPr>
          <a:xfrm>
            <a:off x="310271" y="3876558"/>
            <a:ext cx="38014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Mười</a:t>
            </a:r>
            <a:r>
              <a:rPr lang="en-US" sz="5000">
                <a:solidFill>
                  <a:srgbClr val="000099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5000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nghìn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5C94C0-90BB-4968-87DF-A8E6D985C0B0}"/>
              </a:ext>
            </a:extLst>
          </p:cNvPr>
          <p:cNvSpPr txBox="1"/>
          <p:nvPr/>
        </p:nvSpPr>
        <p:spPr>
          <a:xfrm>
            <a:off x="4941455" y="3883294"/>
            <a:ext cx="38014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>
                <a:solidFill>
                  <a:srgbClr val="C00000"/>
                </a:solidFill>
                <a:latin typeface="+mj-lt"/>
                <a:ea typeface="HP001" panose="020B0603050302020204" pitchFamily="34" charset="0"/>
              </a:rPr>
              <a:t>1 chục </a:t>
            </a:r>
            <a:r>
              <a:rPr lang="vi-VN" sz="5000">
                <a:latin typeface="+mj-lt"/>
                <a:ea typeface="HP001" panose="020B0603050302020204" pitchFamily="34" charset="0"/>
              </a:rPr>
              <a:t>nghìn</a:t>
            </a:r>
            <a:endParaRPr lang="en-US" sz="5000">
              <a:latin typeface="+mj-lt"/>
              <a:ea typeface="HP001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36" grpId="0"/>
      <p:bldP spid="37" grpId="0"/>
      <p:bldP spid="38" grpId="1"/>
      <p:bldP spid="19" grpId="0"/>
      <p:bldP spid="2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4B6F248-D482-42F6-95CC-360793E6E5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652198"/>
              </p:ext>
            </p:extLst>
          </p:nvPr>
        </p:nvGraphicFramePr>
        <p:xfrm>
          <a:off x="133927" y="361286"/>
          <a:ext cx="8876145" cy="3960398"/>
        </p:xfrm>
        <a:graphic>
          <a:graphicData uri="http://schemas.openxmlformats.org/drawingml/2006/table">
            <a:tbl>
              <a:tblPr firstRow="1" bandRow="1">
                <a:tableStyleId>{1190AC66-BD0E-425D-999A-4C01167B39E1}</a:tableStyleId>
              </a:tblPr>
              <a:tblGrid>
                <a:gridCol w="1976582">
                  <a:extLst>
                    <a:ext uri="{9D8B030D-6E8A-4147-A177-3AD203B41FA5}">
                      <a16:colId xmlns:a16="http://schemas.microsoft.com/office/drawing/2014/main" val="1083023252"/>
                    </a:ext>
                  </a:extLst>
                </a:gridCol>
                <a:gridCol w="1573876">
                  <a:extLst>
                    <a:ext uri="{9D8B030D-6E8A-4147-A177-3AD203B41FA5}">
                      <a16:colId xmlns:a16="http://schemas.microsoft.com/office/drawing/2014/main" val="4186312533"/>
                    </a:ext>
                  </a:extLst>
                </a:gridCol>
                <a:gridCol w="1775229">
                  <a:extLst>
                    <a:ext uri="{9D8B030D-6E8A-4147-A177-3AD203B41FA5}">
                      <a16:colId xmlns:a16="http://schemas.microsoft.com/office/drawing/2014/main" val="1869253565"/>
                    </a:ext>
                  </a:extLst>
                </a:gridCol>
                <a:gridCol w="1775229">
                  <a:extLst>
                    <a:ext uri="{9D8B030D-6E8A-4147-A177-3AD203B41FA5}">
                      <a16:colId xmlns:a16="http://schemas.microsoft.com/office/drawing/2014/main" val="1605580951"/>
                    </a:ext>
                  </a:extLst>
                </a:gridCol>
                <a:gridCol w="1775229">
                  <a:extLst>
                    <a:ext uri="{9D8B030D-6E8A-4147-A177-3AD203B41FA5}">
                      <a16:colId xmlns:a16="http://schemas.microsoft.com/office/drawing/2014/main" val="863652199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vi-VN" sz="2500" b="1">
                          <a:latin typeface="+mj-lt"/>
                          <a:ea typeface="HP001" panose="020B0603050302020204" pitchFamily="34" charset="0"/>
                        </a:rPr>
                        <a:t>Hàng </a:t>
                      </a:r>
                      <a:endParaRPr lang="en-US" sz="2500" b="1">
                        <a:latin typeface="+mj-lt"/>
                        <a:ea typeface="HP001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8290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vi-VN" sz="500" b="1">
                        <a:latin typeface="HP001" panose="020B0603050302020204" pitchFamily="34" charset="0"/>
                        <a:ea typeface="HP001" panose="020B0603050302020204" pitchFamily="34" charset="0"/>
                      </a:endParaRPr>
                    </a:p>
                    <a:p>
                      <a:pPr algn="ctr"/>
                      <a:r>
                        <a:rPr lang="vi-VN" sz="2500" b="1">
                          <a:latin typeface="+mj-lt"/>
                          <a:ea typeface="HP001" panose="020B0603050302020204" pitchFamily="34" charset="0"/>
                        </a:rPr>
                        <a:t>Chục nghìn</a:t>
                      </a:r>
                      <a:endParaRPr lang="en-US" sz="2500" b="1">
                        <a:latin typeface="+mj-lt"/>
                        <a:ea typeface="HP001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00" b="1">
                        <a:latin typeface="+mj-lt"/>
                        <a:ea typeface="HP001" panose="020B0603050302020204" pitchFamily="34" charset="0"/>
                      </a:endParaRPr>
                    </a:p>
                    <a:p>
                      <a:pPr algn="ctr"/>
                      <a:r>
                        <a:rPr lang="vi-VN" sz="2500" b="1">
                          <a:latin typeface="+mj-lt"/>
                          <a:ea typeface="HP001" panose="020B0603050302020204" pitchFamily="34" charset="0"/>
                        </a:rPr>
                        <a:t>Nghìn </a:t>
                      </a:r>
                      <a:endParaRPr lang="en-US" sz="2500" b="1">
                        <a:latin typeface="+mj-lt"/>
                        <a:ea typeface="HP001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00" b="1">
                        <a:latin typeface="+mj-lt"/>
                        <a:ea typeface="HP001" panose="020B0603050302020204" pitchFamily="34" charset="0"/>
                      </a:endParaRPr>
                    </a:p>
                    <a:p>
                      <a:pPr algn="ctr"/>
                      <a:r>
                        <a:rPr lang="en-US" sz="2500" b="1"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Trăm </a:t>
                      </a:r>
                      <a:r>
                        <a:rPr lang="vi-VN" sz="2500" b="1">
                          <a:latin typeface="+mj-lt"/>
                          <a:ea typeface="HP001" panose="020B0603050302020204" pitchFamily="34" charset="0"/>
                        </a:rPr>
                        <a:t> </a:t>
                      </a:r>
                      <a:endParaRPr lang="en-US" sz="2500" b="1">
                        <a:latin typeface="+mj-lt"/>
                        <a:ea typeface="HP001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00" b="1">
                        <a:latin typeface="+mj-lt"/>
                        <a:ea typeface="HP001" panose="020B0603050302020204" pitchFamily="34" charset="0"/>
                      </a:endParaRPr>
                    </a:p>
                    <a:p>
                      <a:pPr algn="ctr"/>
                      <a:r>
                        <a:rPr lang="vi-VN" sz="2500" b="1">
                          <a:latin typeface="+mj-lt"/>
                          <a:ea typeface="HP001" panose="020B0603050302020204" pitchFamily="34" charset="0"/>
                        </a:rPr>
                        <a:t>Chục </a:t>
                      </a:r>
                      <a:endParaRPr lang="en-US" sz="2500" b="1">
                        <a:latin typeface="+mj-lt"/>
                        <a:ea typeface="HP001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00" b="1">
                        <a:latin typeface="+mj-lt"/>
                        <a:ea typeface="HP001" panose="020B0603050302020204" pitchFamily="34" charset="0"/>
                      </a:endParaRPr>
                    </a:p>
                    <a:p>
                      <a:pPr algn="ctr"/>
                      <a:r>
                        <a:rPr lang="vi-VN" sz="2500" b="1">
                          <a:latin typeface="+mj-lt"/>
                          <a:ea typeface="HP001" panose="020B0603050302020204" pitchFamily="34" charset="0"/>
                        </a:rPr>
                        <a:t>Đơn vị</a:t>
                      </a:r>
                      <a:endParaRPr lang="en-US" sz="2500" b="1">
                        <a:latin typeface="+mj-lt"/>
                        <a:ea typeface="HP001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261439"/>
                  </a:ext>
                </a:extLst>
              </a:tr>
              <a:tr h="25684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986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58673718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933886F2-971E-461F-B8D5-DE1F5C3A2D6D}"/>
              </a:ext>
            </a:extLst>
          </p:cNvPr>
          <p:cNvGrpSpPr/>
          <p:nvPr/>
        </p:nvGrpSpPr>
        <p:grpSpPr>
          <a:xfrm>
            <a:off x="480293" y="1405712"/>
            <a:ext cx="1290331" cy="477054"/>
            <a:chOff x="3368236" y="2477134"/>
            <a:chExt cx="1290331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02F751F-08CA-498B-9E55-7520E9E077E7}"/>
                </a:ext>
              </a:extLst>
            </p:cNvPr>
            <p:cNvSpPr/>
            <p:nvPr/>
          </p:nvSpPr>
          <p:spPr>
            <a:xfrm>
              <a:off x="3368236" y="2515022"/>
              <a:ext cx="1220657" cy="412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4B89640-1F65-4360-BF19-52EFE1869ACE}"/>
                </a:ext>
              </a:extLst>
            </p:cNvPr>
            <p:cNvSpPr txBox="1"/>
            <p:nvPr/>
          </p:nvSpPr>
          <p:spPr>
            <a:xfrm>
              <a:off x="3437910" y="2477134"/>
              <a:ext cx="122065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10 000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C57D0A6-8267-4077-95E4-AF85A11A2A9B}"/>
              </a:ext>
            </a:extLst>
          </p:cNvPr>
          <p:cNvGrpSpPr/>
          <p:nvPr/>
        </p:nvGrpSpPr>
        <p:grpSpPr>
          <a:xfrm>
            <a:off x="480293" y="1884770"/>
            <a:ext cx="1274574" cy="477054"/>
            <a:chOff x="3368236" y="2486859"/>
            <a:chExt cx="1274574" cy="47705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5811747-7599-4F2A-B491-2DF857F188B4}"/>
                </a:ext>
              </a:extLst>
            </p:cNvPr>
            <p:cNvSpPr/>
            <p:nvPr/>
          </p:nvSpPr>
          <p:spPr>
            <a:xfrm>
              <a:off x="3368236" y="2515022"/>
              <a:ext cx="1220657" cy="412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5868FA7-40EE-4123-A00F-725212873ECF}"/>
                </a:ext>
              </a:extLst>
            </p:cNvPr>
            <p:cNvSpPr txBox="1"/>
            <p:nvPr/>
          </p:nvSpPr>
          <p:spPr>
            <a:xfrm>
              <a:off x="3422153" y="2486859"/>
              <a:ext cx="122065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10 000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046BBC0-DF01-4CC1-8B09-FFE03FE4E63D}"/>
              </a:ext>
            </a:extLst>
          </p:cNvPr>
          <p:cNvGrpSpPr/>
          <p:nvPr/>
        </p:nvGrpSpPr>
        <p:grpSpPr>
          <a:xfrm>
            <a:off x="480293" y="2351025"/>
            <a:ext cx="1278763" cy="477054"/>
            <a:chOff x="3368236" y="2483781"/>
            <a:chExt cx="1278763" cy="47705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632B060-9A53-494D-836D-E327C71E4D1D}"/>
                </a:ext>
              </a:extLst>
            </p:cNvPr>
            <p:cNvSpPr/>
            <p:nvPr/>
          </p:nvSpPr>
          <p:spPr>
            <a:xfrm>
              <a:off x="3368236" y="2515022"/>
              <a:ext cx="1220657" cy="412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ED9D23-CE20-4800-BF29-C3793CE627A5}"/>
                </a:ext>
              </a:extLst>
            </p:cNvPr>
            <p:cNvSpPr txBox="1"/>
            <p:nvPr/>
          </p:nvSpPr>
          <p:spPr>
            <a:xfrm>
              <a:off x="3426342" y="2483781"/>
              <a:ext cx="122065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10 000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0D7118-DCFB-4F95-BC74-6274D78391B4}"/>
              </a:ext>
            </a:extLst>
          </p:cNvPr>
          <p:cNvGrpSpPr/>
          <p:nvPr/>
        </p:nvGrpSpPr>
        <p:grpSpPr>
          <a:xfrm>
            <a:off x="480293" y="2810713"/>
            <a:ext cx="1278764" cy="477054"/>
            <a:chOff x="3368236" y="2474137"/>
            <a:chExt cx="1278764" cy="47705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C2BE2A2-CD4B-41D4-9CC4-808BEA45DCF1}"/>
                </a:ext>
              </a:extLst>
            </p:cNvPr>
            <p:cNvSpPr/>
            <p:nvPr/>
          </p:nvSpPr>
          <p:spPr>
            <a:xfrm>
              <a:off x="3368236" y="2515022"/>
              <a:ext cx="1220657" cy="412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B11E17D-E3C3-491E-99DF-94BEFD148863}"/>
                </a:ext>
              </a:extLst>
            </p:cNvPr>
            <p:cNvSpPr txBox="1"/>
            <p:nvPr/>
          </p:nvSpPr>
          <p:spPr>
            <a:xfrm>
              <a:off x="3426343" y="2474137"/>
              <a:ext cx="122065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10 000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373AD3-D551-457E-AE56-C368159D399B}"/>
              </a:ext>
            </a:extLst>
          </p:cNvPr>
          <p:cNvGrpSpPr/>
          <p:nvPr/>
        </p:nvGrpSpPr>
        <p:grpSpPr>
          <a:xfrm>
            <a:off x="2397024" y="1390242"/>
            <a:ext cx="983491" cy="477054"/>
            <a:chOff x="3368237" y="2463862"/>
            <a:chExt cx="714000" cy="47705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C41830D-06E5-4015-B431-B9F8E7D65930}"/>
                </a:ext>
              </a:extLst>
            </p:cNvPr>
            <p:cNvSpPr/>
            <p:nvPr/>
          </p:nvSpPr>
          <p:spPr>
            <a:xfrm>
              <a:off x="3368237" y="2515022"/>
              <a:ext cx="673771" cy="412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3A43E8D-6AE3-4E52-A334-4562D9EB979D}"/>
                </a:ext>
              </a:extLst>
            </p:cNvPr>
            <p:cNvSpPr txBox="1"/>
            <p:nvPr/>
          </p:nvSpPr>
          <p:spPr>
            <a:xfrm>
              <a:off x="3391573" y="2463862"/>
              <a:ext cx="690664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1000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57ADBF4-26A9-4E13-97D9-20FE4D8E7F3C}"/>
              </a:ext>
            </a:extLst>
          </p:cNvPr>
          <p:cNvGrpSpPr/>
          <p:nvPr/>
        </p:nvGrpSpPr>
        <p:grpSpPr>
          <a:xfrm>
            <a:off x="2397024" y="1905212"/>
            <a:ext cx="983491" cy="477054"/>
            <a:chOff x="3368237" y="2501778"/>
            <a:chExt cx="714000" cy="47705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2C02B3B-F382-4E16-AEAE-A9E7147A3E3B}"/>
                </a:ext>
              </a:extLst>
            </p:cNvPr>
            <p:cNvSpPr/>
            <p:nvPr/>
          </p:nvSpPr>
          <p:spPr>
            <a:xfrm>
              <a:off x="3368237" y="2515022"/>
              <a:ext cx="673771" cy="412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910B7BA-8F07-4F1E-B595-49A6E5EC9FBA}"/>
                </a:ext>
              </a:extLst>
            </p:cNvPr>
            <p:cNvSpPr txBox="1"/>
            <p:nvPr/>
          </p:nvSpPr>
          <p:spPr>
            <a:xfrm>
              <a:off x="3391573" y="2501778"/>
              <a:ext cx="690664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1000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348CE9E-537A-4910-AEEC-825B0926BDC6}"/>
              </a:ext>
            </a:extLst>
          </p:cNvPr>
          <p:cNvGrpSpPr/>
          <p:nvPr/>
        </p:nvGrpSpPr>
        <p:grpSpPr>
          <a:xfrm>
            <a:off x="4142516" y="1405712"/>
            <a:ext cx="858982" cy="477054"/>
            <a:chOff x="4338784" y="2411516"/>
            <a:chExt cx="858982" cy="47705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0AC577E-E1DC-4FCF-88A5-F7E944C8C753}"/>
                </a:ext>
              </a:extLst>
            </p:cNvPr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EA5BF2F-71B2-4533-9069-87C6E54EB761}"/>
                </a:ext>
              </a:extLst>
            </p:cNvPr>
            <p:cNvSpPr txBox="1"/>
            <p:nvPr/>
          </p:nvSpPr>
          <p:spPr>
            <a:xfrm>
              <a:off x="4440566" y="2411516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100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E8E3ED2-CDD8-4833-9609-5454659E3B31}"/>
              </a:ext>
            </a:extLst>
          </p:cNvPr>
          <p:cNvGrpSpPr/>
          <p:nvPr/>
        </p:nvGrpSpPr>
        <p:grpSpPr>
          <a:xfrm>
            <a:off x="4142516" y="1830060"/>
            <a:ext cx="858982" cy="477054"/>
            <a:chOff x="4338784" y="2391012"/>
            <a:chExt cx="858982" cy="47705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FB35E52-616A-4CA6-A909-7FD832DDC689}"/>
                </a:ext>
              </a:extLst>
            </p:cNvPr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261A8F7-8E92-4137-843C-6BC5C739CC11}"/>
                </a:ext>
              </a:extLst>
            </p:cNvPr>
            <p:cNvSpPr txBox="1"/>
            <p:nvPr/>
          </p:nvSpPr>
          <p:spPr>
            <a:xfrm>
              <a:off x="4454046" y="2391012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100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EDE63C6-F07E-4A29-9FD3-6D386C010A63}"/>
              </a:ext>
            </a:extLst>
          </p:cNvPr>
          <p:cNvGrpSpPr/>
          <p:nvPr/>
        </p:nvGrpSpPr>
        <p:grpSpPr>
          <a:xfrm>
            <a:off x="4142516" y="2284014"/>
            <a:ext cx="858982" cy="477054"/>
            <a:chOff x="4338784" y="2400114"/>
            <a:chExt cx="858982" cy="477054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27ED6FE-C84A-44EC-B5B4-1C266F0CCD74}"/>
                </a:ext>
              </a:extLst>
            </p:cNvPr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55D92A7-117F-415C-9218-A692D28F8757}"/>
                </a:ext>
              </a:extLst>
            </p:cNvPr>
            <p:cNvSpPr txBox="1"/>
            <p:nvPr/>
          </p:nvSpPr>
          <p:spPr>
            <a:xfrm>
              <a:off x="4447817" y="2400114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3F63823-F5A3-4E11-951C-BAF6510A4FFD}"/>
              </a:ext>
            </a:extLst>
          </p:cNvPr>
          <p:cNvGrpSpPr/>
          <p:nvPr/>
        </p:nvGrpSpPr>
        <p:grpSpPr>
          <a:xfrm>
            <a:off x="5959775" y="1369304"/>
            <a:ext cx="884850" cy="477054"/>
            <a:chOff x="4338784" y="2382037"/>
            <a:chExt cx="884850" cy="477054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AF8AAB9-2A92-4117-8828-F7D29B375F34}"/>
                </a:ext>
              </a:extLst>
            </p:cNvPr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7725A6E-C90E-4DD7-8909-6D0AA9270819}"/>
                </a:ext>
              </a:extLst>
            </p:cNvPr>
            <p:cNvSpPr txBox="1"/>
            <p:nvPr/>
          </p:nvSpPr>
          <p:spPr>
            <a:xfrm>
              <a:off x="4517057" y="2382037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F23C8F7-1E0A-41BE-B5B6-45930D13E1C0}"/>
              </a:ext>
            </a:extLst>
          </p:cNvPr>
          <p:cNvGrpSpPr/>
          <p:nvPr/>
        </p:nvGrpSpPr>
        <p:grpSpPr>
          <a:xfrm>
            <a:off x="7711513" y="1368299"/>
            <a:ext cx="950967" cy="477054"/>
            <a:chOff x="4338784" y="2379556"/>
            <a:chExt cx="950967" cy="477054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7AF2AED-A630-491C-9F4F-BE0B67630D2C}"/>
                </a:ext>
              </a:extLst>
            </p:cNvPr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11EE14-BDA6-44BF-8ACB-D76288B249B4}"/>
                </a:ext>
              </a:extLst>
            </p:cNvPr>
            <p:cNvSpPr txBox="1"/>
            <p:nvPr/>
          </p:nvSpPr>
          <p:spPr>
            <a:xfrm>
              <a:off x="4583174" y="2379556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4C86AF30-07D0-44CB-BB87-A3F2AE1DDD8E}"/>
              </a:ext>
            </a:extLst>
          </p:cNvPr>
          <p:cNvSpPr/>
          <p:nvPr/>
        </p:nvSpPr>
        <p:spPr>
          <a:xfrm>
            <a:off x="718452" y="3909494"/>
            <a:ext cx="646545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b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4</a:t>
            </a:r>
            <a:endParaRPr lang="en-US" sz="2500" b="1">
              <a:solidFill>
                <a:srgbClr val="C00000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2619D84-D4ED-443A-BC17-74C044FA6F5B}"/>
              </a:ext>
            </a:extLst>
          </p:cNvPr>
          <p:cNvSpPr/>
          <p:nvPr/>
        </p:nvSpPr>
        <p:spPr>
          <a:xfrm>
            <a:off x="2581568" y="3912399"/>
            <a:ext cx="646545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b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sz="2500" b="1">
              <a:solidFill>
                <a:srgbClr val="C00000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2417BF8-C1FF-447B-81AC-CAB53EF486CA}"/>
              </a:ext>
            </a:extLst>
          </p:cNvPr>
          <p:cNvSpPr/>
          <p:nvPr/>
        </p:nvSpPr>
        <p:spPr>
          <a:xfrm>
            <a:off x="4287795" y="3911330"/>
            <a:ext cx="646545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b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3</a:t>
            </a:r>
            <a:endParaRPr lang="en-US" sz="2500" b="1">
              <a:solidFill>
                <a:srgbClr val="C00000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9C804BF-F0A8-4AE5-89DE-AFF2354BAC6F}"/>
              </a:ext>
            </a:extLst>
          </p:cNvPr>
          <p:cNvSpPr/>
          <p:nvPr/>
        </p:nvSpPr>
        <p:spPr>
          <a:xfrm>
            <a:off x="6056465" y="3911330"/>
            <a:ext cx="646545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b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</a:t>
            </a:r>
            <a:endParaRPr lang="en-US" sz="2500" b="1">
              <a:solidFill>
                <a:srgbClr val="C00000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F7C480A-D473-4C0A-AD6E-2378EBD0E74E}"/>
              </a:ext>
            </a:extLst>
          </p:cNvPr>
          <p:cNvSpPr/>
          <p:nvPr/>
        </p:nvSpPr>
        <p:spPr>
          <a:xfrm>
            <a:off x="7825136" y="3911330"/>
            <a:ext cx="646545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b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6</a:t>
            </a:r>
            <a:endParaRPr lang="en-US" sz="2500" b="1">
              <a:solidFill>
                <a:srgbClr val="C00000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3F004FC-7335-4BAD-B6D6-71227D07AA4B}"/>
              </a:ext>
            </a:extLst>
          </p:cNvPr>
          <p:cNvSpPr txBox="1"/>
          <p:nvPr/>
        </p:nvSpPr>
        <p:spPr>
          <a:xfrm>
            <a:off x="128840" y="4315971"/>
            <a:ext cx="12662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Viết số: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1B06E4F-9805-4298-B674-F40191D65B10}"/>
              </a:ext>
            </a:extLst>
          </p:cNvPr>
          <p:cNvSpPr txBox="1"/>
          <p:nvPr/>
        </p:nvSpPr>
        <p:spPr>
          <a:xfrm>
            <a:off x="140384" y="4686542"/>
            <a:ext cx="12037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Đọc số: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EB2926D-B320-42DB-8047-15B2BD608E45}"/>
              </a:ext>
            </a:extLst>
          </p:cNvPr>
          <p:cNvSpPr txBox="1"/>
          <p:nvPr/>
        </p:nvSpPr>
        <p:spPr>
          <a:xfrm>
            <a:off x="1252077" y="4686542"/>
            <a:ext cx="61268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Bốn mươi hai nghìn ba trăm mười sáu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A77DBF3-FEDA-47C9-8F09-8E81AB8CB43D}"/>
              </a:ext>
            </a:extLst>
          </p:cNvPr>
          <p:cNvSpPr/>
          <p:nvPr/>
        </p:nvSpPr>
        <p:spPr>
          <a:xfrm>
            <a:off x="1130397" y="4329526"/>
            <a:ext cx="646545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b="1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4</a:t>
            </a:r>
            <a:endParaRPr lang="en-US" sz="2500" b="1">
              <a:solidFill>
                <a:schemeClr val="tx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F9143C1-97A5-47E9-8FB8-2DB962DF1A07}"/>
              </a:ext>
            </a:extLst>
          </p:cNvPr>
          <p:cNvSpPr/>
          <p:nvPr/>
        </p:nvSpPr>
        <p:spPr>
          <a:xfrm>
            <a:off x="1297093" y="4329526"/>
            <a:ext cx="646545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b="1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sz="2500" b="1">
              <a:solidFill>
                <a:schemeClr val="tx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9E34675-87EF-45EA-9A0A-AA1B137D386F}"/>
              </a:ext>
            </a:extLst>
          </p:cNvPr>
          <p:cNvSpPr/>
          <p:nvPr/>
        </p:nvSpPr>
        <p:spPr>
          <a:xfrm>
            <a:off x="1574621" y="4329526"/>
            <a:ext cx="646545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b="1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3</a:t>
            </a:r>
            <a:endParaRPr lang="en-US" sz="2500" b="1">
              <a:solidFill>
                <a:schemeClr val="tx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7E7B68F-79EA-4FE9-8B16-89B494F5D4BD}"/>
              </a:ext>
            </a:extLst>
          </p:cNvPr>
          <p:cNvSpPr/>
          <p:nvPr/>
        </p:nvSpPr>
        <p:spPr>
          <a:xfrm>
            <a:off x="1743986" y="4329526"/>
            <a:ext cx="646545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b="1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</a:t>
            </a:r>
            <a:endParaRPr lang="en-US" sz="2500" b="1">
              <a:solidFill>
                <a:schemeClr val="tx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4BABB93-6F62-497C-ABD1-34B0481FDA2D}"/>
              </a:ext>
            </a:extLst>
          </p:cNvPr>
          <p:cNvSpPr/>
          <p:nvPr/>
        </p:nvSpPr>
        <p:spPr>
          <a:xfrm>
            <a:off x="1913350" y="4329526"/>
            <a:ext cx="646545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b="1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6</a:t>
            </a:r>
            <a:endParaRPr lang="en-US" sz="2500" b="1">
              <a:solidFill>
                <a:schemeClr val="tx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B26C062-ECE5-4ABE-AABE-A31ABE4DA275}"/>
              </a:ext>
            </a:extLst>
          </p:cNvPr>
          <p:cNvGrpSpPr/>
          <p:nvPr/>
        </p:nvGrpSpPr>
        <p:grpSpPr>
          <a:xfrm>
            <a:off x="7711513" y="1790392"/>
            <a:ext cx="950967" cy="477054"/>
            <a:chOff x="4338784" y="2379556"/>
            <a:chExt cx="950967" cy="477054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578F9EB3-6DB4-4F61-9C90-EB35EFD1BCF7}"/>
                </a:ext>
              </a:extLst>
            </p:cNvPr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7195D93-EF74-4620-B16D-39C6EC18CB4B}"/>
                </a:ext>
              </a:extLst>
            </p:cNvPr>
            <p:cNvSpPr txBox="1"/>
            <p:nvPr/>
          </p:nvSpPr>
          <p:spPr>
            <a:xfrm>
              <a:off x="4583174" y="2379556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8E70837-2F77-4515-A03C-B0E180BD2B7B}"/>
              </a:ext>
            </a:extLst>
          </p:cNvPr>
          <p:cNvGrpSpPr/>
          <p:nvPr/>
        </p:nvGrpSpPr>
        <p:grpSpPr>
          <a:xfrm>
            <a:off x="7711513" y="2212485"/>
            <a:ext cx="950967" cy="477054"/>
            <a:chOff x="4338784" y="2379556"/>
            <a:chExt cx="950967" cy="477054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356331F8-579B-45EA-B8C2-475292A5ACA3}"/>
                </a:ext>
              </a:extLst>
            </p:cNvPr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FE044DD7-11C1-4532-9651-DEDCA6AB14C6}"/>
                </a:ext>
              </a:extLst>
            </p:cNvPr>
            <p:cNvSpPr txBox="1"/>
            <p:nvPr/>
          </p:nvSpPr>
          <p:spPr>
            <a:xfrm>
              <a:off x="4583174" y="2379556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7663F3F-2A79-4095-AC78-2C810017D86E}"/>
              </a:ext>
            </a:extLst>
          </p:cNvPr>
          <p:cNvGrpSpPr/>
          <p:nvPr/>
        </p:nvGrpSpPr>
        <p:grpSpPr>
          <a:xfrm>
            <a:off x="7711513" y="2634578"/>
            <a:ext cx="950967" cy="477054"/>
            <a:chOff x="4338784" y="2379556"/>
            <a:chExt cx="950967" cy="477054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6FB9BC2D-758A-46EF-8933-8863D3C1FF1A}"/>
                </a:ext>
              </a:extLst>
            </p:cNvPr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7FDF760-E7AB-4778-897A-FF632C814826}"/>
                </a:ext>
              </a:extLst>
            </p:cNvPr>
            <p:cNvSpPr txBox="1"/>
            <p:nvPr/>
          </p:nvSpPr>
          <p:spPr>
            <a:xfrm>
              <a:off x="4583174" y="2379556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9A7DAD9-0BEB-495D-A4F5-23F47A0D08A2}"/>
              </a:ext>
            </a:extLst>
          </p:cNvPr>
          <p:cNvGrpSpPr/>
          <p:nvPr/>
        </p:nvGrpSpPr>
        <p:grpSpPr>
          <a:xfrm>
            <a:off x="7711513" y="3056671"/>
            <a:ext cx="950967" cy="477054"/>
            <a:chOff x="4338784" y="2379556"/>
            <a:chExt cx="950967" cy="477054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FE7A3A91-7D4A-49B3-9C71-56197C8B69BC}"/>
                </a:ext>
              </a:extLst>
            </p:cNvPr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A6CE623A-A714-4105-A305-76B19A18ABF0}"/>
                </a:ext>
              </a:extLst>
            </p:cNvPr>
            <p:cNvSpPr txBox="1"/>
            <p:nvPr/>
          </p:nvSpPr>
          <p:spPr>
            <a:xfrm>
              <a:off x="4583174" y="2379556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A0891F4-127D-4754-9D62-82EDD93C1BCA}"/>
              </a:ext>
            </a:extLst>
          </p:cNvPr>
          <p:cNvGrpSpPr/>
          <p:nvPr/>
        </p:nvGrpSpPr>
        <p:grpSpPr>
          <a:xfrm>
            <a:off x="7711513" y="3478766"/>
            <a:ext cx="950967" cy="477054"/>
            <a:chOff x="4338784" y="2379556"/>
            <a:chExt cx="950967" cy="477054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4150E72E-8DC8-49FA-9B5E-5E44F7F74E58}"/>
                </a:ext>
              </a:extLst>
            </p:cNvPr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FE1268F-B34C-4A31-AB3D-73FC68CF5E08}"/>
                </a:ext>
              </a:extLst>
            </p:cNvPr>
            <p:cNvSpPr txBox="1"/>
            <p:nvPr/>
          </p:nvSpPr>
          <p:spPr>
            <a:xfrm>
              <a:off x="4583174" y="2379556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420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/>
      <p:bldP spid="76" grpId="0"/>
      <p:bldP spid="78" grpId="0"/>
      <p:bldP spid="79" grpId="0"/>
      <p:bldP spid="80" grpId="0"/>
      <p:bldP spid="83" grpId="0"/>
      <p:bldP spid="84" grpId="0"/>
      <p:bldP spid="85" grpId="0"/>
      <p:bldP spid="86" grpId="0"/>
      <p:bldP spid="87" grpId="0"/>
    </p:bldLst>
  </p:timing>
</p:sld>
</file>

<file path=ppt/theme/theme1.xml><?xml version="1.0" encoding="utf-8"?>
<a:theme xmlns:a="http://schemas.openxmlformats.org/drawingml/2006/main" name="Sketch Out! Presentation by Slidesgo">
  <a:themeElements>
    <a:clrScheme name="Simple Light">
      <a:dk1>
        <a:srgbClr val="000000"/>
      </a:dk1>
      <a:lt1>
        <a:srgbClr val="F3F1DD"/>
      </a:lt1>
      <a:dk2>
        <a:srgbClr val="C1E1E3"/>
      </a:dk2>
      <a:lt2>
        <a:srgbClr val="F6BE2B"/>
      </a:lt2>
      <a:accent1>
        <a:srgbClr val="7FBFEA"/>
      </a:accent1>
      <a:accent2>
        <a:srgbClr val="E85857"/>
      </a:accent2>
      <a:accent3>
        <a:srgbClr val="BED46B"/>
      </a:accent3>
      <a:accent4>
        <a:srgbClr val="FFFFFF"/>
      </a:accent4>
      <a:accent5>
        <a:srgbClr val="FFE04F"/>
      </a:accent5>
      <a:accent6>
        <a:srgbClr val="F08384"/>
      </a:accent6>
      <a:hlink>
        <a:srgbClr val="01020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1971</TotalTime>
  <Words>493</Words>
  <Application>Microsoft Office PowerPoint</Application>
  <PresentationFormat>On-screen Show (16:9)</PresentationFormat>
  <Paragraphs>187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Calibri Light</vt:lpstr>
      <vt:lpstr>Calibri</vt:lpstr>
      <vt:lpstr>VNI-Times</vt:lpstr>
      <vt:lpstr>Nunito</vt:lpstr>
      <vt:lpstr>HP001</vt:lpstr>
      <vt:lpstr>Times New Roman</vt:lpstr>
      <vt:lpstr>Permanent Marker</vt:lpstr>
      <vt:lpstr>Arial</vt:lpstr>
      <vt:lpstr>Sketch Out! Presentation by Slidesgo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52</cp:revision>
  <dcterms:modified xsi:type="dcterms:W3CDTF">2022-03-22T02:50:38Z</dcterms:modified>
</cp:coreProperties>
</file>