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  <p:sldMasterId id="2147484128" r:id="rId2"/>
    <p:sldMasterId id="2147484231" r:id="rId3"/>
    <p:sldMasterId id="2147484243" r:id="rId4"/>
    <p:sldMasterId id="2147484268" r:id="rId5"/>
    <p:sldMasterId id="2147484281" r:id="rId6"/>
    <p:sldMasterId id="2147484306" r:id="rId7"/>
    <p:sldMasterId id="2147484318" r:id="rId8"/>
    <p:sldMasterId id="2147484343" r:id="rId9"/>
    <p:sldMasterId id="2147484355" r:id="rId10"/>
  </p:sldMasterIdLst>
  <p:notesMasterIdLst>
    <p:notesMasterId r:id="rId24"/>
  </p:notesMasterIdLst>
  <p:sldIdLst>
    <p:sldId id="331" r:id="rId11"/>
    <p:sldId id="307" r:id="rId12"/>
    <p:sldId id="319" r:id="rId13"/>
    <p:sldId id="320" r:id="rId14"/>
    <p:sldId id="322" r:id="rId15"/>
    <p:sldId id="330" r:id="rId16"/>
    <p:sldId id="325" r:id="rId17"/>
    <p:sldId id="326" r:id="rId18"/>
    <p:sldId id="327" r:id="rId19"/>
    <p:sldId id="329" r:id="rId20"/>
    <p:sldId id="316" r:id="rId21"/>
    <p:sldId id="317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815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696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538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39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26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07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0888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707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66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F91-8D90-4720-B08E-8078E0D3A3B3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471D-4CF4-4A54-8D5A-C08CE9AB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15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96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38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9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26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7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88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707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4020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6759CA4-744D-4248-82CD-5EBB7166883E}" type="slidenum">
              <a:rPr lang="zh-CN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7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5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23" indent="0">
              <a:buNone/>
              <a:defRPr sz="1900"/>
            </a:lvl2pPr>
            <a:lvl3pPr marL="1218300" indent="0">
              <a:buNone/>
              <a:defRPr sz="1600"/>
            </a:lvl3pPr>
            <a:lvl4pPr marL="1827440" indent="0">
              <a:buNone/>
              <a:defRPr sz="1300"/>
            </a:lvl4pPr>
            <a:lvl5pPr marL="2436598" indent="0">
              <a:buNone/>
              <a:defRPr sz="1300"/>
            </a:lvl5pPr>
            <a:lvl6pPr marL="3045720" indent="0">
              <a:buNone/>
              <a:defRPr sz="1300"/>
            </a:lvl6pPr>
            <a:lvl7pPr marL="3654843" indent="0">
              <a:buNone/>
              <a:defRPr sz="1300"/>
            </a:lvl7pPr>
            <a:lvl8pPr marL="4264000" indent="0">
              <a:buNone/>
              <a:defRPr sz="1300"/>
            </a:lvl8pPr>
            <a:lvl9pPr marL="4873141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8D2F44C-DBF3-410F-807E-C50ADA69B6A7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C0792941-2320-4183-B969-D879E0EB18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24765"/>
      </p:ext>
    </p:extLst>
  </p:cSld>
  <p:clrMapOvr>
    <a:masterClrMapping/>
  </p:clrMapOvr>
  <p:transition spd="slow" advTm="600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52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123" indent="0">
              <a:buNone/>
              <a:defRPr sz="3700"/>
            </a:lvl2pPr>
            <a:lvl3pPr marL="1218300" indent="0">
              <a:buNone/>
              <a:defRPr sz="3200"/>
            </a:lvl3pPr>
            <a:lvl4pPr marL="1827440" indent="0">
              <a:buNone/>
              <a:defRPr sz="2700"/>
            </a:lvl4pPr>
            <a:lvl5pPr marL="2436598" indent="0">
              <a:buNone/>
              <a:defRPr sz="2700"/>
            </a:lvl5pPr>
            <a:lvl6pPr marL="3045720" indent="0">
              <a:buNone/>
              <a:defRPr sz="2700"/>
            </a:lvl6pPr>
            <a:lvl7pPr marL="3654843" indent="0">
              <a:buNone/>
              <a:defRPr sz="2700"/>
            </a:lvl7pPr>
            <a:lvl8pPr marL="4264000" indent="0">
              <a:buNone/>
              <a:defRPr sz="2700"/>
            </a:lvl8pPr>
            <a:lvl9pPr marL="4873141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23" indent="0">
              <a:buNone/>
              <a:defRPr sz="1900"/>
            </a:lvl2pPr>
            <a:lvl3pPr marL="1218300" indent="0">
              <a:buNone/>
              <a:defRPr sz="1600"/>
            </a:lvl3pPr>
            <a:lvl4pPr marL="1827440" indent="0">
              <a:buNone/>
              <a:defRPr sz="1300"/>
            </a:lvl4pPr>
            <a:lvl5pPr marL="2436598" indent="0">
              <a:buNone/>
              <a:defRPr sz="1300"/>
            </a:lvl5pPr>
            <a:lvl6pPr marL="3045720" indent="0">
              <a:buNone/>
              <a:defRPr sz="1300"/>
            </a:lvl6pPr>
            <a:lvl7pPr marL="3654843" indent="0">
              <a:buNone/>
              <a:defRPr sz="1300"/>
            </a:lvl7pPr>
            <a:lvl8pPr marL="4264000" indent="0">
              <a:buNone/>
              <a:defRPr sz="1300"/>
            </a:lvl8pPr>
            <a:lvl9pPr marL="4873141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A23E010-38A2-435C-BD26-B5732461BB83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077298BF-4B5C-4332-B019-C5AE4901D6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94487"/>
      </p:ext>
    </p:extLst>
  </p:cSld>
  <p:clrMapOvr>
    <a:masterClrMapping/>
  </p:clrMapOvr>
  <p:transition spd="slow" advTm="600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087C337-89B2-4651-8495-797E13CA9DC6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AAB24D7-12E4-453A-893D-FCE8B2DF1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19600"/>
      </p:ext>
    </p:extLst>
  </p:cSld>
  <p:clrMapOvr>
    <a:masterClrMapping/>
  </p:clrMapOvr>
  <p:transition spd="slow" advTm="600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7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7" y="36517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B591A0B-3D7B-40D8-BFA7-E1A07D60E7B9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7CF21209-AA01-4650-B76B-7F73C136E0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104776"/>
      </p:ext>
    </p:extLst>
  </p:cSld>
  <p:clrMapOvr>
    <a:masterClrMapping/>
  </p:clrMapOvr>
  <p:transition spd="slow" advTm="600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058B-BDDB-4DE9-8391-464359F16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85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ECD6-F988-4495-92E7-42A6DA39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6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3567-AE30-4FDA-816B-54D0A34DA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46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BD78-951D-43F5-B66A-E8BC68A5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17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1A0F-9B6D-4494-B48D-7E3434DF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685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EF42-F133-4BD3-ADA0-DF191660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7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0526-413F-43C2-9926-E0A13C7C0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48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A194-A85A-458D-853E-9E32E907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72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DFED-E451-4C68-B83B-07EADEDB3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791-4415-4580-B8AD-1BF03D12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08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DEA3-762D-40FA-B7DE-85F49D9E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E9039C4-06C9-4BCC-A3EC-06155F470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3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BFEF27-4470-4756-80E4-A23EA89CF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8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4D861F-52D2-4FAB-8B0F-BDC75B06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7E2FBC2-5BF3-4257-B5E5-E734B4B21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5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3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3" indent="0">
              <a:buNone/>
              <a:defRPr sz="2000" b="1"/>
            </a:lvl2pPr>
            <a:lvl3pPr marL="913037" indent="0">
              <a:buNone/>
              <a:defRPr sz="1900" b="1"/>
            </a:lvl3pPr>
            <a:lvl4pPr marL="1369552" indent="0">
              <a:buNone/>
              <a:defRPr sz="1600" b="1"/>
            </a:lvl4pPr>
            <a:lvl5pPr marL="1826074" indent="0">
              <a:buNone/>
              <a:defRPr sz="1600" b="1"/>
            </a:lvl5pPr>
            <a:lvl6pPr marL="2282606" indent="0">
              <a:buNone/>
              <a:defRPr sz="1600" b="1"/>
            </a:lvl6pPr>
            <a:lvl7pPr marL="2739102" indent="0">
              <a:buNone/>
              <a:defRPr sz="1600" b="1"/>
            </a:lvl7pPr>
            <a:lvl8pPr marL="3195600" indent="0">
              <a:buNone/>
              <a:defRPr sz="1600" b="1"/>
            </a:lvl8pPr>
            <a:lvl9pPr marL="36521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9" y="153513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3" indent="0">
              <a:buNone/>
              <a:defRPr sz="2000" b="1"/>
            </a:lvl2pPr>
            <a:lvl3pPr marL="913037" indent="0">
              <a:buNone/>
              <a:defRPr sz="1900" b="1"/>
            </a:lvl3pPr>
            <a:lvl4pPr marL="1369552" indent="0">
              <a:buNone/>
              <a:defRPr sz="1600" b="1"/>
            </a:lvl4pPr>
            <a:lvl5pPr marL="1826074" indent="0">
              <a:buNone/>
              <a:defRPr sz="1600" b="1"/>
            </a:lvl5pPr>
            <a:lvl6pPr marL="2282606" indent="0">
              <a:buNone/>
              <a:defRPr sz="1600" b="1"/>
            </a:lvl6pPr>
            <a:lvl7pPr marL="2739102" indent="0">
              <a:buNone/>
              <a:defRPr sz="1600" b="1"/>
            </a:lvl7pPr>
            <a:lvl8pPr marL="3195600" indent="0">
              <a:buNone/>
              <a:defRPr sz="1600" b="1"/>
            </a:lvl8pPr>
            <a:lvl9pPr marL="36521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553627E-7211-424E-A4E7-5A20DABB1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3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9A2F58B-7FFE-4E4C-9676-551258D2F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03" indent="0">
              <a:buNone/>
              <a:defRPr sz="1200"/>
            </a:lvl2pPr>
            <a:lvl3pPr marL="913037" indent="0">
              <a:buNone/>
              <a:defRPr sz="1100"/>
            </a:lvl3pPr>
            <a:lvl4pPr marL="1369552" indent="0">
              <a:buNone/>
              <a:defRPr sz="900"/>
            </a:lvl4pPr>
            <a:lvl5pPr marL="1826074" indent="0">
              <a:buNone/>
              <a:defRPr sz="900"/>
            </a:lvl5pPr>
            <a:lvl6pPr marL="2282606" indent="0">
              <a:buNone/>
              <a:defRPr sz="900"/>
            </a:lvl6pPr>
            <a:lvl7pPr marL="2739102" indent="0">
              <a:buNone/>
              <a:defRPr sz="900"/>
            </a:lvl7pPr>
            <a:lvl8pPr marL="3195600" indent="0">
              <a:buNone/>
              <a:defRPr sz="900"/>
            </a:lvl8pPr>
            <a:lvl9pPr marL="36521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8F61DC0-A408-437D-8E30-6BE6ED22E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8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03" indent="0">
              <a:buNone/>
              <a:defRPr sz="2800"/>
            </a:lvl2pPr>
            <a:lvl3pPr marL="913037" indent="0">
              <a:buNone/>
              <a:defRPr sz="2400"/>
            </a:lvl3pPr>
            <a:lvl4pPr marL="1369552" indent="0">
              <a:buNone/>
              <a:defRPr sz="2000"/>
            </a:lvl4pPr>
            <a:lvl5pPr marL="1826074" indent="0">
              <a:buNone/>
              <a:defRPr sz="2000"/>
            </a:lvl5pPr>
            <a:lvl6pPr marL="2282606" indent="0">
              <a:buNone/>
              <a:defRPr sz="2000"/>
            </a:lvl6pPr>
            <a:lvl7pPr marL="2739102" indent="0">
              <a:buNone/>
              <a:defRPr sz="2000"/>
            </a:lvl7pPr>
            <a:lvl8pPr marL="3195600" indent="0">
              <a:buNone/>
              <a:defRPr sz="2000"/>
            </a:lvl8pPr>
            <a:lvl9pPr marL="3652107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03" indent="0">
              <a:buNone/>
              <a:defRPr sz="1200"/>
            </a:lvl2pPr>
            <a:lvl3pPr marL="913037" indent="0">
              <a:buNone/>
              <a:defRPr sz="1100"/>
            </a:lvl3pPr>
            <a:lvl4pPr marL="1369552" indent="0">
              <a:buNone/>
              <a:defRPr sz="900"/>
            </a:lvl4pPr>
            <a:lvl5pPr marL="1826074" indent="0">
              <a:buNone/>
              <a:defRPr sz="900"/>
            </a:lvl5pPr>
            <a:lvl6pPr marL="2282606" indent="0">
              <a:buNone/>
              <a:defRPr sz="900"/>
            </a:lvl6pPr>
            <a:lvl7pPr marL="2739102" indent="0">
              <a:buNone/>
              <a:defRPr sz="900"/>
            </a:lvl7pPr>
            <a:lvl8pPr marL="3195600" indent="0">
              <a:buNone/>
              <a:defRPr sz="900"/>
            </a:lvl8pPr>
            <a:lvl9pPr marL="36521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53CF957-7741-436E-BFF4-02023E83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2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8F0EF40-68F6-4245-A2BC-DCC63CADB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5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9FC5EA8-04D1-40ED-8A5E-606087017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15" indent="0" algn="ctr">
              <a:buNone/>
              <a:defRPr sz="2000"/>
            </a:lvl2pPr>
            <a:lvl3pPr marL="911696" indent="0" algn="ctr">
              <a:buNone/>
              <a:defRPr sz="1900"/>
            </a:lvl3pPr>
            <a:lvl4pPr marL="1367538" indent="0" algn="ctr">
              <a:buNone/>
              <a:defRPr sz="1600"/>
            </a:lvl4pPr>
            <a:lvl5pPr marL="1823392" indent="0" algn="ctr">
              <a:buNone/>
              <a:defRPr sz="1600"/>
            </a:lvl5pPr>
            <a:lvl6pPr marL="2279262" indent="0" algn="ctr">
              <a:buNone/>
              <a:defRPr sz="1600"/>
            </a:lvl6pPr>
            <a:lvl7pPr marL="2735072" indent="0" algn="ctr">
              <a:buNone/>
              <a:defRPr sz="1600"/>
            </a:lvl7pPr>
            <a:lvl8pPr marL="3190888" indent="0" algn="ctr">
              <a:buNone/>
              <a:defRPr sz="1600"/>
            </a:lvl8pPr>
            <a:lvl9pPr marL="364670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6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3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3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93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5" indent="0">
              <a:buNone/>
              <a:defRPr sz="2000" b="1"/>
            </a:lvl2pPr>
            <a:lvl3pPr marL="911696" indent="0">
              <a:buNone/>
              <a:defRPr sz="1900" b="1"/>
            </a:lvl3pPr>
            <a:lvl4pPr marL="1367538" indent="0">
              <a:buNone/>
              <a:defRPr sz="1600" b="1"/>
            </a:lvl4pPr>
            <a:lvl5pPr marL="1823392" indent="0">
              <a:buNone/>
              <a:defRPr sz="1600" b="1"/>
            </a:lvl5pPr>
            <a:lvl6pPr marL="2279262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888" indent="0">
              <a:buNone/>
              <a:defRPr sz="1600" b="1"/>
            </a:lvl8pPr>
            <a:lvl9pPr marL="364670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5" indent="0">
              <a:buNone/>
              <a:defRPr sz="2000" b="1"/>
            </a:lvl2pPr>
            <a:lvl3pPr marL="911696" indent="0">
              <a:buNone/>
              <a:defRPr sz="1900" b="1"/>
            </a:lvl3pPr>
            <a:lvl4pPr marL="1367538" indent="0">
              <a:buNone/>
              <a:defRPr sz="1600" b="1"/>
            </a:lvl4pPr>
            <a:lvl5pPr marL="1823392" indent="0">
              <a:buNone/>
              <a:defRPr sz="1600" b="1"/>
            </a:lvl5pPr>
            <a:lvl6pPr marL="2279262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888" indent="0">
              <a:buNone/>
              <a:defRPr sz="1600" b="1"/>
            </a:lvl8pPr>
            <a:lvl9pPr marL="364670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1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9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5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1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7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15" indent="0">
              <a:buNone/>
              <a:defRPr sz="1500"/>
            </a:lvl2pPr>
            <a:lvl3pPr marL="911696" indent="0">
              <a:buNone/>
              <a:defRPr sz="1200"/>
            </a:lvl3pPr>
            <a:lvl4pPr marL="1367538" indent="0">
              <a:buNone/>
              <a:defRPr sz="1100"/>
            </a:lvl4pPr>
            <a:lvl5pPr marL="1823392" indent="0">
              <a:buNone/>
              <a:defRPr sz="1100"/>
            </a:lvl5pPr>
            <a:lvl6pPr marL="2279262" indent="0">
              <a:buNone/>
              <a:defRPr sz="1100"/>
            </a:lvl6pPr>
            <a:lvl7pPr marL="2735072" indent="0">
              <a:buNone/>
              <a:defRPr sz="1100"/>
            </a:lvl7pPr>
            <a:lvl8pPr marL="3190888" indent="0">
              <a:buNone/>
              <a:defRPr sz="1100"/>
            </a:lvl8pPr>
            <a:lvl9pPr marL="364670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71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815" indent="0">
              <a:buNone/>
              <a:defRPr sz="2800"/>
            </a:lvl2pPr>
            <a:lvl3pPr marL="911696" indent="0">
              <a:buNone/>
              <a:defRPr sz="2400"/>
            </a:lvl3pPr>
            <a:lvl4pPr marL="1367538" indent="0">
              <a:buNone/>
              <a:defRPr sz="2000"/>
            </a:lvl4pPr>
            <a:lvl5pPr marL="1823392" indent="0">
              <a:buNone/>
              <a:defRPr sz="2000"/>
            </a:lvl5pPr>
            <a:lvl6pPr marL="2279262" indent="0">
              <a:buNone/>
              <a:defRPr sz="2000"/>
            </a:lvl6pPr>
            <a:lvl7pPr marL="2735072" indent="0">
              <a:buNone/>
              <a:defRPr sz="2000"/>
            </a:lvl7pPr>
            <a:lvl8pPr marL="3190888" indent="0">
              <a:buNone/>
              <a:defRPr sz="2000"/>
            </a:lvl8pPr>
            <a:lvl9pPr marL="36467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15" indent="0">
              <a:buNone/>
              <a:defRPr sz="1500"/>
            </a:lvl2pPr>
            <a:lvl3pPr marL="911696" indent="0">
              <a:buNone/>
              <a:defRPr sz="1200"/>
            </a:lvl3pPr>
            <a:lvl4pPr marL="1367538" indent="0">
              <a:buNone/>
              <a:defRPr sz="1100"/>
            </a:lvl4pPr>
            <a:lvl5pPr marL="1823392" indent="0">
              <a:buNone/>
              <a:defRPr sz="1100"/>
            </a:lvl5pPr>
            <a:lvl6pPr marL="2279262" indent="0">
              <a:buNone/>
              <a:defRPr sz="1100"/>
            </a:lvl6pPr>
            <a:lvl7pPr marL="2735072" indent="0">
              <a:buNone/>
              <a:defRPr sz="1100"/>
            </a:lvl7pPr>
            <a:lvl8pPr marL="3190888" indent="0">
              <a:buNone/>
              <a:defRPr sz="1100"/>
            </a:lvl8pPr>
            <a:lvl9pPr marL="3646707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0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1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9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9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65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0" y="1122400"/>
            <a:ext cx="9144173" cy="2387680"/>
          </a:xfrm>
          <a:prstGeom prst="rect">
            <a:avLst/>
          </a:prstGeom>
        </p:spPr>
        <p:txBody>
          <a:bodyPr lIns="91352" tIns="45686" rIns="91352" bIns="45686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0" y="3602238"/>
            <a:ext cx="9144173" cy="1655817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 algn="ctr">
              <a:buNone/>
              <a:defRPr sz="2400"/>
            </a:lvl1pPr>
            <a:lvl2pPr marL="454951" indent="0" algn="ctr">
              <a:buNone/>
              <a:defRPr sz="2000"/>
            </a:lvl2pPr>
            <a:lvl3pPr marL="909917" indent="0" algn="ctr">
              <a:buNone/>
              <a:defRPr sz="1900"/>
            </a:lvl3pPr>
            <a:lvl4pPr marL="1364881" indent="0" algn="ctr">
              <a:buNone/>
              <a:defRPr sz="1600"/>
            </a:lvl4pPr>
            <a:lvl5pPr marL="1819376" indent="0" algn="ctr">
              <a:buNone/>
              <a:defRPr sz="1600"/>
            </a:lvl5pPr>
            <a:lvl6pPr marL="2274334" indent="0" algn="ctr">
              <a:buNone/>
              <a:defRPr sz="1600"/>
            </a:lvl6pPr>
            <a:lvl7pPr marL="2729294" indent="0" algn="ctr">
              <a:buNone/>
              <a:defRPr sz="1600"/>
            </a:lvl7pPr>
            <a:lvl8pPr marL="3184251" indent="0" algn="ctr">
              <a:buNone/>
              <a:defRPr sz="1600"/>
            </a:lvl8pPr>
            <a:lvl9pPr marL="36392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8870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37" y="1158210"/>
            <a:ext cx="5980067" cy="3275847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9834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27" y="1709878"/>
            <a:ext cx="10515799" cy="285283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27" y="4589692"/>
            <a:ext cx="10515799" cy="1500237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9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9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48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9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9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8042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7"/>
            <a:ext cx="5181699" cy="4351484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1" y="1825687"/>
            <a:ext cx="5181699" cy="4351484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9390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6" y="365144"/>
            <a:ext cx="10515799" cy="1325607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1" y="1778499"/>
            <a:ext cx="4873667" cy="823940"/>
          </a:xfrm>
          <a:prstGeom prst="rect">
            <a:avLst/>
          </a:prstGeom>
        </p:spPr>
        <p:txBody>
          <a:bodyPr lIns="91352" tIns="45686" rIns="91352" bIns="45686" anchor="ctr" anchorCtr="0"/>
          <a:lstStyle>
            <a:lvl1pPr marL="0" indent="0">
              <a:buNone/>
              <a:defRPr sz="2800"/>
            </a:lvl1pPr>
            <a:lvl2pPr marL="454951" indent="0">
              <a:buNone/>
              <a:defRPr sz="2400"/>
            </a:lvl2pPr>
            <a:lvl3pPr marL="909917" indent="0">
              <a:buNone/>
              <a:defRPr sz="2000"/>
            </a:lvl3pPr>
            <a:lvl4pPr marL="1364881" indent="0">
              <a:buNone/>
              <a:defRPr sz="1900"/>
            </a:lvl4pPr>
            <a:lvl5pPr marL="1819376" indent="0">
              <a:buNone/>
              <a:defRPr sz="1900"/>
            </a:lvl5pPr>
            <a:lvl6pPr marL="2274334" indent="0">
              <a:buNone/>
              <a:defRPr sz="1900"/>
            </a:lvl6pPr>
            <a:lvl7pPr marL="2729294" indent="0">
              <a:buNone/>
              <a:defRPr sz="1900"/>
            </a:lvl7pPr>
            <a:lvl8pPr marL="3184251" indent="0">
              <a:buNone/>
              <a:defRPr sz="1900"/>
            </a:lvl8pPr>
            <a:lvl9pPr marL="3639212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1" y="2665497"/>
            <a:ext cx="4873667" cy="3524403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4" y="1778499"/>
            <a:ext cx="4897669" cy="823940"/>
          </a:xfrm>
          <a:prstGeom prst="rect">
            <a:avLst/>
          </a:prstGeom>
        </p:spPr>
        <p:txBody>
          <a:bodyPr lIns="91352" tIns="45686" rIns="91352" bIns="45686" anchor="ctr" anchorCtr="0"/>
          <a:lstStyle>
            <a:lvl1pPr marL="0" indent="0">
              <a:buNone/>
              <a:defRPr sz="2800"/>
            </a:lvl1pPr>
            <a:lvl2pPr marL="454951" indent="0">
              <a:buNone/>
              <a:defRPr sz="2400"/>
            </a:lvl2pPr>
            <a:lvl3pPr marL="909917" indent="0">
              <a:buNone/>
              <a:defRPr sz="2000"/>
            </a:lvl3pPr>
            <a:lvl4pPr marL="1364881" indent="0">
              <a:buNone/>
              <a:defRPr sz="1900"/>
            </a:lvl4pPr>
            <a:lvl5pPr marL="1819376" indent="0">
              <a:buNone/>
              <a:defRPr sz="1900"/>
            </a:lvl5pPr>
            <a:lvl6pPr marL="2274334" indent="0">
              <a:buNone/>
              <a:defRPr sz="1900"/>
            </a:lvl6pPr>
            <a:lvl7pPr marL="2729294" indent="0">
              <a:buNone/>
              <a:defRPr sz="1900"/>
            </a:lvl7pPr>
            <a:lvl8pPr marL="3184251" indent="0">
              <a:buNone/>
              <a:defRPr sz="1900"/>
            </a:lvl8pPr>
            <a:lvl9pPr marL="3639212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4" y="2665497"/>
            <a:ext cx="4897669" cy="3524403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9837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590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19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6" y="457288"/>
            <a:ext cx="3932311" cy="160025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1" y="987459"/>
            <a:ext cx="6172317" cy="4873788"/>
          </a:xfrm>
          <a:prstGeom prst="rect">
            <a:avLst/>
          </a:prstGeom>
        </p:spPr>
        <p:txBody>
          <a:bodyPr lIns="91352" tIns="45686" rIns="91352" bIns="4568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6" y="2057471"/>
            <a:ext cx="3932311" cy="3811716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1600"/>
            </a:lvl1pPr>
            <a:lvl2pPr marL="454951" indent="0">
              <a:buNone/>
              <a:defRPr sz="1500"/>
            </a:lvl2pPr>
            <a:lvl3pPr marL="909917" indent="0">
              <a:buNone/>
              <a:defRPr sz="1200"/>
            </a:lvl3pPr>
            <a:lvl4pPr marL="1364881" indent="0">
              <a:buNone/>
              <a:defRPr sz="1100"/>
            </a:lvl4pPr>
            <a:lvl5pPr marL="1819376" indent="0">
              <a:buNone/>
              <a:defRPr sz="1100"/>
            </a:lvl5pPr>
            <a:lvl6pPr marL="2274334" indent="0">
              <a:buNone/>
              <a:defRPr sz="1100"/>
            </a:lvl6pPr>
            <a:lvl7pPr marL="2729294" indent="0">
              <a:buNone/>
              <a:defRPr sz="1100"/>
            </a:lvl7pPr>
            <a:lvl8pPr marL="3184251" indent="0">
              <a:buNone/>
              <a:defRPr sz="1100"/>
            </a:lvl8pPr>
            <a:lvl9pPr marL="363921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090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88"/>
            <a:ext cx="4165428" cy="160025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1" y="457299"/>
            <a:ext cx="6172317" cy="5404031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3200"/>
            </a:lvl1pPr>
            <a:lvl2pPr marL="454951" indent="0">
              <a:buNone/>
              <a:defRPr sz="2800"/>
            </a:lvl2pPr>
            <a:lvl3pPr marL="909917" indent="0">
              <a:buNone/>
              <a:defRPr sz="2400"/>
            </a:lvl3pPr>
            <a:lvl4pPr marL="1364881" indent="0">
              <a:buNone/>
              <a:defRPr sz="2000"/>
            </a:lvl4pPr>
            <a:lvl5pPr marL="1819376" indent="0">
              <a:buNone/>
              <a:defRPr sz="2000"/>
            </a:lvl5pPr>
            <a:lvl6pPr marL="2274334" indent="0">
              <a:buNone/>
              <a:defRPr sz="2000"/>
            </a:lvl6pPr>
            <a:lvl7pPr marL="2729294" indent="0">
              <a:buNone/>
              <a:defRPr sz="2000"/>
            </a:lvl7pPr>
            <a:lvl8pPr marL="3184251" indent="0">
              <a:buNone/>
              <a:defRPr sz="2000"/>
            </a:lvl8pPr>
            <a:lvl9pPr marL="363921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1"/>
            <a:ext cx="4165428" cy="3811716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2000"/>
            </a:lvl1pPr>
            <a:lvl2pPr marL="454951" indent="0">
              <a:buNone/>
              <a:defRPr sz="1900"/>
            </a:lvl2pPr>
            <a:lvl3pPr marL="909917" indent="0">
              <a:buNone/>
              <a:defRPr sz="1600"/>
            </a:lvl3pPr>
            <a:lvl4pPr marL="1364881" indent="0">
              <a:buNone/>
              <a:defRPr sz="1500"/>
            </a:lvl4pPr>
            <a:lvl5pPr marL="1819376" indent="0">
              <a:buNone/>
              <a:defRPr sz="1500"/>
            </a:lvl5pPr>
            <a:lvl6pPr marL="2274334" indent="0">
              <a:buNone/>
              <a:defRPr sz="1500"/>
            </a:lvl6pPr>
            <a:lvl7pPr marL="2729294" indent="0">
              <a:buNone/>
              <a:defRPr sz="1500"/>
            </a:lvl7pPr>
            <a:lvl8pPr marL="3184251" indent="0">
              <a:buNone/>
              <a:defRPr sz="1500"/>
            </a:lvl8pPr>
            <a:lvl9pPr marL="3639212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114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37" y="1158210"/>
            <a:ext cx="5980067" cy="3275847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0952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22" y="365139"/>
            <a:ext cx="2628951" cy="5812032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3" y="365139"/>
            <a:ext cx="7734447" cy="5812032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28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7"/>
            <a:ext cx="5181699" cy="4351484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1" y="1825769"/>
            <a:ext cx="5181699" cy="2098745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1" y="4076908"/>
            <a:ext cx="5181699" cy="2100333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4456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3" indent="0" algn="ctr">
              <a:buNone/>
              <a:defRPr/>
            </a:lvl2pPr>
            <a:lvl3pPr marL="913854" indent="0" algn="ctr">
              <a:buNone/>
              <a:defRPr/>
            </a:lvl3pPr>
            <a:lvl4pPr marL="1370780" indent="0" algn="ctr">
              <a:buNone/>
              <a:defRPr/>
            </a:lvl4pPr>
            <a:lvl5pPr marL="1827706" indent="0" algn="ctr">
              <a:buNone/>
              <a:defRPr/>
            </a:lvl5pPr>
            <a:lvl6pPr marL="2284638" indent="0" algn="ctr">
              <a:buNone/>
              <a:defRPr/>
            </a:lvl6pPr>
            <a:lvl7pPr marL="2741558" indent="0" algn="ctr">
              <a:buNone/>
              <a:defRPr/>
            </a:lvl7pPr>
            <a:lvl8pPr marL="3198480" indent="0" algn="ctr">
              <a:buNone/>
              <a:defRPr/>
            </a:lvl8pPr>
            <a:lvl9pPr marL="36554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7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8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3" indent="0">
              <a:buNone/>
              <a:defRPr sz="1900"/>
            </a:lvl2pPr>
            <a:lvl3pPr marL="913854" indent="0">
              <a:buNone/>
              <a:defRPr sz="1600"/>
            </a:lvl3pPr>
            <a:lvl4pPr marL="1370780" indent="0">
              <a:buNone/>
              <a:defRPr sz="1500"/>
            </a:lvl4pPr>
            <a:lvl5pPr marL="1827706" indent="0">
              <a:buNone/>
              <a:defRPr sz="1500"/>
            </a:lvl5pPr>
            <a:lvl6pPr marL="2284638" indent="0">
              <a:buNone/>
              <a:defRPr sz="1500"/>
            </a:lvl6pPr>
            <a:lvl7pPr marL="2741558" indent="0">
              <a:buNone/>
              <a:defRPr sz="1500"/>
            </a:lvl7pPr>
            <a:lvl8pPr marL="3198480" indent="0">
              <a:buNone/>
              <a:defRPr sz="1500"/>
            </a:lvl8pPr>
            <a:lvl9pPr marL="365540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7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53513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3" indent="0">
              <a:buNone/>
              <a:defRPr sz="2000" b="1"/>
            </a:lvl2pPr>
            <a:lvl3pPr marL="911947" indent="0">
              <a:buNone/>
              <a:defRPr sz="1900" b="1"/>
            </a:lvl3pPr>
            <a:lvl4pPr marL="1367910" indent="0">
              <a:buNone/>
              <a:defRPr sz="1600" b="1"/>
            </a:lvl4pPr>
            <a:lvl5pPr marL="1823888" indent="0">
              <a:buNone/>
              <a:defRPr sz="1600" b="1"/>
            </a:lvl5pPr>
            <a:lvl6pPr marL="2279882" indent="0">
              <a:buNone/>
              <a:defRPr sz="1600" b="1"/>
            </a:lvl6pPr>
            <a:lvl7pPr marL="2735822" indent="0">
              <a:buNone/>
              <a:defRPr sz="1600" b="1"/>
            </a:lvl7pPr>
            <a:lvl8pPr marL="3191768" indent="0">
              <a:buNone/>
              <a:defRPr sz="1600" b="1"/>
            </a:lvl8pPr>
            <a:lvl9pPr marL="36477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4" y="153513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3" indent="0">
              <a:buNone/>
              <a:defRPr sz="2000" b="1"/>
            </a:lvl2pPr>
            <a:lvl3pPr marL="911947" indent="0">
              <a:buNone/>
              <a:defRPr sz="1900" b="1"/>
            </a:lvl3pPr>
            <a:lvl4pPr marL="1367910" indent="0">
              <a:buNone/>
              <a:defRPr sz="1600" b="1"/>
            </a:lvl4pPr>
            <a:lvl5pPr marL="1823888" indent="0">
              <a:buNone/>
              <a:defRPr sz="1600" b="1"/>
            </a:lvl5pPr>
            <a:lvl6pPr marL="2279882" indent="0">
              <a:buNone/>
              <a:defRPr sz="1600" b="1"/>
            </a:lvl6pPr>
            <a:lvl7pPr marL="2735822" indent="0">
              <a:buNone/>
              <a:defRPr sz="1600" b="1"/>
            </a:lvl7pPr>
            <a:lvl8pPr marL="3191768" indent="0">
              <a:buNone/>
              <a:defRPr sz="1600" b="1"/>
            </a:lvl8pPr>
            <a:lvl9pPr marL="36477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25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3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6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1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3" indent="0">
              <a:buNone/>
              <a:defRPr sz="2800"/>
            </a:lvl2pPr>
            <a:lvl3pPr marL="913854" indent="0">
              <a:buNone/>
              <a:defRPr sz="2400"/>
            </a:lvl3pPr>
            <a:lvl4pPr marL="1370780" indent="0">
              <a:buNone/>
              <a:defRPr sz="2000"/>
            </a:lvl4pPr>
            <a:lvl5pPr marL="1827706" indent="0">
              <a:buNone/>
              <a:defRPr sz="2000"/>
            </a:lvl5pPr>
            <a:lvl6pPr marL="2284638" indent="0">
              <a:buNone/>
              <a:defRPr sz="2000"/>
            </a:lvl6pPr>
            <a:lvl7pPr marL="2741558" indent="0">
              <a:buNone/>
              <a:defRPr sz="2000"/>
            </a:lvl7pPr>
            <a:lvl8pPr marL="3198480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4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2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0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6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6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3" indent="0" algn="ctr">
              <a:buNone/>
              <a:defRPr/>
            </a:lvl2pPr>
            <a:lvl3pPr marL="913854" indent="0" algn="ctr">
              <a:buNone/>
              <a:defRPr/>
            </a:lvl3pPr>
            <a:lvl4pPr marL="1370780" indent="0" algn="ctr">
              <a:buNone/>
              <a:defRPr/>
            </a:lvl4pPr>
            <a:lvl5pPr marL="1827706" indent="0" algn="ctr">
              <a:buNone/>
              <a:defRPr/>
            </a:lvl5pPr>
            <a:lvl6pPr marL="2284638" indent="0" algn="ctr">
              <a:buNone/>
              <a:defRPr/>
            </a:lvl6pPr>
            <a:lvl7pPr marL="2741558" indent="0" algn="ctr">
              <a:buNone/>
              <a:defRPr/>
            </a:lvl7pPr>
            <a:lvl8pPr marL="3198480" indent="0" algn="ctr">
              <a:buNone/>
              <a:defRPr/>
            </a:lvl8pPr>
            <a:lvl9pPr marL="36554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0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3" indent="0">
              <a:buNone/>
              <a:defRPr sz="1900"/>
            </a:lvl2pPr>
            <a:lvl3pPr marL="913854" indent="0">
              <a:buNone/>
              <a:defRPr sz="1600"/>
            </a:lvl3pPr>
            <a:lvl4pPr marL="1370780" indent="0">
              <a:buNone/>
              <a:defRPr sz="1500"/>
            </a:lvl4pPr>
            <a:lvl5pPr marL="1827706" indent="0">
              <a:buNone/>
              <a:defRPr sz="1500"/>
            </a:lvl5pPr>
            <a:lvl6pPr marL="2284638" indent="0">
              <a:buNone/>
              <a:defRPr sz="1500"/>
            </a:lvl6pPr>
            <a:lvl7pPr marL="2741558" indent="0">
              <a:buNone/>
              <a:defRPr sz="1500"/>
            </a:lvl7pPr>
            <a:lvl8pPr marL="3198480" indent="0">
              <a:buNone/>
              <a:defRPr sz="1500"/>
            </a:lvl8pPr>
            <a:lvl9pPr marL="365540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94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4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9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5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8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3" indent="0">
              <a:buNone/>
              <a:defRPr sz="2800"/>
            </a:lvl2pPr>
            <a:lvl3pPr marL="913854" indent="0">
              <a:buNone/>
              <a:defRPr sz="2400"/>
            </a:lvl3pPr>
            <a:lvl4pPr marL="1370780" indent="0">
              <a:buNone/>
              <a:defRPr sz="2000"/>
            </a:lvl4pPr>
            <a:lvl5pPr marL="1827706" indent="0">
              <a:buNone/>
              <a:defRPr sz="2000"/>
            </a:lvl5pPr>
            <a:lvl6pPr marL="2284638" indent="0">
              <a:buNone/>
              <a:defRPr sz="2000"/>
            </a:lvl6pPr>
            <a:lvl7pPr marL="2741558" indent="0">
              <a:buNone/>
              <a:defRPr sz="2000"/>
            </a:lvl7pPr>
            <a:lvl8pPr marL="3198480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3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77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52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3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7" indent="0" algn="ctr">
              <a:buNone/>
              <a:defRPr/>
            </a:lvl2pPr>
            <a:lvl3pPr marL="914218" indent="0" algn="ctr">
              <a:buNone/>
              <a:defRPr/>
            </a:lvl3pPr>
            <a:lvl4pPr marL="1371328" indent="0" algn="ctr">
              <a:buNone/>
              <a:defRPr/>
            </a:lvl4pPr>
            <a:lvl5pPr marL="1828437" indent="0" algn="ctr">
              <a:buNone/>
              <a:defRPr/>
            </a:lvl5pPr>
            <a:lvl6pPr marL="2285550" indent="0" algn="ctr">
              <a:buNone/>
              <a:defRPr/>
            </a:lvl6pPr>
            <a:lvl7pPr marL="2742654" indent="0" algn="ctr">
              <a:buNone/>
              <a:defRPr/>
            </a:lvl7pPr>
            <a:lvl8pPr marL="3199760" indent="0" algn="ctr">
              <a:buNone/>
              <a:defRPr/>
            </a:lvl8pPr>
            <a:lvl9pPr marL="365686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A7ED-1278-428D-882C-A3F5C20F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0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1CB5-B9F9-475C-9C14-DFD1DBD6E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91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7" indent="0">
              <a:buNone/>
              <a:defRPr sz="1900"/>
            </a:lvl2pPr>
            <a:lvl3pPr marL="914218" indent="0">
              <a:buNone/>
              <a:defRPr sz="1600"/>
            </a:lvl3pPr>
            <a:lvl4pPr marL="1371328" indent="0">
              <a:buNone/>
              <a:defRPr sz="1500"/>
            </a:lvl4pPr>
            <a:lvl5pPr marL="1828437" indent="0">
              <a:buNone/>
              <a:defRPr sz="1500"/>
            </a:lvl5pPr>
            <a:lvl6pPr marL="2285550" indent="0">
              <a:buNone/>
              <a:defRPr sz="1500"/>
            </a:lvl6pPr>
            <a:lvl7pPr marL="2742654" indent="0">
              <a:buNone/>
              <a:defRPr sz="1500"/>
            </a:lvl7pPr>
            <a:lvl8pPr marL="3199760" indent="0">
              <a:buNone/>
              <a:defRPr sz="1500"/>
            </a:lvl8pPr>
            <a:lvl9pPr marL="365686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D1410-C150-449C-892B-811063DC6F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3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812E-8E22-4782-A8BC-15D3322F6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4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CDB1-30AB-4BAB-850D-EDB906037A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4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7D8A-8E3D-4CEE-983E-4D7C19EF9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31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EFFB-61BC-455B-B762-8C950D004D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790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9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60E6-EB6B-4958-B695-7DD9C6C53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84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6EBD-0B61-4B0A-8CB3-2ABA2E121F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40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CC94-0F7C-47A1-93B7-7537ACDA9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3" y="27322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943" indent="0">
              <a:buNone/>
              <a:defRPr sz="1200"/>
            </a:lvl2pPr>
            <a:lvl3pPr marL="911947" indent="0">
              <a:buNone/>
              <a:defRPr sz="1100"/>
            </a:lvl3pPr>
            <a:lvl4pPr marL="1367910" indent="0">
              <a:buNone/>
              <a:defRPr sz="900"/>
            </a:lvl4pPr>
            <a:lvl5pPr marL="1823888" indent="0">
              <a:buNone/>
              <a:defRPr sz="900"/>
            </a:lvl5pPr>
            <a:lvl6pPr marL="2279882" indent="0">
              <a:buNone/>
              <a:defRPr sz="900"/>
            </a:lvl6pPr>
            <a:lvl7pPr marL="2735822" indent="0">
              <a:buNone/>
              <a:defRPr sz="900"/>
            </a:lvl7pPr>
            <a:lvl8pPr marL="3191768" indent="0">
              <a:buNone/>
              <a:defRPr sz="900"/>
            </a:lvl8pPr>
            <a:lvl9pPr marL="36477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5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87CE-496A-4DA4-AB41-D72E1F988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15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7603" indent="0" algn="ctr">
              <a:buNone/>
              <a:defRPr/>
            </a:lvl2pPr>
            <a:lvl3pPr marL="1215450" indent="0" algn="ctr">
              <a:buNone/>
              <a:defRPr/>
            </a:lvl3pPr>
            <a:lvl4pPr marL="1823133" indent="0" algn="ctr">
              <a:buNone/>
              <a:defRPr/>
            </a:lvl4pPr>
            <a:lvl5pPr marL="2430898" indent="0" algn="ctr">
              <a:buNone/>
              <a:defRPr/>
            </a:lvl5pPr>
            <a:lvl6pPr marL="3038500" indent="0" algn="ctr">
              <a:buNone/>
              <a:defRPr/>
            </a:lvl6pPr>
            <a:lvl7pPr marL="3646110" indent="0" algn="ctr">
              <a:buNone/>
              <a:defRPr/>
            </a:lvl7pPr>
            <a:lvl8pPr marL="4253904" indent="0" algn="ctr">
              <a:buNone/>
              <a:defRPr/>
            </a:lvl8pPr>
            <a:lvl9pPr marL="48616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71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74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7603" indent="0">
              <a:buNone/>
              <a:defRPr sz="2400"/>
            </a:lvl2pPr>
            <a:lvl3pPr marL="1215450" indent="0">
              <a:buNone/>
              <a:defRPr sz="2100"/>
            </a:lvl3pPr>
            <a:lvl4pPr marL="1823133" indent="0">
              <a:buNone/>
              <a:defRPr sz="1900"/>
            </a:lvl4pPr>
            <a:lvl5pPr marL="2430898" indent="0">
              <a:buNone/>
              <a:defRPr sz="1900"/>
            </a:lvl5pPr>
            <a:lvl6pPr marL="3038500" indent="0">
              <a:buNone/>
              <a:defRPr sz="1900"/>
            </a:lvl6pPr>
            <a:lvl7pPr marL="3646110" indent="0">
              <a:buNone/>
              <a:defRPr sz="1900"/>
            </a:lvl7pPr>
            <a:lvl8pPr marL="4253904" indent="0">
              <a:buNone/>
              <a:defRPr sz="1900"/>
            </a:lvl8pPr>
            <a:lvl9pPr marL="4861614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77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2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03" indent="0">
              <a:buNone/>
              <a:defRPr sz="2700" b="1"/>
            </a:lvl2pPr>
            <a:lvl3pPr marL="1215450" indent="0">
              <a:buNone/>
              <a:defRPr sz="2400" b="1"/>
            </a:lvl3pPr>
            <a:lvl4pPr marL="1823133" indent="0">
              <a:buNone/>
              <a:defRPr sz="2100" b="1"/>
            </a:lvl4pPr>
            <a:lvl5pPr marL="2430898" indent="0">
              <a:buNone/>
              <a:defRPr sz="2100" b="1"/>
            </a:lvl5pPr>
            <a:lvl6pPr marL="3038500" indent="0">
              <a:buNone/>
              <a:defRPr sz="2100" b="1"/>
            </a:lvl6pPr>
            <a:lvl7pPr marL="3646110" indent="0">
              <a:buNone/>
              <a:defRPr sz="2100" b="1"/>
            </a:lvl7pPr>
            <a:lvl8pPr marL="4253904" indent="0">
              <a:buNone/>
              <a:defRPr sz="2100" b="1"/>
            </a:lvl8pPr>
            <a:lvl9pPr marL="486161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03" indent="0">
              <a:buNone/>
              <a:defRPr sz="2700" b="1"/>
            </a:lvl2pPr>
            <a:lvl3pPr marL="1215450" indent="0">
              <a:buNone/>
              <a:defRPr sz="2400" b="1"/>
            </a:lvl3pPr>
            <a:lvl4pPr marL="1823133" indent="0">
              <a:buNone/>
              <a:defRPr sz="2100" b="1"/>
            </a:lvl4pPr>
            <a:lvl5pPr marL="2430898" indent="0">
              <a:buNone/>
              <a:defRPr sz="2100" b="1"/>
            </a:lvl5pPr>
            <a:lvl6pPr marL="3038500" indent="0">
              <a:buNone/>
              <a:defRPr sz="2100" b="1"/>
            </a:lvl6pPr>
            <a:lvl7pPr marL="3646110" indent="0">
              <a:buNone/>
              <a:defRPr sz="2100" b="1"/>
            </a:lvl7pPr>
            <a:lvl8pPr marL="4253904" indent="0">
              <a:buNone/>
              <a:defRPr sz="2100" b="1"/>
            </a:lvl8pPr>
            <a:lvl9pPr marL="486161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08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35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4299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603" indent="0">
              <a:buNone/>
              <a:defRPr sz="1600"/>
            </a:lvl2pPr>
            <a:lvl3pPr marL="1215450" indent="0">
              <a:buNone/>
              <a:defRPr sz="1300"/>
            </a:lvl3pPr>
            <a:lvl4pPr marL="1823133" indent="0">
              <a:buNone/>
              <a:defRPr sz="1200"/>
            </a:lvl4pPr>
            <a:lvl5pPr marL="2430898" indent="0">
              <a:buNone/>
              <a:defRPr sz="1200"/>
            </a:lvl5pPr>
            <a:lvl6pPr marL="3038500" indent="0">
              <a:buNone/>
              <a:defRPr sz="1200"/>
            </a:lvl6pPr>
            <a:lvl7pPr marL="3646110" indent="0">
              <a:buNone/>
              <a:defRPr sz="1200"/>
            </a:lvl7pPr>
            <a:lvl8pPr marL="4253904" indent="0">
              <a:buNone/>
              <a:defRPr sz="1200"/>
            </a:lvl8pPr>
            <a:lvl9pPr marL="486161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54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603" indent="0">
              <a:buNone/>
              <a:defRPr sz="3700"/>
            </a:lvl2pPr>
            <a:lvl3pPr marL="1215450" indent="0">
              <a:buNone/>
              <a:defRPr sz="3200"/>
            </a:lvl3pPr>
            <a:lvl4pPr marL="1823133" indent="0">
              <a:buNone/>
              <a:defRPr sz="2700"/>
            </a:lvl4pPr>
            <a:lvl5pPr marL="2430898" indent="0">
              <a:buNone/>
              <a:defRPr sz="2700"/>
            </a:lvl5pPr>
            <a:lvl6pPr marL="3038500" indent="0">
              <a:buNone/>
              <a:defRPr sz="2700"/>
            </a:lvl6pPr>
            <a:lvl7pPr marL="3646110" indent="0">
              <a:buNone/>
              <a:defRPr sz="2700"/>
            </a:lvl7pPr>
            <a:lvl8pPr marL="4253904" indent="0">
              <a:buNone/>
              <a:defRPr sz="2700"/>
            </a:lvl8pPr>
            <a:lvl9pPr marL="4861614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62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603" indent="0">
              <a:buNone/>
              <a:defRPr sz="1600"/>
            </a:lvl2pPr>
            <a:lvl3pPr marL="1215450" indent="0">
              <a:buNone/>
              <a:defRPr sz="1300"/>
            </a:lvl3pPr>
            <a:lvl4pPr marL="1823133" indent="0">
              <a:buNone/>
              <a:defRPr sz="1200"/>
            </a:lvl4pPr>
            <a:lvl5pPr marL="2430898" indent="0">
              <a:buNone/>
              <a:defRPr sz="1200"/>
            </a:lvl5pPr>
            <a:lvl6pPr marL="3038500" indent="0">
              <a:buNone/>
              <a:defRPr sz="1200"/>
            </a:lvl6pPr>
            <a:lvl7pPr marL="3646110" indent="0">
              <a:buNone/>
              <a:defRPr sz="1200"/>
            </a:lvl7pPr>
            <a:lvl8pPr marL="4253904" indent="0">
              <a:buNone/>
              <a:defRPr sz="1200"/>
            </a:lvl8pPr>
            <a:lvl9pPr marL="486161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8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43" indent="0">
              <a:buNone/>
              <a:defRPr sz="2800"/>
            </a:lvl2pPr>
            <a:lvl3pPr marL="911947" indent="0">
              <a:buNone/>
              <a:defRPr sz="2400"/>
            </a:lvl3pPr>
            <a:lvl4pPr marL="1367910" indent="0">
              <a:buNone/>
              <a:defRPr sz="2000"/>
            </a:lvl4pPr>
            <a:lvl5pPr marL="1823888" indent="0">
              <a:buNone/>
              <a:defRPr sz="2000"/>
            </a:lvl5pPr>
            <a:lvl6pPr marL="2279882" indent="0">
              <a:buNone/>
              <a:defRPr sz="2000"/>
            </a:lvl6pPr>
            <a:lvl7pPr marL="2735822" indent="0">
              <a:buNone/>
              <a:defRPr sz="2000"/>
            </a:lvl7pPr>
            <a:lvl8pPr marL="3191768" indent="0">
              <a:buNone/>
              <a:defRPr sz="2000"/>
            </a:lvl8pPr>
            <a:lvl9pPr marL="36477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943" indent="0">
              <a:buNone/>
              <a:defRPr sz="1200"/>
            </a:lvl2pPr>
            <a:lvl3pPr marL="911947" indent="0">
              <a:buNone/>
              <a:defRPr sz="1100"/>
            </a:lvl3pPr>
            <a:lvl4pPr marL="1367910" indent="0">
              <a:buNone/>
              <a:defRPr sz="900"/>
            </a:lvl4pPr>
            <a:lvl5pPr marL="1823888" indent="0">
              <a:buNone/>
              <a:defRPr sz="900"/>
            </a:lvl5pPr>
            <a:lvl6pPr marL="2279882" indent="0">
              <a:buNone/>
              <a:defRPr sz="900"/>
            </a:lvl6pPr>
            <a:lvl7pPr marL="2735822" indent="0">
              <a:buNone/>
              <a:defRPr sz="900"/>
            </a:lvl7pPr>
            <a:lvl8pPr marL="3191768" indent="0">
              <a:buNone/>
              <a:defRPr sz="900"/>
            </a:lvl8pPr>
            <a:lvl9pPr marL="36477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47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19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0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7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7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331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123" indent="0" algn="ctr">
              <a:buNone/>
              <a:defRPr sz="2700"/>
            </a:lvl2pPr>
            <a:lvl3pPr marL="1218300" indent="0" algn="ctr">
              <a:buNone/>
              <a:defRPr sz="2400"/>
            </a:lvl3pPr>
            <a:lvl4pPr marL="1827440" indent="0" algn="ctr">
              <a:buNone/>
              <a:defRPr sz="2100"/>
            </a:lvl4pPr>
            <a:lvl5pPr marL="2436598" indent="0" algn="ctr">
              <a:buNone/>
              <a:defRPr sz="2100"/>
            </a:lvl5pPr>
            <a:lvl6pPr marL="3045720" indent="0" algn="ctr">
              <a:buNone/>
              <a:defRPr sz="2100"/>
            </a:lvl6pPr>
            <a:lvl7pPr marL="3654843" indent="0" algn="ctr">
              <a:buNone/>
              <a:defRPr sz="2100"/>
            </a:lvl7pPr>
            <a:lvl8pPr marL="4264000" indent="0" algn="ctr">
              <a:buNone/>
              <a:defRPr sz="2100"/>
            </a:lvl8pPr>
            <a:lvl9pPr marL="4873141" indent="0" algn="ctr">
              <a:buNone/>
              <a:defRPr sz="21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6E006DFB-2176-4FD4-B1F0-2F63773B9662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63506EB-EF41-4BDD-8EA7-5471E80B8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8519"/>
      </p:ext>
    </p:extLst>
  </p:cSld>
  <p:clrMapOvr>
    <a:masterClrMapping/>
  </p:clrMapOvr>
  <p:transition spd="slow" advTm="6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DE5F97E-B6B3-4E6D-809A-D623300B14C6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FBB00EB-271E-474C-AD1F-E9956E896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393019"/>
      </p:ext>
    </p:extLst>
  </p:cSld>
  <p:clrMapOvr>
    <a:masterClrMapping/>
  </p:clrMapOvr>
  <p:transition spd="slow" advTm="6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6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5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3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4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65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5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4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4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31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C606A3B8-E4DA-49B6-9AF4-8B7A5A241A6C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0392ECE-8336-48DD-A269-3FDD33C5A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69939"/>
      </p:ext>
    </p:extLst>
  </p:cSld>
  <p:clrMapOvr>
    <a:masterClrMapping/>
  </p:clrMapOvr>
  <p:transition spd="slow" advTm="6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8A70D373-A420-4C30-B5DE-5D25D7AF7542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E636276-2294-4067-B659-E0F61C7708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582997"/>
      </p:ext>
    </p:extLst>
  </p:cSld>
  <p:clrMapOvr>
    <a:masterClrMapping/>
  </p:clrMapOvr>
  <p:transition spd="slow" advTm="600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802708CF-9CB3-4DE3-9493-F00912C08038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123AFAF-48F0-4E4D-A4D3-C08E22A9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52068"/>
      </p:ext>
    </p:extLst>
  </p:cSld>
  <p:clrMapOvr>
    <a:masterClrMapping/>
  </p:clrMapOvr>
  <p:transition spd="slow" advTm="600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A5DB802-346A-4A9A-B2D6-6992545EAFA3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6716EA8-9738-446E-8D78-AB2DC828C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15111"/>
      </p:ext>
    </p:extLst>
  </p:cSld>
  <p:clrMapOvr>
    <a:masterClrMapping/>
  </p:clrMapOvr>
  <p:transition spd="slow" advTm="600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0" y="-294217"/>
            <a:ext cx="12894733" cy="8049684"/>
            <a:chOff x="0" y="-221063"/>
            <a:chExt cx="12895093" cy="7946844"/>
          </a:xfrm>
        </p:grpSpPr>
        <p:sp>
          <p:nvSpPr>
            <p:cNvPr id="4" name="矩形 11"/>
            <p:cNvSpPr/>
            <p:nvPr/>
          </p:nvSpPr>
          <p:spPr>
            <a:xfrm>
              <a:off x="0" y="437"/>
              <a:ext cx="12192340" cy="685606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" name="组合 12"/>
            <p:cNvGrpSpPr>
              <a:grpSpLocks/>
            </p:cNvGrpSpPr>
            <p:nvPr/>
          </p:nvGrpSpPr>
          <p:grpSpPr bwMode="auto"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6" name="矩形 13"/>
              <p:cNvSpPr/>
              <p:nvPr/>
            </p:nvSpPr>
            <p:spPr>
              <a:xfrm>
                <a:off x="2627058" y="-598895"/>
                <a:ext cx="5758367" cy="595772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14"/>
              <p:cNvSpPr/>
              <p:nvPr/>
            </p:nvSpPr>
            <p:spPr>
              <a:xfrm rot="10601959">
                <a:off x="6872689" y="-795141"/>
                <a:ext cx="5768341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5EAA1BA-C418-4598-A9DC-C76B69E5A6BA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09D1900-6CCC-48C6-939F-A1ACD4A15B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458"/>
      </p:ext>
    </p:extLst>
  </p:cSld>
  <p:clrMapOvr>
    <a:masterClrMapping/>
  </p:clrMapOvr>
  <p:transition spd="slow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206" tIns="45646" rIns="91206" bIns="456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6"/>
            <a:ext cx="10972800" cy="4525963"/>
          </a:xfrm>
          <a:prstGeom prst="rect">
            <a:avLst/>
          </a:prstGeom>
        </p:spPr>
        <p:txBody>
          <a:bodyPr vert="horz" lIns="91206" tIns="45646" rIns="91206" bIns="456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44"/>
            <a:ext cx="2844800" cy="365125"/>
          </a:xfrm>
          <a:prstGeom prst="rect">
            <a:avLst/>
          </a:prstGeom>
        </p:spPr>
        <p:txBody>
          <a:bodyPr vert="horz" lIns="91206" tIns="45646" rIns="91206" bIns="45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4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47"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44"/>
            <a:ext cx="3860800" cy="365125"/>
          </a:xfrm>
          <a:prstGeom prst="rect">
            <a:avLst/>
          </a:prstGeom>
        </p:spPr>
        <p:txBody>
          <a:bodyPr vert="horz" lIns="91206" tIns="45646" rIns="91206" bIns="45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44"/>
            <a:ext cx="2844800" cy="365125"/>
          </a:xfrm>
          <a:prstGeom prst="rect">
            <a:avLst/>
          </a:prstGeom>
        </p:spPr>
        <p:txBody>
          <a:bodyPr vert="horz" lIns="91206" tIns="45646" rIns="91206" bIns="45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94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19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defTabSz="9119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2" indent="-342002" algn="l" defTabSz="91194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45" indent="-285005" algn="l" defTabSz="91194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42" indent="-228002" algn="l" defTabSz="911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880" indent="-228002" algn="l" defTabSz="91194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27" indent="-228002" algn="l" defTabSz="91194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27" indent="-228002" algn="l" defTabSz="911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97" indent="-228002" algn="l" defTabSz="911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69" indent="-228002" algn="l" defTabSz="911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62" indent="-228002" algn="l" defTabSz="911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3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47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10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88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82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22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68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07" algn="l" defTabSz="9119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276701F-C279-4369-B6B6-C3872DEFA291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66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82" rIns="9131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82" rIns="9131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569"/>
            <a:ext cx="2844800" cy="366183"/>
          </a:xfrm>
          <a:prstGeom prst="rect">
            <a:avLst/>
          </a:prstGeom>
        </p:spPr>
        <p:txBody>
          <a:bodyPr vert="horz" lIns="91312" tIns="45682" rIns="91312" bIns="45682" rtlCol="0" anchor="ctr"/>
          <a:lstStyle>
            <a:lvl1pPr algn="l" defTabSz="913037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569"/>
            <a:ext cx="3860800" cy="366183"/>
          </a:xfrm>
          <a:prstGeom prst="rect">
            <a:avLst/>
          </a:prstGeom>
        </p:spPr>
        <p:txBody>
          <a:bodyPr vert="horz" lIns="91312" tIns="45682" rIns="91312" bIns="45682" rtlCol="0" anchor="ctr"/>
          <a:lstStyle>
            <a:lvl1pPr algn="ctr" defTabSz="913037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569"/>
            <a:ext cx="2844800" cy="366183"/>
          </a:xfrm>
          <a:prstGeom prst="rect">
            <a:avLst/>
          </a:prstGeom>
        </p:spPr>
        <p:txBody>
          <a:bodyPr vert="horz" wrap="square" lIns="91312" tIns="45682" rIns="91312" bIns="45682" numCol="1" anchor="ctr" anchorCtr="0" compatLnSpc="1">
            <a:prstTxWarp prst="textNoShape">
              <a:avLst/>
            </a:prstTxWarp>
          </a:bodyPr>
          <a:lstStyle>
            <a:lvl1pPr algn="r" defTabSz="913037">
              <a:defRPr sz="1200">
                <a:solidFill>
                  <a:srgbClr val="898989"/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935ACA-D4A5-46BB-9832-968E3A0EA6F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5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0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5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0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02" indent="-3424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6" indent="-2853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2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7800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03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37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2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4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06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3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7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2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4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6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02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07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184" tIns="45642" rIns="91184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53"/>
            <a:ext cx="10515600" cy="4351339"/>
          </a:xfrm>
          <a:prstGeom prst="rect">
            <a:avLst/>
          </a:prstGeom>
        </p:spPr>
        <p:txBody>
          <a:bodyPr vert="horz" lIns="91184" tIns="45642" rIns="91184" bIns="4564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16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44" indent="-227944" algn="l" defTabSz="9116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22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30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40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59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37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85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33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02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15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96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38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9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6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7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88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07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" y="73"/>
            <a:ext cx="12190847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04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sldNum="0" hdr="0"/>
  <p:txStyles>
    <p:titleStyle>
      <a:lvl1pPr marL="0" lvl="0" indent="0" algn="ctr" defTabSz="108483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301" lvl="0" indent="-406301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1455" lvl="1" indent="-339730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5691" lvl="2" indent="-270865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8335" lvl="3" indent="-271784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0074" lvl="4" indent="-270865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7997" lvl="5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48545" lvl="6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9087" lvl="7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09634" lvl="8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548" lvl="1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094" lvl="2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1642" lvl="3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2190" lvl="4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2728" lvl="5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3274" lvl="6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3813" lvl="7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4365" lvl="8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38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98" indent="-3426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05" indent="-2855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18" indent="-2284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40" indent="-2284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63" indent="-2284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95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2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8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6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38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98" indent="-3426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05" indent="-2855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18" indent="-2284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40" indent="-2284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63" indent="-2284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95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2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8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6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fld id="{A4B427AF-E09A-4DD6-890B-931B6CD777FE}" type="slidenum">
              <a:rPr lang="en-US" smtClean="0">
                <a:solidFill>
                  <a:srgbClr val="000000"/>
                </a:solidFill>
              </a:rPr>
              <a:pPr defTabSz="91421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4" indent="-3428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4" indent="-22855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7" indent="-22855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8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7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30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6" tIns="60793" rIns="121586" bIns="60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D320A20-2DCC-4672-9E22-D467E08C795D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5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760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54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313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08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5703" indent="-45570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7598" indent="-37983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19251" indent="-303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26933" indent="-3038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34698" indent="-3038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42300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50067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57751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65442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03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45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133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898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50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11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3904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1614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fld id="{D9839672-B910-463C-9500-225A90C381A6}" type="datetimeFigureOut">
              <a:rPr lang="zh-CN" altLang="en-US"/>
              <a:pPr defTabSz="914400">
                <a:defRPr/>
              </a:pPr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fld id="{88080EA5-29C3-44EF-B32D-8F2785F61246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ransition spd="slow" advTm="6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5pPr>
      <a:lvl6pPr marL="60912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6pPr>
      <a:lvl7pPr marL="12183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7pPr>
      <a:lvl8pPr marL="18274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8pPr>
      <a:lvl9pPr marL="24365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9pPr>
    </p:titleStyle>
    <p:bodyStyle>
      <a:lvl1pPr marL="296326" indent="-296326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5911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495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5080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4665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028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44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58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72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2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4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98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2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4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141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onghopcacloai/Baigiangdientu/Baigiangchuyende/tong%20hop/Ai%20Nghia/Tro%20choi%20am%20nhac.ppt#8. Slide 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52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52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3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4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64.xml"/><Relationship Id="rId1" Type="http://schemas.openxmlformats.org/officeDocument/2006/relationships/audio" Target="../media/audio1.wav"/><Relationship Id="rId6" Type="http://schemas.openxmlformats.org/officeDocument/2006/relationships/audio" Target="../media/audio8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514" y="5544952"/>
            <a:ext cx="4191000" cy="507827"/>
          </a:xfrm>
          <a:prstGeom prst="rect">
            <a:avLst/>
          </a:prstGeom>
        </p:spPr>
        <p:txBody>
          <a:bodyPr lIns="91424" tIns="45718" rIns="91424" bIns="45718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: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Đào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Thị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Thu </a:t>
            </a:r>
            <a:r>
              <a:rPr lang="en-US" sz="2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Thủy</a:t>
            </a:r>
            <a:r>
              <a:rPr lang="en-US" sz="2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endParaRPr lang="en-US" sz="2700" b="1" dirty="0">
              <a:solidFill>
                <a:srgbClr val="FF0000"/>
              </a:solidFill>
              <a:latin typeface="HP001 5 hàng" pitchFamily="34" charset="0"/>
              <a:cs typeface="Arial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772501" y="645316"/>
            <a:ext cx="6581884" cy="914400"/>
          </a:xfrm>
          <a:prstGeom prst="rect">
            <a:avLst/>
          </a:prstGeom>
        </p:spPr>
        <p:txBody>
          <a:bodyPr wrap="none" lIns="91424" tIns="45718" rIns="91424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đến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hôm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nay </a:t>
            </a:r>
          </a:p>
        </p:txBody>
      </p:sp>
      <p:sp>
        <p:nvSpPr>
          <p:cNvPr id="7" name="WordArt 5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4243757" y="1759049"/>
            <a:ext cx="3915508" cy="617851"/>
          </a:xfrm>
          <a:prstGeom prst="rect">
            <a:avLst/>
          </a:prstGeom>
        </p:spPr>
        <p:txBody>
          <a:bodyPr wrap="none" lIns="91424" tIns="45718" rIns="91424" bIns="45718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99"/>
              </a:extrusionClr>
            </a:sp3d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6700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Calibri"/>
                <a:cs typeface="Calibri"/>
              </a:rPr>
              <a:t>TOÁN:  LUYỆN TẬP CHUNG (TR120) </a:t>
            </a:r>
          </a:p>
        </p:txBody>
      </p:sp>
    </p:spTree>
    <p:extLst>
      <p:ext uri="{BB962C8B-B14F-4D97-AF65-F5344CB8AC3E}">
        <p14:creationId xmlns:p14="http://schemas.microsoft.com/office/powerpoint/2010/main" val="2965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7233" y="1389973"/>
            <a:ext cx="11957555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vi-VN" sz="2800" b="1" u="sng" dirty="0">
                <a:solidFill>
                  <a:srgbClr val="FFC000"/>
                </a:solidFill>
                <a:latin typeface="Times New Roman"/>
              </a:rPr>
              <a:t>Bài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/>
              </a:rPr>
              <a:t>3</a:t>
            </a:r>
            <a:r>
              <a:rPr lang="vi-VN" sz="2800" b="1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</a:rPr>
              <a:t>: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306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2800" b="1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227" y="3017159"/>
            <a:ext cx="1412049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Tóm tắt</a:t>
            </a:r>
            <a:endParaRPr lang="en-US" sz="2800" b="1" u="sng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10695" y="2922546"/>
            <a:ext cx="0" cy="321078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75454" y="2990736"/>
            <a:ext cx="1349533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Bài giải</a:t>
            </a:r>
            <a:endParaRPr lang="en-US" sz="2800" b="1" u="sng" dirty="0">
              <a:solidFill>
                <a:srgbClr val="5B9BD5">
                  <a:lumMod val="20000"/>
                  <a:lumOff val="80000"/>
                </a:srgbClr>
              </a:solidFill>
              <a:latin typeface="Calibri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42808" y="3610383"/>
            <a:ext cx="4537905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Số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quyển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sách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5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thùng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có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là: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11895" y="5782416"/>
            <a:ext cx="4477428" cy="523063"/>
          </a:xfrm>
          <a:prstGeom prst="rect">
            <a:avLst/>
          </a:prstGeom>
          <a:noFill/>
        </p:spPr>
        <p:txBody>
          <a:bodyPr wrap="square" lIns="91184" tIns="45642" rIns="91184" bIns="45642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Đáp số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: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170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quyển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sách</a:t>
            </a:r>
            <a:endParaRPr lang="en-US" sz="2800" b="1" dirty="0">
              <a:solidFill>
                <a:srgbClr val="5B9BD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29" y="0"/>
            <a:ext cx="917507" cy="9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66945" y="362786"/>
            <a:ext cx="7943851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pPr algn="ctr">
              <a:defRPr/>
            </a:pP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</a:t>
            </a:r>
            <a:r>
              <a:rPr lang="vi-VN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02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2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1998" y="905050"/>
            <a:ext cx="4804795" cy="523063"/>
          </a:xfrm>
          <a:prstGeom prst="rect">
            <a:avLst/>
          </a:prstGeom>
          <a:noFill/>
        </p:spPr>
        <p:txBody>
          <a:bodyPr wrap="square" lIns="91184" tIns="45642" rIns="91184" bIns="45642" rtlCol="0">
            <a:spAutoFit/>
          </a:bodyPr>
          <a:lstStyle/>
          <a:p>
            <a:r>
              <a:rPr lang="en-US" sz="28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chung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7232" y="1952693"/>
            <a:ext cx="12074768" cy="953950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>
                <a:solidFill>
                  <a:srgbClr val="FFC000"/>
                </a:solidFill>
                <a:latin typeface="Calibri Light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vi-VN" sz="2800" b="1" dirty="0">
              <a:solidFill>
                <a:srgbClr val="FFC000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2035" y="4128812"/>
            <a:ext cx="4764924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306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x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5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=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1530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(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quyển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)</a:t>
            </a:r>
            <a:endParaRPr lang="en-US" sz="2800" b="1" dirty="0">
              <a:solidFill>
                <a:srgbClr val="5B9BD5">
                  <a:lumMod val="20000"/>
                  <a:lumOff val="80000"/>
                </a:srgbClr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5112" y="4677520"/>
            <a:ext cx="6439066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Mỗi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thư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viện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được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chia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số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quyển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sách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là: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1828" y="5230848"/>
            <a:ext cx="4023341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1530  :  9 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= 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170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(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quyển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)</a:t>
            </a:r>
            <a:endParaRPr lang="vi-VN" sz="2800" b="1" dirty="0">
              <a:solidFill>
                <a:srgbClr val="5B9BD5">
                  <a:lumMod val="20000"/>
                  <a:lumOff val="80000"/>
                </a:srgbClr>
              </a:solidFill>
              <a:latin typeface="Times New Roman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1848343" y="3610708"/>
            <a:ext cx="32511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kern="0" dirty="0" err="1" smtClean="0">
                <a:solidFill>
                  <a:prstClr val="white"/>
                </a:solidFill>
              </a:rPr>
              <a:t>Có</a:t>
            </a:r>
            <a:r>
              <a:rPr lang="en-US" sz="2600" kern="0" dirty="0" smtClean="0">
                <a:solidFill>
                  <a:prstClr val="white"/>
                </a:solidFill>
              </a:rPr>
              <a:t>  :  5 </a:t>
            </a:r>
            <a:r>
              <a:rPr lang="en-US" sz="2600" kern="0" dirty="0" err="1" smtClean="0">
                <a:solidFill>
                  <a:prstClr val="white"/>
                </a:solidFill>
              </a:rPr>
              <a:t>thùng</a:t>
            </a:r>
            <a:endParaRPr lang="en-US" sz="2600" kern="0" dirty="0" smtClean="0">
              <a:solidFill>
                <a:prstClr val="white"/>
              </a:solidFill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180143" y="4179287"/>
            <a:ext cx="45993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prstClr val="white"/>
                </a:solidFill>
              </a:rPr>
              <a:t>1 </a:t>
            </a:r>
            <a:r>
              <a:rPr lang="en-US" sz="2600" kern="0" dirty="0" err="1" smtClean="0">
                <a:solidFill>
                  <a:prstClr val="white"/>
                </a:solidFill>
              </a:rPr>
              <a:t>thùng</a:t>
            </a:r>
            <a:r>
              <a:rPr lang="en-US" sz="2600" kern="0" dirty="0" smtClean="0">
                <a:solidFill>
                  <a:prstClr val="white"/>
                </a:solidFill>
              </a:rPr>
              <a:t>  :  306 </a:t>
            </a:r>
            <a:r>
              <a:rPr lang="en-US" sz="2600" kern="0" dirty="0" err="1" smtClean="0">
                <a:solidFill>
                  <a:prstClr val="white"/>
                </a:solidFill>
              </a:rPr>
              <a:t>quyển</a:t>
            </a:r>
            <a:r>
              <a:rPr lang="en-US" sz="2600" kern="0" dirty="0" smtClean="0">
                <a:solidFill>
                  <a:prstClr val="white"/>
                </a:solidFill>
              </a:rPr>
              <a:t> </a:t>
            </a:r>
            <a:r>
              <a:rPr lang="en-US" sz="2600" kern="0" dirty="0" err="1" smtClean="0">
                <a:solidFill>
                  <a:prstClr val="white"/>
                </a:solidFill>
              </a:rPr>
              <a:t>sách</a:t>
            </a:r>
            <a:endParaRPr lang="en-US" sz="2600" kern="0" dirty="0" smtClean="0">
              <a:solidFill>
                <a:prstClr val="white"/>
              </a:solidFill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1074637" y="4724408"/>
            <a:ext cx="36849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prstClr val="white"/>
                </a:solidFill>
              </a:rPr>
              <a:t>Chia </a:t>
            </a:r>
            <a:r>
              <a:rPr lang="en-US" sz="2600" kern="0" dirty="0" err="1" smtClean="0">
                <a:solidFill>
                  <a:prstClr val="white"/>
                </a:solidFill>
              </a:rPr>
              <a:t>cho</a:t>
            </a:r>
            <a:r>
              <a:rPr lang="en-US" sz="2600" kern="0" dirty="0" smtClean="0">
                <a:solidFill>
                  <a:prstClr val="white"/>
                </a:solidFill>
              </a:rPr>
              <a:t>  :   9 </a:t>
            </a:r>
            <a:r>
              <a:rPr lang="en-US" sz="2600" kern="0" dirty="0" err="1" smtClean="0">
                <a:solidFill>
                  <a:prstClr val="white"/>
                </a:solidFill>
              </a:rPr>
              <a:t>thư</a:t>
            </a:r>
            <a:r>
              <a:rPr lang="en-US" sz="2600" kern="0" dirty="0" smtClean="0">
                <a:solidFill>
                  <a:prstClr val="white"/>
                </a:solidFill>
              </a:rPr>
              <a:t> </a:t>
            </a:r>
            <a:r>
              <a:rPr lang="en-US" sz="2600" kern="0" dirty="0" err="1" smtClean="0">
                <a:solidFill>
                  <a:prstClr val="white"/>
                </a:solidFill>
              </a:rPr>
              <a:t>viện</a:t>
            </a:r>
            <a:r>
              <a:rPr lang="en-US" sz="2600" kern="0" dirty="0" smtClean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863622" y="5243993"/>
            <a:ext cx="42359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prstClr val="white"/>
                </a:solidFill>
              </a:rPr>
              <a:t>1 </a:t>
            </a:r>
            <a:r>
              <a:rPr lang="en-US" sz="2600" kern="0" dirty="0" err="1" smtClean="0">
                <a:solidFill>
                  <a:prstClr val="white"/>
                </a:solidFill>
              </a:rPr>
              <a:t>thư</a:t>
            </a:r>
            <a:r>
              <a:rPr lang="en-US" sz="2600" kern="0" dirty="0" smtClean="0">
                <a:solidFill>
                  <a:prstClr val="white"/>
                </a:solidFill>
              </a:rPr>
              <a:t> </a:t>
            </a:r>
            <a:r>
              <a:rPr lang="en-US" sz="2600" kern="0" dirty="0" err="1" smtClean="0">
                <a:solidFill>
                  <a:prstClr val="white"/>
                </a:solidFill>
              </a:rPr>
              <a:t>viện</a:t>
            </a:r>
            <a:r>
              <a:rPr lang="en-US" sz="2600" kern="0" dirty="0" smtClean="0">
                <a:solidFill>
                  <a:prstClr val="white"/>
                </a:solidFill>
              </a:rPr>
              <a:t>  : …. </a:t>
            </a:r>
            <a:r>
              <a:rPr lang="en-US" sz="2600" kern="0" dirty="0" err="1" smtClean="0">
                <a:solidFill>
                  <a:prstClr val="white"/>
                </a:solidFill>
              </a:rPr>
              <a:t>quyển</a:t>
            </a:r>
            <a:r>
              <a:rPr lang="en-US" sz="2600" kern="0" dirty="0" smtClean="0">
                <a:solidFill>
                  <a:prstClr val="white"/>
                </a:solidFill>
              </a:rPr>
              <a:t> </a:t>
            </a:r>
            <a:r>
              <a:rPr lang="en-US" sz="2600" kern="0" dirty="0" err="1" smtClean="0">
                <a:solidFill>
                  <a:prstClr val="white"/>
                </a:solidFill>
              </a:rPr>
              <a:t>sách</a:t>
            </a:r>
            <a:r>
              <a:rPr lang="en-US" sz="2600" kern="0" dirty="0" smtClean="0">
                <a:solidFill>
                  <a:prstClr val="white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4382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build="p"/>
      <p:bldP spid="38" grpId="0"/>
      <p:bldP spid="39" grpId="0" build="allAtOnce"/>
      <p:bldP spid="40" grpId="0"/>
      <p:bldP spid="36" grpId="0"/>
      <p:bldP spid="3" grpId="0"/>
      <p:bldP spid="5" grpId="0"/>
      <p:bldP spid="6" grpId="0"/>
      <p:bldP spid="77" grpId="0"/>
      <p:bldP spid="78" grpId="0"/>
      <p:bldP spid="7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956" y="1389973"/>
            <a:ext cx="11492829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vi-VN" sz="2800" b="1" u="sng" dirty="0">
                <a:solidFill>
                  <a:srgbClr val="FFC000"/>
                </a:solidFill>
                <a:latin typeface="Times New Roman"/>
              </a:rPr>
              <a:t>Bài 4</a:t>
            </a:r>
            <a:r>
              <a:rPr lang="vi-VN" sz="2800" b="1" dirty="0">
                <a:solidFill>
                  <a:srgbClr val="FFC000"/>
                </a:solidFill>
                <a:latin typeface="Times New Roman"/>
              </a:rPr>
              <a:t>: </a:t>
            </a:r>
            <a:r>
              <a:rPr lang="en-US" sz="2800" b="1" dirty="0">
                <a:solidFill>
                  <a:srgbClr val="FFC000"/>
                </a:solidFill>
                <a:latin typeface="Calibri Light"/>
              </a:rPr>
              <a:t>   </a:t>
            </a:r>
            <a:r>
              <a:rPr lang="vi-VN" sz="2800" b="1" dirty="0">
                <a:solidFill>
                  <a:srgbClr val="FFC000"/>
                </a:solidFill>
                <a:latin typeface="Times New Roman"/>
              </a:rPr>
              <a:t>Một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sân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vận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động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hình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chữ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nhật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có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chiều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rộng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95m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và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chiều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dài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endParaRPr lang="vi-VN" sz="2800" b="1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9227" y="3017159"/>
            <a:ext cx="1412049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Tóm tắt</a:t>
            </a:r>
            <a:endParaRPr lang="en-US" sz="2800" b="1" u="sng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71271" y="2922546"/>
            <a:ext cx="0" cy="321078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5050" y="2990736"/>
            <a:ext cx="1349533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Bài giải</a:t>
            </a:r>
            <a:endParaRPr lang="en-US" sz="2800" b="1" u="sng" dirty="0">
              <a:solidFill>
                <a:srgbClr val="5B9BD5">
                  <a:lumMod val="20000"/>
                  <a:lumOff val="80000"/>
                </a:srgbClr>
              </a:solidFill>
              <a:latin typeface="Calibri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7703" y="3610383"/>
            <a:ext cx="4268600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Chiều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dài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sân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vận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động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là: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51004" y="5782420"/>
            <a:ext cx="2370645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Đáp số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: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760 m</a:t>
            </a:r>
            <a:endParaRPr lang="en-US" sz="2800" b="1" dirty="0">
              <a:solidFill>
                <a:srgbClr val="5B9BD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29" y="0"/>
            <a:ext cx="917507" cy="9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66945" y="362786"/>
            <a:ext cx="7943851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pPr algn="ctr">
              <a:defRPr/>
            </a:pP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</a:t>
            </a:r>
            <a:r>
              <a:rPr lang="vi-VN" altLang="en-US" sz="28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02</a:t>
            </a:r>
            <a:r>
              <a:rPr lang="vi-VN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altLang="en-US" sz="2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altLang="en-US" sz="2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1998" y="905050"/>
            <a:ext cx="4804795" cy="523063"/>
          </a:xfrm>
          <a:prstGeom prst="rect">
            <a:avLst/>
          </a:prstGeom>
          <a:noFill/>
        </p:spPr>
        <p:txBody>
          <a:bodyPr wrap="square" lIns="91184" tIns="45642" rIns="91184" bIns="45642" rtlCol="0">
            <a:spAutoFit/>
          </a:bodyPr>
          <a:lstStyle/>
          <a:p>
            <a:r>
              <a:rPr lang="en-US" sz="28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chung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1948" y="1952693"/>
            <a:ext cx="9523344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/>
              </a:rPr>
              <a:t>g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ấp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3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lần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chiều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rộng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.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Tính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chu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vi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sân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vận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động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Times New Roman"/>
              </a:rPr>
              <a:t>đó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3196" y="4128816"/>
            <a:ext cx="2994213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95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x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3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=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285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(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m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)</a:t>
            </a:r>
            <a:endParaRPr lang="en-US" sz="2800" b="1" dirty="0">
              <a:solidFill>
                <a:srgbClr val="5B9BD5">
                  <a:lumMod val="20000"/>
                  <a:lumOff val="80000"/>
                </a:srgbClr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0950" y="4677520"/>
            <a:ext cx="3810142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Chu vi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sân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vận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err="1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động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là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2553" y="5230848"/>
            <a:ext cx="4247762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(285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+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95)  x 2 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= 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760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 (</a:t>
            </a:r>
            <a:r>
              <a:rPr lang="en-US" sz="2800" b="1" dirty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m</a:t>
            </a:r>
            <a:r>
              <a:rPr lang="vi-VN" sz="2800" b="1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</a:rPr>
              <a:t>)</a:t>
            </a:r>
            <a:endParaRPr lang="vi-VN" sz="2800" b="1" dirty="0">
              <a:solidFill>
                <a:srgbClr val="5B9BD5">
                  <a:lumMod val="20000"/>
                  <a:lumOff val="80000"/>
                </a:srgbClr>
              </a:solidFill>
              <a:latin typeface="Times New Roman"/>
            </a:endParaRPr>
          </a:p>
        </p:txBody>
      </p:sp>
      <p:grpSp>
        <p:nvGrpSpPr>
          <p:cNvPr id="64" name="Group 33"/>
          <p:cNvGrpSpPr>
            <a:grpSpLocks/>
          </p:cNvGrpSpPr>
          <p:nvPr/>
        </p:nvGrpSpPr>
        <p:grpSpPr bwMode="auto">
          <a:xfrm>
            <a:off x="1934311" y="4429656"/>
            <a:ext cx="3516916" cy="123372"/>
            <a:chOff x="2784" y="2688"/>
            <a:chExt cx="2112" cy="102"/>
          </a:xfrm>
        </p:grpSpPr>
        <p:grpSp>
          <p:nvGrpSpPr>
            <p:cNvPr id="65" name="Group 31"/>
            <p:cNvGrpSpPr>
              <a:grpSpLocks/>
            </p:cNvGrpSpPr>
            <p:nvPr/>
          </p:nvGrpSpPr>
          <p:grpSpPr bwMode="auto">
            <a:xfrm>
              <a:off x="2784" y="2688"/>
              <a:ext cx="2112" cy="96"/>
              <a:chOff x="2784" y="2688"/>
              <a:chExt cx="2112" cy="96"/>
            </a:xfrm>
          </p:grpSpPr>
          <p:sp>
            <p:nvSpPr>
              <p:cNvPr id="68" name="Line 23"/>
              <p:cNvSpPr>
                <a:spLocks noChangeShapeType="1"/>
              </p:cNvSpPr>
              <p:nvPr/>
            </p:nvSpPr>
            <p:spPr bwMode="auto">
              <a:xfrm>
                <a:off x="4896" y="268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2792" y="268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Line 27"/>
              <p:cNvSpPr>
                <a:spLocks noChangeShapeType="1"/>
              </p:cNvSpPr>
              <p:nvPr/>
            </p:nvSpPr>
            <p:spPr bwMode="auto">
              <a:xfrm>
                <a:off x="2784" y="2736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504" y="2688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4224" y="2694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Group 38"/>
          <p:cNvGrpSpPr>
            <a:grpSpLocks/>
          </p:cNvGrpSpPr>
          <p:nvPr/>
        </p:nvGrpSpPr>
        <p:grpSpPr bwMode="auto">
          <a:xfrm>
            <a:off x="1959084" y="3557949"/>
            <a:ext cx="1174173" cy="457200"/>
            <a:chOff x="2792" y="1776"/>
            <a:chExt cx="726" cy="288"/>
          </a:xfrm>
        </p:grpSpPr>
        <p:grpSp>
          <p:nvGrpSpPr>
            <p:cNvPr id="72" name="Group 32"/>
            <p:cNvGrpSpPr>
              <a:grpSpLocks/>
            </p:cNvGrpSpPr>
            <p:nvPr/>
          </p:nvGrpSpPr>
          <p:grpSpPr bwMode="auto">
            <a:xfrm>
              <a:off x="2792" y="1968"/>
              <a:ext cx="726" cy="96"/>
              <a:chOff x="2778" y="2352"/>
              <a:chExt cx="726" cy="96"/>
            </a:xfrm>
          </p:grpSpPr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2784" y="24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>
                <a:off x="277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>
                <a:off x="349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>
              <a:off x="2978" y="1776"/>
              <a:ext cx="4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95m</a:t>
              </a:r>
            </a:p>
          </p:txBody>
        </p:sp>
      </p:grp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76752" y="3645875"/>
            <a:ext cx="157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rộng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: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29164" y="4179291"/>
            <a:ext cx="17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dài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957406" y="4724412"/>
            <a:ext cx="368494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Chu vi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  …… m ?  </a:t>
            </a:r>
          </a:p>
        </p:txBody>
      </p:sp>
    </p:spTree>
    <p:extLst>
      <p:ext uri="{BB962C8B-B14F-4D97-AF65-F5344CB8AC3E}">
        <p14:creationId xmlns:p14="http://schemas.microsoft.com/office/powerpoint/2010/main" val="390631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build="p"/>
      <p:bldP spid="38" grpId="0"/>
      <p:bldP spid="39" grpId="0" build="allAtOnce"/>
      <p:bldP spid="40" grpId="0"/>
      <p:bldP spid="36" grpId="0"/>
      <p:bldP spid="3" grpId="0"/>
      <p:bldP spid="5" grpId="0"/>
      <p:bldP spid="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946" y="-511069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82" y="-111447"/>
            <a:ext cx="3198639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4" y="614753"/>
            <a:ext cx="3423831" cy="3842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C2C8A1-0738-4816-8210-8E44427A492E}"/>
              </a:ext>
            </a:extLst>
          </p:cNvPr>
          <p:cNvSpPr/>
          <p:nvPr/>
        </p:nvSpPr>
        <p:spPr>
          <a:xfrm>
            <a:off x="3495909" y="1982471"/>
            <a:ext cx="6199081" cy="1446481"/>
          </a:xfrm>
          <a:prstGeom prst="rect">
            <a:avLst/>
          </a:prstGeom>
          <a:noFill/>
        </p:spPr>
        <p:txBody>
          <a:bodyPr wrap="square" lIns="91352" tIns="45686" rIns="91352" bIns="45686">
            <a:spAutoFit/>
          </a:bodyPr>
          <a:lstStyle/>
          <a:p>
            <a:pPr algn="ctr" defTabSz="913490">
              <a:defRPr/>
            </a:pPr>
            <a:r>
              <a:rPr lang="en-US" sz="4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</a:rPr>
              <a:t>CHÀO TẠM BIỆT VÀ HẸN GẶP </a:t>
            </a:r>
            <a:r>
              <a:rPr lang="en-US" sz="4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</a:rPr>
              <a:t>LẠI CÁC EM</a:t>
            </a:r>
            <a:endParaRPr lang="en-US" sz="44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96D2B3FD-F3C0-4745-B16D-9B9F1E4B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="" xmlns:a16="http://schemas.microsoft.com/office/drawing/2014/main" id="{46D7EA30-7902-4AFF-9556-7065BFD5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1" y="2590997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6" tIns="45646" rIns="91206" bIns="4564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947">
              <a:spcBef>
                <a:spcPct val="0"/>
              </a:spcBef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Box 5">
            <a:extLst>
              <a:ext uri="{FF2B5EF4-FFF2-40B4-BE49-F238E27FC236}">
                <a16:creationId xmlns="" xmlns:a16="http://schemas.microsoft.com/office/drawing/2014/main" id="{F8771FFF-EA0C-4A14-854F-F0B2AD97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7" y="3118388"/>
            <a:ext cx="8442091" cy="13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6" tIns="45646" rIns="91206" bIns="45646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1947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911947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24D12-BB06-41AB-BB0D-DE61C132F6E1}"/>
              </a:ext>
            </a:extLst>
          </p:cNvPr>
          <p:cNvSpPr txBox="1"/>
          <p:nvPr/>
        </p:nvSpPr>
        <p:spPr>
          <a:xfrm>
            <a:off x="4828443" y="2102147"/>
            <a:ext cx="2924908" cy="7078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91206" tIns="45646" rIns="91206" bIns="45646">
            <a:spAutoFit/>
          </a:bodyPr>
          <a:lstStyle/>
          <a:p>
            <a:pPr algn="ctr" defTabSz="91194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343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46" tIns="60873" rIns="121746" bIns="60873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3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3039772" y="2182399"/>
            <a:ext cx="6913095" cy="1323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08" tIns="45682" rIns="91308" bIns="45682">
            <a:spAutoFit/>
          </a:bodyPr>
          <a:lstStyle/>
          <a:p>
            <a:pPr algn="ctr" defTabSz="9129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53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932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748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301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70" y="541953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41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578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6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5232400" y="54737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67000" y="5486474"/>
            <a:ext cx="2626784" cy="936625"/>
            <a:chOff x="912" y="2592"/>
            <a:chExt cx="3072" cy="960"/>
          </a:xfrm>
        </p:grpSpPr>
        <p:sp>
          <p:nvSpPr>
            <p:cNvPr id="7195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1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endParaRPr>
            </a:p>
          </p:txBody>
        </p:sp>
      </p:grpSp>
      <p:sp>
        <p:nvSpPr>
          <p:cNvPr id="7179" name="AutoShape 14">
            <a:hlinkClick r:id="" action="ppaction://noaction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2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24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37000" y="2590883"/>
            <a:ext cx="4495800" cy="584203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6064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013200" y="4267272"/>
            <a:ext cx="4455584" cy="609603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6684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13200" y="3459126"/>
            <a:ext cx="6146800" cy="584198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6084.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27"/>
          <p:cNvGrpSpPr>
            <a:grpSpLocks/>
          </p:cNvGrpSpPr>
          <p:nvPr/>
        </p:nvGrpSpPr>
        <p:grpSpPr bwMode="auto">
          <a:xfrm>
            <a:off x="2561489" y="1371600"/>
            <a:ext cx="6172200" cy="1143000"/>
            <a:chOff x="576" y="1200"/>
            <a:chExt cx="1479" cy="419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2028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x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3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9" y="683215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AI NHANH HƠN</a:t>
            </a:r>
            <a:endParaRPr lang="en-US" sz="3200" b="1" kern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85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48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86470"/>
            <a:ext cx="2702984" cy="936625"/>
            <a:chOff x="912" y="2592"/>
            <a:chExt cx="3072" cy="960"/>
          </a:xfrm>
        </p:grpSpPr>
        <p:sp>
          <p:nvSpPr>
            <p:cNvPr id="8219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2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endParaRPr>
            </a:p>
          </p:txBody>
        </p:sp>
      </p:grpSp>
      <p:sp>
        <p:nvSpPr>
          <p:cNvPr id="8203" name="AutoShape 14">
            <a:hlinkClick r:id="" action="ppaction://noaction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24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89"/>
            <a:ext cx="4495800" cy="584198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8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228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53"/>
            <a:ext cx="4555067" cy="584198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8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218.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79"/>
            <a:ext cx="7975600" cy="584203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8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208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7"/>
          <p:cNvGrpSpPr>
            <a:grpSpLocks/>
          </p:cNvGrpSpPr>
          <p:nvPr/>
        </p:nvGrpSpPr>
        <p:grpSpPr bwMode="auto">
          <a:xfrm>
            <a:off x="2543914" y="1295403"/>
            <a:ext cx="6119138" cy="1155700"/>
            <a:chOff x="576" y="1105"/>
            <a:chExt cx="1576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576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190"/>
              <a:ext cx="147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: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4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109 x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2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83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AI NHANH HƠN</a:t>
            </a:r>
            <a:endParaRPr lang="en-US" sz="3200" b="1" kern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5775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69160" y="1143048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10256"/>
            <a:ext cx="2702984" cy="936625"/>
            <a:chOff x="912" y="2592"/>
            <a:chExt cx="3072" cy="960"/>
          </a:xfrm>
        </p:grpSpPr>
        <p:sp>
          <p:nvSpPr>
            <p:cNvPr id="11291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endParaRPr>
            </a:p>
          </p:txBody>
        </p:sp>
      </p:grpSp>
      <p:sp>
        <p:nvSpPr>
          <p:cNvPr id="11275" name="AutoShape 14">
            <a:hlinkClick r:id="" action="ppaction://noaction" highlightClick="1">
              <a:snd r:embed="rId6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0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27"/>
            <a:ext cx="4495800" cy="584198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1000 m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85"/>
            <a:ext cx="4455584" cy="598491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100m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26"/>
            <a:ext cx="7975600" cy="584198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250m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 27"/>
          <p:cNvGrpSpPr>
            <a:grpSpLocks/>
          </p:cNvGrpSpPr>
          <p:nvPr/>
        </p:nvGrpSpPr>
        <p:grpSpPr bwMode="auto">
          <a:xfrm>
            <a:off x="1629580" y="1072668"/>
            <a:ext cx="9426829" cy="1481037"/>
            <a:chOff x="-25" y="1200"/>
            <a:chExt cx="2721" cy="705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1200"/>
              <a:ext cx="2721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52" y="1308"/>
              <a:ext cx="250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u="sng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250 m.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</a:p>
            <a:p>
              <a:pPr algn="ctr"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endPara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70737" y="425319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AI NHANH HƠN</a:t>
            </a:r>
            <a:endParaRPr lang="en-US" sz="3200" b="1" kern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0" y="-658284"/>
            <a:ext cx="10866967" cy="71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6339" name="组合 27"/>
          <p:cNvGrpSpPr>
            <a:grpSpLocks/>
          </p:cNvGrpSpPr>
          <p:nvPr/>
        </p:nvGrpSpPr>
        <p:grpSpPr bwMode="auto">
          <a:xfrm>
            <a:off x="751419" y="306927"/>
            <a:ext cx="1145116" cy="732367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2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3956" y="5708051"/>
              <a:ext cx="1200659" cy="76693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2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26340" name="组合 49"/>
          <p:cNvGrpSpPr>
            <a:grpSpLocks/>
          </p:cNvGrpSpPr>
          <p:nvPr/>
        </p:nvGrpSpPr>
        <p:grpSpPr bwMode="auto">
          <a:xfrm>
            <a:off x="848784" y="5833543"/>
            <a:ext cx="844549" cy="539751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3448" y="5705713"/>
              <a:ext cx="1201676" cy="768515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5 đề ôn tập luyện từ và câu lớp 5 (có đáp án) - Tri Thức - Tài Nguyê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8" y="3985499"/>
            <a:ext cx="3672417" cy="22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4064000" y="2006600"/>
            <a:ext cx="5689600" cy="15240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9525"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LUYỆN TẬP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8" y="4004604"/>
            <a:ext cx="1909233" cy="216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91475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02491" y="1779951"/>
            <a:ext cx="62992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Đặt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rồi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endParaRPr lang="en-US" sz="3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938609" y="3321068"/>
            <a:ext cx="119575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314092" y="3276611"/>
            <a:ext cx="62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064001" y="3493515"/>
            <a:ext cx="19539" cy="1507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064000" y="3886201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021261" y="3225576"/>
            <a:ext cx="113876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5060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394467" y="3217998"/>
            <a:ext cx="111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0148281" y="3364521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10163939" y="3774831"/>
            <a:ext cx="1125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110892" y="382515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583725" y="3810016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126151" y="3751403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91875" y="3739675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657627" y="4144152"/>
            <a:ext cx="48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427045" y="4167598"/>
            <a:ext cx="51190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353171" y="381344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0195173" y="369278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0675820" y="370449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9030675" y="3604864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9276860" y="3604864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9788769" y="4366890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9554307" y="4366890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9554307" y="3980029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0441359" y="370449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6521" y="2526342"/>
            <a:ext cx="12192000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a) 821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4      3284 : 4        b) 1012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5       5060 : 5                                                          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3677137" y="4607214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0886836" y="3704499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9777074" y="4783061"/>
            <a:ext cx="41031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56491" y="3276613"/>
            <a:ext cx="10160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821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051201" y="3962442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98583" y="3522795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 flipV="1">
            <a:off x="410307" y="4536835"/>
            <a:ext cx="1101972" cy="12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86859" y="447826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3284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6615721" y="3219456"/>
            <a:ext cx="115667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1012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300415" y="3832235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463321" y="3642963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 flipV="1">
            <a:off x="6615750" y="4412912"/>
            <a:ext cx="1258279" cy="73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6645681" y="4400946"/>
            <a:ext cx="123581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5060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9288583" y="3991752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1024303" y="380689"/>
            <a:ext cx="10769600" cy="5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21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202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4037973" y="1016559"/>
            <a:ext cx="5512427" cy="6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4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12" grpId="0"/>
      <p:bldP spid="29713" grpId="0"/>
      <p:bldP spid="29716" grpId="0"/>
      <p:bldP spid="29717" grpId="0"/>
      <p:bldP spid="29719" grpId="0"/>
      <p:bldP spid="29720" grpId="0"/>
      <p:bldP spid="29721" grpId="0"/>
      <p:bldP spid="29722" grpId="0"/>
      <p:bldP spid="29726" grpId="0"/>
      <p:bldP spid="29738" grpId="0"/>
      <p:bldP spid="29739" grpId="0"/>
      <p:bldP spid="29741" grpId="0"/>
      <p:bldP spid="29742" grpId="0"/>
      <p:bldP spid="29743" grpId="0"/>
      <p:bldP spid="29744" grpId="0"/>
      <p:bldP spid="29745" grpId="0"/>
      <p:bldP spid="29748" grpId="0"/>
      <p:bldP spid="7177" grpId="0"/>
      <p:bldP spid="29750" grpId="0"/>
      <p:bldP spid="29751" grpId="0"/>
      <p:bldP spid="29752" grpId="0"/>
      <p:bldP spid="29753" grpId="0"/>
      <p:bldP spid="29754" grpId="0"/>
      <p:bldP spid="29755" grpId="0"/>
      <p:bldP spid="29756" grpId="0" animBg="1"/>
      <p:bldP spid="29757" grpId="0"/>
      <p:bldP spid="29758" grpId="0"/>
      <p:bldP spid="29759" grpId="0"/>
      <p:bldP spid="29760" grpId="0"/>
      <p:bldP spid="29761" grpId="0" animBg="1"/>
      <p:bldP spid="2976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02491" y="1779951"/>
            <a:ext cx="62992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1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Đặt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rồi</a:t>
            </a: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tính</a:t>
            </a:r>
            <a:endParaRPr lang="en-US" sz="3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938609" y="3321068"/>
            <a:ext cx="119575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2156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314092" y="3276611"/>
            <a:ext cx="62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064001" y="3493515"/>
            <a:ext cx="19539" cy="1507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064000" y="3886201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021261" y="3225576"/>
            <a:ext cx="113876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7380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441359" y="3229726"/>
            <a:ext cx="65649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0148281" y="3364521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10163939" y="3774831"/>
            <a:ext cx="1125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110892" y="382515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607171" y="3810016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126151" y="3751403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91875" y="3739675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657627" y="4167598"/>
            <a:ext cx="48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427045" y="4167598"/>
            <a:ext cx="51190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353171" y="381344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0195173" y="369278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0675821" y="3692789"/>
            <a:ext cx="37513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9030675" y="3604864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9276860" y="3604864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9788769" y="4366890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9554307" y="4378614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9554307" y="3980029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0417912" y="3692789"/>
            <a:ext cx="44547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7568" y="2526342"/>
            <a:ext cx="12192000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c) 308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7       2156 : 7        d) 1230 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6       7380 : 6                                                          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3677137" y="4607214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0968897" y="3692789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9777074" y="4783061"/>
            <a:ext cx="41031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656491" y="3276613"/>
            <a:ext cx="10160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051201" y="3962442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398583" y="3581417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 flipV="1">
            <a:off x="410307" y="4536835"/>
            <a:ext cx="1101972" cy="12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86859" y="447826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2156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6615721" y="3219456"/>
            <a:ext cx="115667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1230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300415" y="3832235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463321" y="3642963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 flipV="1">
            <a:off x="6615750" y="4412912"/>
            <a:ext cx="1258279" cy="73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6645681" y="4400946"/>
            <a:ext cx="123581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7380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9288583" y="3991752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1024303" y="380689"/>
            <a:ext cx="10769600" cy="5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21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202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4037973" y="1016559"/>
            <a:ext cx="5512427" cy="6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4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12" grpId="0"/>
      <p:bldP spid="29713" grpId="0"/>
      <p:bldP spid="29716" grpId="0"/>
      <p:bldP spid="29717" grpId="0"/>
      <p:bldP spid="29719" grpId="0"/>
      <p:bldP spid="29720" grpId="0"/>
      <p:bldP spid="29721" grpId="0"/>
      <p:bldP spid="29722" grpId="0"/>
      <p:bldP spid="29726" grpId="0"/>
      <p:bldP spid="29738" grpId="0"/>
      <p:bldP spid="29739" grpId="0"/>
      <p:bldP spid="29741" grpId="0"/>
      <p:bldP spid="29742" grpId="0"/>
      <p:bldP spid="29743" grpId="0"/>
      <p:bldP spid="29744" grpId="0"/>
      <p:bldP spid="29745" grpId="0"/>
      <p:bldP spid="29748" grpId="0"/>
      <p:bldP spid="7177" grpId="0"/>
      <p:bldP spid="29750" grpId="0"/>
      <p:bldP spid="29751" grpId="0"/>
      <p:bldP spid="29752" grpId="0"/>
      <p:bldP spid="29753" grpId="0"/>
      <p:bldP spid="29754" grpId="0"/>
      <p:bldP spid="29755" grpId="0"/>
      <p:bldP spid="29756" grpId="0" animBg="1"/>
      <p:bldP spid="29757" grpId="0"/>
      <p:bldP spid="29758" grpId="0"/>
      <p:bldP spid="29759" grpId="0"/>
      <p:bldP spid="29760" grpId="0"/>
      <p:bldP spid="29761" grpId="0" animBg="1"/>
      <p:bldP spid="2976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6855" y="3338878"/>
            <a:ext cx="182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4691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24444" y="3287555"/>
            <a:ext cx="1117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81381" y="3419241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318705" y="3891541"/>
            <a:ext cx="9828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59496" y="3303101"/>
            <a:ext cx="1269909" cy="6921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1230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632608" y="3226905"/>
            <a:ext cx="42074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455813" y="3414444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459815" y="3861343"/>
            <a:ext cx="112612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751125" y="3253343"/>
            <a:ext cx="1281947" cy="6921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1607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981732" y="3226905"/>
            <a:ext cx="55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7871335" y="3360469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868794" y="379938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235213" y="3803200"/>
            <a:ext cx="346219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700200" y="380054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49067" y="3774784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03523" y="3762347"/>
            <a:ext cx="4748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24668" y="4159867"/>
            <a:ext cx="49266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98119" y="4158345"/>
            <a:ext cx="51326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599411" y="4577957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altLang="en-US" sz="3700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476426" y="3803200"/>
            <a:ext cx="4202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484671" y="3755705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907397" y="3754288"/>
            <a:ext cx="520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460324" y="3753432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716441" y="3758204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997181" y="4246172"/>
            <a:ext cx="61936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875827" y="3709174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366656" y="3699650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234165" y="3727388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466796" y="4231028"/>
            <a:ext cx="5449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239579" y="4228640"/>
            <a:ext cx="46130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8111621" y="3712432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734715" y="4240084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023551" y="4764368"/>
            <a:ext cx="3950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700563" y="375974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7011476" y="3744213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469711" y="4681080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90" y="1833771"/>
            <a:ext cx="4402054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718" rIns="9138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765"/>
            <a:r>
              <a:rPr lang="en-US" altLang="en-US" sz="30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altLang="en-US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alt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=""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41" y="2501613"/>
            <a:ext cx="1164592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4" tIns="45718" rIns="9138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765"/>
            <a:r>
              <a:rPr lang="en-US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4691 </a:t>
            </a:r>
            <a:r>
              <a:rPr lang="en-US" altLang="en-US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2        1230 </a:t>
            </a:r>
            <a:r>
              <a:rPr lang="en-US" altLang="en-US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: 3             </a:t>
            </a:r>
            <a:r>
              <a:rPr lang="en-US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 1607 </a:t>
            </a:r>
            <a:r>
              <a:rPr lang="en-US" altLang="en-US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4          1038 </a:t>
            </a:r>
            <a:r>
              <a:rPr lang="en-US" altLang="en-US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  <a:sym typeface="Arial"/>
              </a:rPr>
              <a:t>: 5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1273" y="3254369"/>
            <a:ext cx="1195058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altLang="en-US" sz="37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/>
                <a:sym typeface="Arial"/>
              </a:rPr>
              <a:t>1038</a:t>
            </a:r>
            <a:endParaRPr lang="en-US" altLang="en-US" sz="3700" b="1" kern="0" dirty="0">
              <a:solidFill>
                <a:sysClr val="windowText" lastClr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11026357" y="3238096"/>
            <a:ext cx="508000" cy="6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0" tIns="60925" rIns="121850" bIns="60925">
            <a:spAutoFit/>
          </a:bodyPr>
          <a:lstStyle/>
          <a:p>
            <a:pPr defTabSz="1218420">
              <a:spcBef>
                <a:spcPct val="50000"/>
              </a:spcBef>
            </a:pPr>
            <a:r>
              <a:rPr lang="en-US" altLang="en-US" sz="37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/>
                <a:sym typeface="Arial"/>
              </a:rPr>
              <a:t>5</a:t>
            </a:r>
            <a:endParaRPr lang="en-US" altLang="en-US" sz="3700" b="1" kern="0" dirty="0">
              <a:solidFill>
                <a:sysClr val="windowText" lastClr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10936041" y="3352167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10958458" y="381592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29297" y="3702260"/>
            <a:ext cx="483324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00" b="1" kern="0" dirty="0" smtClean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2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10026417" y="3760792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0291824" y="3752488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144995" y="3706393"/>
            <a:ext cx="483324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00" b="1" kern="0" dirty="0" smtClean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0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10304359" y="4245220"/>
            <a:ext cx="299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10544861" y="4236916"/>
            <a:ext cx="299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</a:t>
            </a:r>
            <a:endParaRPr lang="en-US" altLang="en-US" sz="3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11369423" y="3702326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10538556" y="4689356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TextBox 2"/>
          <p:cNvSpPr txBox="1">
            <a:spLocks noChangeArrowheads="1"/>
          </p:cNvSpPr>
          <p:nvPr/>
        </p:nvSpPr>
        <p:spPr bwMode="auto">
          <a:xfrm>
            <a:off x="1024303" y="380689"/>
            <a:ext cx="10769600" cy="5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21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202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2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Arial"/>
              <a:sym typeface="Arial"/>
            </a:endParaRP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3580777" y="887606"/>
            <a:ext cx="5512427" cy="6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66" tIns="60733" rIns="121466" bIns="60733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2179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Toán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:  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Luyện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tập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chung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822151" y="4577958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altLang="en-US" sz="3700" b="1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810427" y="5023433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1946383" y="380054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92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  <p:bldP spid="2" grpId="0"/>
      <p:bldP spid="65" grpId="0"/>
      <p:bldP spid="67" grpId="0" animBg="1"/>
      <p:bldP spid="68" grpId="0" animBg="1"/>
      <p:bldP spid="3" grpId="0"/>
      <p:bldP spid="71" grpId="0"/>
      <p:bldP spid="72" grpId="0"/>
      <p:bldP spid="73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2_Default Design">
  <a:themeElements>
    <a:clrScheme name="">
      <a:dk1>
        <a:srgbClr val="FFFFFF"/>
      </a:dk1>
      <a:lt1>
        <a:srgbClr val="FFFFFF"/>
      </a:lt1>
      <a:dk2>
        <a:srgbClr val="005000"/>
      </a:dk2>
      <a:lt2>
        <a:srgbClr val="DCEAAE"/>
      </a:lt2>
      <a:accent1>
        <a:srgbClr val="99CC00"/>
      </a:accent1>
      <a:accent2>
        <a:srgbClr val="6F801A"/>
      </a:accent2>
      <a:accent3>
        <a:srgbClr val="AAB3AA"/>
      </a:accent3>
      <a:accent4>
        <a:srgbClr val="DADADA"/>
      </a:accent4>
      <a:accent5>
        <a:srgbClr val="CAE2AA"/>
      </a:accent5>
      <a:accent6>
        <a:srgbClr val="647316"/>
      </a:accent6>
      <a:hlink>
        <a:srgbClr val="FFFFCC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602</Words>
  <Application>Microsoft Office PowerPoint</Application>
  <PresentationFormat>Custom</PresentationFormat>
  <Paragraphs>199</Paragraphs>
  <Slides>13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8_Office Theme</vt:lpstr>
      <vt:lpstr>10_Office Theme</vt:lpstr>
      <vt:lpstr>Office Theme</vt:lpstr>
      <vt:lpstr>默认设计模板</vt:lpstr>
      <vt:lpstr>5_Default Design</vt:lpstr>
      <vt:lpstr>6_Default Design</vt:lpstr>
      <vt:lpstr>Default Design</vt:lpstr>
      <vt:lpstr>7_Default Design</vt:lpstr>
      <vt:lpstr>1_Office 主题​​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MVP</cp:lastModifiedBy>
  <cp:revision>208</cp:revision>
  <dcterms:created xsi:type="dcterms:W3CDTF">2021-12-06T05:56:26Z</dcterms:created>
  <dcterms:modified xsi:type="dcterms:W3CDTF">2022-02-20T17:08:46Z</dcterms:modified>
</cp:coreProperties>
</file>