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943" r:id="rId3"/>
    <p:sldMasterId id="2147483955" r:id="rId4"/>
    <p:sldMasterId id="2147483968" r:id="rId5"/>
    <p:sldMasterId id="2147483980" r:id="rId6"/>
    <p:sldMasterId id="2147483992" r:id="rId7"/>
    <p:sldMasterId id="2147484004" r:id="rId8"/>
    <p:sldMasterId id="2147484028" r:id="rId9"/>
    <p:sldMasterId id="2147484064" r:id="rId10"/>
    <p:sldMasterId id="2147484100" r:id="rId11"/>
    <p:sldMasterId id="2147484112" r:id="rId12"/>
    <p:sldMasterId id="2147484124" r:id="rId13"/>
  </p:sldMasterIdLst>
  <p:notesMasterIdLst>
    <p:notesMasterId r:id="rId28"/>
  </p:notesMasterIdLst>
  <p:sldIdLst>
    <p:sldId id="306" r:id="rId14"/>
    <p:sldId id="319" r:id="rId15"/>
    <p:sldId id="320" r:id="rId16"/>
    <p:sldId id="321" r:id="rId17"/>
    <p:sldId id="313" r:id="rId18"/>
    <p:sldId id="316" r:id="rId19"/>
    <p:sldId id="279" r:id="rId20"/>
    <p:sldId id="307" r:id="rId21"/>
    <p:sldId id="308" r:id="rId22"/>
    <p:sldId id="309" r:id="rId23"/>
    <p:sldId id="285" r:id="rId24"/>
    <p:sldId id="311" r:id="rId25"/>
    <p:sldId id="310" r:id="rId26"/>
    <p:sldId id="280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357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036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714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422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070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6720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371" algn="l" defTabSz="913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CC"/>
    <a:srgbClr val="CCCCFF"/>
    <a:srgbClr val="FFCCFF"/>
    <a:srgbClr val="CCFFCC"/>
    <a:srgbClr val="CCFFFF"/>
    <a:srgbClr val="ED540E"/>
    <a:srgbClr val="CC0099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C4374-0ABB-4D0B-9DAB-BD6A5D09A019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DF83-26CF-4AE7-9E02-055F614A5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36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57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36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714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422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70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720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71" algn="l" defTabSz="913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07D2BC-8F51-4C59-8A2B-D5F5DD71C9B1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39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51" indent="0" algn="ctr">
              <a:buNone/>
              <a:defRPr sz="2000"/>
            </a:lvl2pPr>
            <a:lvl3pPr marL="913357" indent="0" algn="ctr">
              <a:buNone/>
              <a:defRPr sz="1900"/>
            </a:lvl3pPr>
            <a:lvl4pPr marL="1370036" indent="0" algn="ctr">
              <a:buNone/>
              <a:defRPr sz="1600"/>
            </a:lvl4pPr>
            <a:lvl5pPr marL="1826714" indent="0" algn="ctr">
              <a:buNone/>
              <a:defRPr sz="1600"/>
            </a:lvl5pPr>
            <a:lvl6pPr marL="2283422" indent="0" algn="ctr">
              <a:buNone/>
              <a:defRPr sz="1600"/>
            </a:lvl6pPr>
            <a:lvl7pPr marL="2740070" indent="0" algn="ctr">
              <a:buNone/>
              <a:defRPr sz="1600"/>
            </a:lvl7pPr>
            <a:lvl8pPr marL="3196720" indent="0" algn="ctr">
              <a:buNone/>
              <a:defRPr sz="1600"/>
            </a:lvl8pPr>
            <a:lvl9pPr marL="3653371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65111"/>
      </p:ext>
    </p:extLst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13216"/>
      </p:ext>
    </p:extLst>
  </p:cSld>
  <p:clrMapOvr>
    <a:masterClrMapping/>
  </p:clrMapOvr>
  <p:transition spd="slow" advTm="3000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2EE1-124E-4265-8107-E997E5685AE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81438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F225-1275-4FCA-B2C4-F693972DFFB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5744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DD9B-B1CF-4E62-989E-242B9827BB4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6572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532E-550D-4BAB-AB68-E246B7507F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00649"/>
      </p:ext>
    </p:extLst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7022-4AF7-448D-9238-6CF1BBDB933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06230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6725C-FB63-4DDC-824A-09DD7B0F036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63369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E01B-6F4F-4E32-9BF6-B35402F6282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27697"/>
      </p:ext>
    </p:extLst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E3CA-E585-4646-8D10-DCA30871FC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05332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A363-999F-4BC8-A64B-F3651E028B6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7031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8273-41F0-4A1C-A264-E49D0D466F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6898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544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544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8437"/>
      </p:ext>
    </p:extLst>
  </p:cSld>
  <p:clrMapOvr>
    <a:masterClrMapping/>
  </p:clrMapOvr>
  <p:transition spd="slow" advTm="3000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4D3F-4ACE-4BDF-9EA8-48A973018EE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13378"/>
      </p:ext>
    </p:extLst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2EE1-124E-4265-8107-E997E5685AE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64326"/>
      </p:ext>
    </p:extLst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F225-1275-4FCA-B2C4-F693972DFFB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8578"/>
      </p:ext>
    </p:extLst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DD9B-B1CF-4E62-989E-242B9827BB4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81144"/>
      </p:ext>
    </p:extLst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532E-550D-4BAB-AB68-E246B7507F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43937"/>
      </p:ext>
    </p:extLst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7022-4AF7-448D-9238-6CF1BBDB933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45969"/>
      </p:ext>
    </p:extLst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6725C-FB63-4DDC-824A-09DD7B0F036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69593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E01B-6F4F-4E32-9BF6-B35402F6282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41673"/>
      </p:ext>
    </p:extLst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E3CA-E585-4646-8D10-DCA30871FC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18808"/>
      </p:ext>
    </p:extLst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A363-999F-4BC8-A64B-F3651E028B6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70028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384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8273-41F0-4A1C-A264-E49D0D466F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56294"/>
      </p:ext>
    </p:extLst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4D3F-4ACE-4BDF-9EA8-48A973018EE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1832"/>
      </p:ext>
    </p:extLst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2EE1-124E-4265-8107-E997E5685AE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67228"/>
      </p:ext>
    </p:extLst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F225-1275-4FCA-B2C4-F693972DFFB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01399"/>
      </p:ext>
    </p:extLst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DD9B-B1CF-4E62-989E-242B9827BB4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32003"/>
      </p:ext>
    </p:extLst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532E-550D-4BAB-AB68-E246B7507F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99070"/>
      </p:ext>
    </p:extLst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7022-4AF7-448D-9238-6CF1BBDB933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68504"/>
      </p:ext>
    </p:extLst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6725C-FB63-4DDC-824A-09DD7B0F036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99193"/>
      </p:ext>
    </p:extLst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E01B-6F4F-4E32-9BF6-B35402F6282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66698"/>
      </p:ext>
    </p:extLst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E3CA-E585-4646-8D10-DCA30871FC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234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066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A363-999F-4BC8-A64B-F3651E028B6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95944"/>
      </p:ext>
    </p:extLst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8273-41F0-4A1C-A264-E49D0D466F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25243"/>
      </p:ext>
    </p:extLst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4D3F-4ACE-4BDF-9EA8-48A973018EE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35936"/>
      </p:ext>
    </p:extLst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2EE1-124E-4265-8107-E997E5685AE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89961"/>
      </p:ext>
    </p:extLst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F225-1275-4FCA-B2C4-F693972DFFB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04286"/>
      </p:ext>
    </p:extLst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DD9B-B1CF-4E62-989E-242B9827BB4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88570"/>
      </p:ext>
    </p:extLst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532E-550D-4BAB-AB68-E246B7507F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09682"/>
      </p:ext>
    </p:extLst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7022-4AF7-448D-9238-6CF1BBDB933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39931"/>
      </p:ext>
    </p:extLst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6725C-FB63-4DDC-824A-09DD7B0F036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67001"/>
      </p:ext>
    </p:extLst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E01B-6F4F-4E32-9BF6-B35402F6282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4004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5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1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1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1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1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2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2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18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E3CA-E585-4646-8D10-DCA30871FC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95157"/>
      </p:ext>
    </p:extLst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A363-999F-4BC8-A64B-F3651E028B6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88820"/>
      </p:ext>
    </p:extLst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8273-41F0-4A1C-A264-E49D0D466F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89804"/>
      </p:ext>
    </p:extLst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4D3F-4ACE-4BDF-9EA8-48A973018EE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49887"/>
      </p:ext>
    </p:extLst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2EE1-124E-4265-8107-E997E5685AE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36401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34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11" indent="0">
              <a:buNone/>
              <a:defRPr sz="2700" b="1"/>
            </a:lvl2pPr>
            <a:lvl3pPr marL="1218090" indent="0">
              <a:buNone/>
              <a:defRPr sz="2400" b="1"/>
            </a:lvl3pPr>
            <a:lvl4pPr marL="1827122" indent="0">
              <a:buNone/>
              <a:defRPr sz="2100" b="1"/>
            </a:lvl4pPr>
            <a:lvl5pPr marL="2436178" indent="0">
              <a:buNone/>
              <a:defRPr sz="2100" b="1"/>
            </a:lvl5pPr>
            <a:lvl6pPr marL="3045188" indent="0">
              <a:buNone/>
              <a:defRPr sz="2100" b="1"/>
            </a:lvl6pPr>
            <a:lvl7pPr marL="3654199" indent="0">
              <a:buNone/>
              <a:defRPr sz="2100" b="1"/>
            </a:lvl7pPr>
            <a:lvl8pPr marL="4263253" indent="0">
              <a:buNone/>
              <a:defRPr sz="2100" b="1"/>
            </a:lvl8pPr>
            <a:lvl9pPr marL="48722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5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11" indent="0">
              <a:buNone/>
              <a:defRPr sz="2700" b="1"/>
            </a:lvl2pPr>
            <a:lvl3pPr marL="1218090" indent="0">
              <a:buNone/>
              <a:defRPr sz="2400" b="1"/>
            </a:lvl3pPr>
            <a:lvl4pPr marL="1827122" indent="0">
              <a:buNone/>
              <a:defRPr sz="2100" b="1"/>
            </a:lvl4pPr>
            <a:lvl5pPr marL="2436178" indent="0">
              <a:buNone/>
              <a:defRPr sz="2100" b="1"/>
            </a:lvl5pPr>
            <a:lvl6pPr marL="3045188" indent="0">
              <a:buNone/>
              <a:defRPr sz="2100" b="1"/>
            </a:lvl6pPr>
            <a:lvl7pPr marL="3654199" indent="0">
              <a:buNone/>
              <a:defRPr sz="2100" b="1"/>
            </a:lvl7pPr>
            <a:lvl8pPr marL="4263253" indent="0">
              <a:buNone/>
              <a:defRPr sz="2100" b="1"/>
            </a:lvl8pPr>
            <a:lvl9pPr marL="48722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5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62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62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91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40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011" indent="0">
              <a:buNone/>
              <a:defRPr sz="1600"/>
            </a:lvl2pPr>
            <a:lvl3pPr marL="1218090" indent="0">
              <a:buNone/>
              <a:defRPr sz="1300"/>
            </a:lvl3pPr>
            <a:lvl4pPr marL="1827122" indent="0">
              <a:buNone/>
              <a:defRPr sz="1200"/>
            </a:lvl4pPr>
            <a:lvl5pPr marL="2436178" indent="0">
              <a:buNone/>
              <a:defRPr sz="1200"/>
            </a:lvl5pPr>
            <a:lvl6pPr marL="3045188" indent="0">
              <a:buNone/>
              <a:defRPr sz="1200"/>
            </a:lvl6pPr>
            <a:lvl7pPr marL="3654199" indent="0">
              <a:buNone/>
              <a:defRPr sz="1200"/>
            </a:lvl7pPr>
            <a:lvl8pPr marL="4263253" indent="0">
              <a:buNone/>
              <a:defRPr sz="1200"/>
            </a:lvl8pPr>
            <a:lvl9pPr marL="48722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2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35112"/>
      </p:ext>
    </p:extLst>
  </p:cSld>
  <p:clrMapOvr>
    <a:masterClrMapping/>
  </p:clrMapOvr>
  <p:transition spd="slow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95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011" indent="0">
              <a:buNone/>
              <a:defRPr sz="3700"/>
            </a:lvl2pPr>
            <a:lvl3pPr marL="1218090" indent="0">
              <a:buNone/>
              <a:defRPr sz="3200"/>
            </a:lvl3pPr>
            <a:lvl4pPr marL="1827122" indent="0">
              <a:buNone/>
              <a:defRPr sz="2700"/>
            </a:lvl4pPr>
            <a:lvl5pPr marL="2436178" indent="0">
              <a:buNone/>
              <a:defRPr sz="2700"/>
            </a:lvl5pPr>
            <a:lvl6pPr marL="3045188" indent="0">
              <a:buNone/>
              <a:defRPr sz="2700"/>
            </a:lvl6pPr>
            <a:lvl7pPr marL="3654199" indent="0">
              <a:buNone/>
              <a:defRPr sz="2700"/>
            </a:lvl7pPr>
            <a:lvl8pPr marL="4263253" indent="0">
              <a:buNone/>
              <a:defRPr sz="2700"/>
            </a:lvl8pPr>
            <a:lvl9pPr marL="487229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74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011" indent="0">
              <a:buNone/>
              <a:defRPr sz="1600"/>
            </a:lvl2pPr>
            <a:lvl3pPr marL="1218090" indent="0">
              <a:buNone/>
              <a:defRPr sz="1300"/>
            </a:lvl3pPr>
            <a:lvl4pPr marL="1827122" indent="0">
              <a:buNone/>
              <a:defRPr sz="1200"/>
            </a:lvl4pPr>
            <a:lvl5pPr marL="2436178" indent="0">
              <a:buNone/>
              <a:defRPr sz="1200"/>
            </a:lvl5pPr>
            <a:lvl6pPr marL="3045188" indent="0">
              <a:buNone/>
              <a:defRPr sz="1200"/>
            </a:lvl6pPr>
            <a:lvl7pPr marL="3654199" indent="0">
              <a:buNone/>
              <a:defRPr sz="1200"/>
            </a:lvl7pPr>
            <a:lvl8pPr marL="4263253" indent="0">
              <a:buNone/>
              <a:defRPr sz="1200"/>
            </a:lvl8pPr>
            <a:lvl9pPr marL="48722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89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5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9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9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79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0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77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61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28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8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1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7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0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3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25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3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3" indent="0">
              <a:buNone/>
              <a:defRPr sz="2700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00" b="1"/>
            </a:lvl4pPr>
            <a:lvl5pPr marL="2437198" indent="0">
              <a:buNone/>
              <a:defRPr sz="2100" b="1"/>
            </a:lvl5pPr>
            <a:lvl6pPr marL="3046480" indent="0">
              <a:buNone/>
              <a:defRPr sz="2100" b="1"/>
            </a:lvl6pPr>
            <a:lvl7pPr marL="3655763" indent="0">
              <a:buNone/>
              <a:defRPr sz="2100" b="1"/>
            </a:lvl7pPr>
            <a:lvl8pPr marL="4265067" indent="0">
              <a:buNone/>
              <a:defRPr sz="2100" b="1"/>
            </a:lvl8pPr>
            <a:lvl9pPr marL="487436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7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3" indent="0">
              <a:buNone/>
              <a:defRPr sz="2700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00" b="1"/>
            </a:lvl4pPr>
            <a:lvl5pPr marL="2437198" indent="0">
              <a:buNone/>
              <a:defRPr sz="2100" b="1"/>
            </a:lvl5pPr>
            <a:lvl6pPr marL="3046480" indent="0">
              <a:buNone/>
              <a:defRPr sz="2100" b="1"/>
            </a:lvl6pPr>
            <a:lvl7pPr marL="3655763" indent="0">
              <a:buNone/>
              <a:defRPr sz="2100" b="1"/>
            </a:lvl7pPr>
            <a:lvl8pPr marL="4265067" indent="0">
              <a:buNone/>
              <a:defRPr sz="2100" b="1"/>
            </a:lvl8pPr>
            <a:lvl9pPr marL="487436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97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70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7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1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8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3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0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3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447342"/>
      </p:ext>
    </p:extLst>
  </p:cSld>
  <p:clrMapOvr>
    <a:masterClrMapping/>
  </p:clrMapOvr>
  <p:transition spd="slow" advTm="3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19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83" indent="0">
              <a:buNone/>
              <a:defRPr sz="1600"/>
            </a:lvl2pPr>
            <a:lvl3pPr marL="1218600" indent="0">
              <a:buNone/>
              <a:defRPr sz="1300"/>
            </a:lvl3pPr>
            <a:lvl4pPr marL="1827893" indent="0">
              <a:buNone/>
              <a:defRPr sz="1200"/>
            </a:lvl4pPr>
            <a:lvl5pPr marL="2437198" indent="0">
              <a:buNone/>
              <a:defRPr sz="1200"/>
            </a:lvl5pPr>
            <a:lvl6pPr marL="3046480" indent="0">
              <a:buNone/>
              <a:defRPr sz="1200"/>
            </a:lvl6pPr>
            <a:lvl7pPr marL="3655763" indent="0">
              <a:buNone/>
              <a:defRPr sz="1200"/>
            </a:lvl7pPr>
            <a:lvl8pPr marL="4265067" indent="0">
              <a:buNone/>
              <a:defRPr sz="1200"/>
            </a:lvl8pPr>
            <a:lvl9pPr marL="4874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96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75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83" indent="0">
              <a:buNone/>
              <a:defRPr sz="3700"/>
            </a:lvl2pPr>
            <a:lvl3pPr marL="1218600" indent="0">
              <a:buNone/>
              <a:defRPr sz="3200"/>
            </a:lvl3pPr>
            <a:lvl4pPr marL="1827893" indent="0">
              <a:buNone/>
              <a:defRPr sz="2700"/>
            </a:lvl4pPr>
            <a:lvl5pPr marL="2437198" indent="0">
              <a:buNone/>
              <a:defRPr sz="2700"/>
            </a:lvl5pPr>
            <a:lvl6pPr marL="3046480" indent="0">
              <a:buNone/>
              <a:defRPr sz="2700"/>
            </a:lvl6pPr>
            <a:lvl7pPr marL="3655763" indent="0">
              <a:buNone/>
              <a:defRPr sz="2700"/>
            </a:lvl7pPr>
            <a:lvl8pPr marL="4265067" indent="0">
              <a:buNone/>
              <a:defRPr sz="2700"/>
            </a:lvl8pPr>
            <a:lvl9pPr marL="487436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1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83" indent="0">
              <a:buNone/>
              <a:defRPr sz="1600"/>
            </a:lvl2pPr>
            <a:lvl3pPr marL="1218600" indent="0">
              <a:buNone/>
              <a:defRPr sz="1300"/>
            </a:lvl3pPr>
            <a:lvl4pPr marL="1827893" indent="0">
              <a:buNone/>
              <a:defRPr sz="1200"/>
            </a:lvl4pPr>
            <a:lvl5pPr marL="2437198" indent="0">
              <a:buNone/>
              <a:defRPr sz="1200"/>
            </a:lvl5pPr>
            <a:lvl6pPr marL="3046480" indent="0">
              <a:buNone/>
              <a:defRPr sz="1200"/>
            </a:lvl6pPr>
            <a:lvl7pPr marL="3655763" indent="0">
              <a:buNone/>
              <a:defRPr sz="1200"/>
            </a:lvl7pPr>
            <a:lvl8pPr marL="4265067" indent="0">
              <a:buNone/>
              <a:defRPr sz="1200"/>
            </a:lvl8pPr>
            <a:lvl9pPr marL="4874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98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79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94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6B68C-B848-4788-8626-F440575E3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475432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323D9-8B8A-4338-B468-565F99957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232492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7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3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7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C8B33-3D46-42F0-BCFF-B82B7FA42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788359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C3F06-9D18-4670-AE5A-02FD35BA3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323501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79" indent="0">
              <a:buNone/>
              <a:defRPr sz="2700" b="1"/>
            </a:lvl2pPr>
            <a:lvl3pPr marL="121878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558" indent="0">
              <a:buNone/>
              <a:defRPr sz="2100" b="1"/>
            </a:lvl5pPr>
            <a:lvl6pPr marL="3046936" indent="0">
              <a:buNone/>
              <a:defRPr sz="2100" b="1"/>
            </a:lvl6pPr>
            <a:lvl7pPr marL="3656315" indent="0">
              <a:buNone/>
              <a:defRPr sz="2100" b="1"/>
            </a:lvl7pPr>
            <a:lvl8pPr marL="4265707" indent="0">
              <a:buNone/>
              <a:defRPr sz="2100" b="1"/>
            </a:lvl8pPr>
            <a:lvl9pPr marL="487509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79" indent="0">
              <a:buNone/>
              <a:defRPr sz="2700" b="1"/>
            </a:lvl2pPr>
            <a:lvl3pPr marL="121878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558" indent="0">
              <a:buNone/>
              <a:defRPr sz="2100" b="1"/>
            </a:lvl5pPr>
            <a:lvl6pPr marL="3046936" indent="0">
              <a:buNone/>
              <a:defRPr sz="2100" b="1"/>
            </a:lvl6pPr>
            <a:lvl7pPr marL="3656315" indent="0">
              <a:buNone/>
              <a:defRPr sz="2100" b="1"/>
            </a:lvl7pPr>
            <a:lvl8pPr marL="4265707" indent="0">
              <a:buNone/>
              <a:defRPr sz="2100" b="1"/>
            </a:lvl8pPr>
            <a:lvl9pPr marL="487509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A0A23-F1E2-4E46-A7B2-720B9F658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527768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05A2C-1BB9-4402-8B18-B2DD87EA7C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93893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707129"/>
      </p:ext>
    </p:extLst>
  </p:cSld>
  <p:clrMapOvr>
    <a:masterClrMapping/>
  </p:clrMapOvr>
  <p:transition spd="slow" advTm="3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EA582-0DAB-449D-BAC5-421524943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949047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19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1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79" indent="0">
              <a:buNone/>
              <a:defRPr sz="1600"/>
            </a:lvl2pPr>
            <a:lvl3pPr marL="1218780" indent="0">
              <a:buNone/>
              <a:defRPr sz="1300"/>
            </a:lvl3pPr>
            <a:lvl4pPr marL="1828165" indent="0">
              <a:buNone/>
              <a:defRPr sz="1200"/>
            </a:lvl4pPr>
            <a:lvl5pPr marL="2437558" indent="0">
              <a:buNone/>
              <a:defRPr sz="1200"/>
            </a:lvl5pPr>
            <a:lvl6pPr marL="3046936" indent="0">
              <a:buNone/>
              <a:defRPr sz="1200"/>
            </a:lvl6pPr>
            <a:lvl7pPr marL="3656315" indent="0">
              <a:buNone/>
              <a:defRPr sz="1200"/>
            </a:lvl7pPr>
            <a:lvl8pPr marL="4265707" indent="0">
              <a:buNone/>
              <a:defRPr sz="1200"/>
            </a:lvl8pPr>
            <a:lvl9pPr marL="487509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2032D-A034-4F33-AC47-283D6825A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28176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75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79" indent="0">
              <a:buNone/>
              <a:defRPr sz="3700"/>
            </a:lvl2pPr>
            <a:lvl3pPr marL="1218780" indent="0">
              <a:buNone/>
              <a:defRPr sz="3200"/>
            </a:lvl3pPr>
            <a:lvl4pPr marL="1828165" indent="0">
              <a:buNone/>
              <a:defRPr sz="2700"/>
            </a:lvl4pPr>
            <a:lvl5pPr marL="2437558" indent="0">
              <a:buNone/>
              <a:defRPr sz="2700"/>
            </a:lvl5pPr>
            <a:lvl6pPr marL="3046936" indent="0">
              <a:buNone/>
              <a:defRPr sz="2700"/>
            </a:lvl6pPr>
            <a:lvl7pPr marL="3656315" indent="0">
              <a:buNone/>
              <a:defRPr sz="2700"/>
            </a:lvl7pPr>
            <a:lvl8pPr marL="4265707" indent="0">
              <a:buNone/>
              <a:defRPr sz="2700"/>
            </a:lvl8pPr>
            <a:lvl9pPr marL="4875093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0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79" indent="0">
              <a:buNone/>
              <a:defRPr sz="1600"/>
            </a:lvl2pPr>
            <a:lvl3pPr marL="1218780" indent="0">
              <a:buNone/>
              <a:defRPr sz="1300"/>
            </a:lvl3pPr>
            <a:lvl4pPr marL="1828165" indent="0">
              <a:buNone/>
              <a:defRPr sz="1200"/>
            </a:lvl4pPr>
            <a:lvl5pPr marL="2437558" indent="0">
              <a:buNone/>
              <a:defRPr sz="1200"/>
            </a:lvl5pPr>
            <a:lvl6pPr marL="3046936" indent="0">
              <a:buNone/>
              <a:defRPr sz="1200"/>
            </a:lvl6pPr>
            <a:lvl7pPr marL="3656315" indent="0">
              <a:buNone/>
              <a:defRPr sz="1200"/>
            </a:lvl7pPr>
            <a:lvl8pPr marL="4265707" indent="0">
              <a:buNone/>
              <a:defRPr sz="1200"/>
            </a:lvl8pPr>
            <a:lvl9pPr marL="487509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99F0D-E4C6-45EE-BBA6-28D124BB32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595455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D3F94-DDD2-4F5C-A1A6-A50127BAB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838947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71A9E-09D8-41E4-81FB-65766B32F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752428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9"/>
            <a:ext cx="10058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19276"/>
            <a:ext cx="10972800" cy="44116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E8FE6-347F-4F6E-8FBC-5D3BFA0F1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1356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7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63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26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6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1" indent="0">
              <a:buNone/>
              <a:defRPr sz="2000" b="1"/>
            </a:lvl2pPr>
            <a:lvl3pPr marL="913357" indent="0">
              <a:buNone/>
              <a:defRPr sz="1900" b="1"/>
            </a:lvl3pPr>
            <a:lvl4pPr marL="1370036" indent="0">
              <a:buNone/>
              <a:defRPr sz="1600" b="1"/>
            </a:lvl4pPr>
            <a:lvl5pPr marL="1826714" indent="0">
              <a:buNone/>
              <a:defRPr sz="1600" b="1"/>
            </a:lvl5pPr>
            <a:lvl6pPr marL="2283422" indent="0">
              <a:buNone/>
              <a:defRPr sz="1600" b="1"/>
            </a:lvl6pPr>
            <a:lvl7pPr marL="2740070" indent="0">
              <a:buNone/>
              <a:defRPr sz="1600" b="1"/>
            </a:lvl7pPr>
            <a:lvl8pPr marL="3196720" indent="0">
              <a:buNone/>
              <a:defRPr sz="1600" b="1"/>
            </a:lvl8pPr>
            <a:lvl9pPr marL="36533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1" indent="0">
              <a:buNone/>
              <a:defRPr sz="2000" b="1"/>
            </a:lvl2pPr>
            <a:lvl3pPr marL="913357" indent="0">
              <a:buNone/>
              <a:defRPr sz="1900" b="1"/>
            </a:lvl3pPr>
            <a:lvl4pPr marL="1370036" indent="0">
              <a:buNone/>
              <a:defRPr sz="1600" b="1"/>
            </a:lvl4pPr>
            <a:lvl5pPr marL="1826714" indent="0">
              <a:buNone/>
              <a:defRPr sz="1600" b="1"/>
            </a:lvl5pPr>
            <a:lvl6pPr marL="2283422" indent="0">
              <a:buNone/>
              <a:defRPr sz="1600" b="1"/>
            </a:lvl6pPr>
            <a:lvl7pPr marL="2740070" indent="0">
              <a:buNone/>
              <a:defRPr sz="1600" b="1"/>
            </a:lvl7pPr>
            <a:lvl8pPr marL="3196720" indent="0">
              <a:buNone/>
              <a:defRPr sz="1600" b="1"/>
            </a:lvl8pPr>
            <a:lvl9pPr marL="36533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87324"/>
      </p:ext>
    </p:extLst>
  </p:cSld>
  <p:clrMapOvr>
    <a:masterClrMapping/>
  </p:clrMapOvr>
  <p:transition spd="slow" advTm="3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5" indent="0">
              <a:buNone/>
              <a:defRPr sz="2700" b="1"/>
            </a:lvl2pPr>
            <a:lvl3pPr marL="1218960" indent="0">
              <a:buNone/>
              <a:defRPr sz="2400" b="1"/>
            </a:lvl3pPr>
            <a:lvl4pPr marL="1828437" indent="0">
              <a:buNone/>
              <a:defRPr sz="2100" b="1"/>
            </a:lvl4pPr>
            <a:lvl5pPr marL="2437918" indent="0">
              <a:buNone/>
              <a:defRPr sz="2100" b="1"/>
            </a:lvl5pPr>
            <a:lvl6pPr marL="3047392" indent="0">
              <a:buNone/>
              <a:defRPr sz="2100" b="1"/>
            </a:lvl6pPr>
            <a:lvl7pPr marL="3656867" indent="0">
              <a:buNone/>
              <a:defRPr sz="2100" b="1"/>
            </a:lvl7pPr>
            <a:lvl8pPr marL="4266347" indent="0">
              <a:buNone/>
              <a:defRPr sz="2100" b="1"/>
            </a:lvl8pPr>
            <a:lvl9pPr marL="48758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1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5" indent="0">
              <a:buNone/>
              <a:defRPr sz="2700" b="1"/>
            </a:lvl2pPr>
            <a:lvl3pPr marL="1218960" indent="0">
              <a:buNone/>
              <a:defRPr sz="2400" b="1"/>
            </a:lvl3pPr>
            <a:lvl4pPr marL="1828437" indent="0">
              <a:buNone/>
              <a:defRPr sz="2100" b="1"/>
            </a:lvl4pPr>
            <a:lvl5pPr marL="2437918" indent="0">
              <a:buNone/>
              <a:defRPr sz="2100" b="1"/>
            </a:lvl5pPr>
            <a:lvl6pPr marL="3047392" indent="0">
              <a:buNone/>
              <a:defRPr sz="2100" b="1"/>
            </a:lvl6pPr>
            <a:lvl7pPr marL="3656867" indent="0">
              <a:buNone/>
              <a:defRPr sz="2100" b="1"/>
            </a:lvl7pPr>
            <a:lvl8pPr marL="4266347" indent="0">
              <a:buNone/>
              <a:defRPr sz="2100" b="1"/>
            </a:lvl8pPr>
            <a:lvl9pPr marL="48758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657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32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0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19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1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75" indent="0">
              <a:buNone/>
              <a:defRPr sz="1600"/>
            </a:lvl2pPr>
            <a:lvl3pPr marL="1218960" indent="0">
              <a:buNone/>
              <a:defRPr sz="1300"/>
            </a:lvl3pPr>
            <a:lvl4pPr marL="1828437" indent="0">
              <a:buNone/>
              <a:defRPr sz="1200"/>
            </a:lvl4pPr>
            <a:lvl5pPr marL="2437918" indent="0">
              <a:buNone/>
              <a:defRPr sz="1200"/>
            </a:lvl5pPr>
            <a:lvl6pPr marL="3047392" indent="0">
              <a:buNone/>
              <a:defRPr sz="1200"/>
            </a:lvl6pPr>
            <a:lvl7pPr marL="3656867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59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75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75" indent="0">
              <a:buNone/>
              <a:defRPr sz="3700"/>
            </a:lvl2pPr>
            <a:lvl3pPr marL="1218960" indent="0">
              <a:buNone/>
              <a:defRPr sz="3200"/>
            </a:lvl3pPr>
            <a:lvl4pPr marL="1828437" indent="0">
              <a:buNone/>
              <a:defRPr sz="2700"/>
            </a:lvl4pPr>
            <a:lvl5pPr marL="2437918" indent="0">
              <a:buNone/>
              <a:defRPr sz="2700"/>
            </a:lvl5pPr>
            <a:lvl6pPr marL="3047392" indent="0">
              <a:buNone/>
              <a:defRPr sz="2700"/>
            </a:lvl6pPr>
            <a:lvl7pPr marL="3656867" indent="0">
              <a:buNone/>
              <a:defRPr sz="2700"/>
            </a:lvl7pPr>
            <a:lvl8pPr marL="4266347" indent="0">
              <a:buNone/>
              <a:defRPr sz="2700"/>
            </a:lvl8pPr>
            <a:lvl9pPr marL="48758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9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75" indent="0">
              <a:buNone/>
              <a:defRPr sz="1600"/>
            </a:lvl2pPr>
            <a:lvl3pPr marL="1218960" indent="0">
              <a:buNone/>
              <a:defRPr sz="1300"/>
            </a:lvl3pPr>
            <a:lvl4pPr marL="1828437" indent="0">
              <a:buNone/>
              <a:defRPr sz="1200"/>
            </a:lvl4pPr>
            <a:lvl5pPr marL="2437918" indent="0">
              <a:buNone/>
              <a:defRPr sz="1200"/>
            </a:lvl5pPr>
            <a:lvl6pPr marL="3047392" indent="0">
              <a:buNone/>
              <a:defRPr sz="1200"/>
            </a:lvl6pPr>
            <a:lvl7pPr marL="3656867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76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585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074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545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781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482770"/>
      </p:ext>
    </p:extLst>
  </p:cSld>
  <p:clrMapOvr>
    <a:masterClrMapping/>
  </p:clrMapOvr>
  <p:transition spd="slow" advTm="3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696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2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04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673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973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19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562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75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8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2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5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922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094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1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302377"/>
      </p:ext>
    </p:extLst>
  </p:cSld>
  <p:clrMapOvr>
    <a:masterClrMapping/>
  </p:clrMapOvr>
  <p:transition spd="slow" advTm="300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5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9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9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9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8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8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8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8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616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536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7" indent="0">
              <a:buNone/>
              <a:defRPr sz="2700" b="1"/>
            </a:lvl2pPr>
            <a:lvl3pPr marL="1217970" indent="0">
              <a:buNone/>
              <a:defRPr sz="2400" b="1"/>
            </a:lvl3pPr>
            <a:lvl4pPr marL="1826941" indent="0">
              <a:buNone/>
              <a:defRPr sz="2100" b="1"/>
            </a:lvl4pPr>
            <a:lvl5pPr marL="2435938" indent="0">
              <a:buNone/>
              <a:defRPr sz="2100" b="1"/>
            </a:lvl5pPr>
            <a:lvl6pPr marL="3044884" indent="0">
              <a:buNone/>
              <a:defRPr sz="2100" b="1"/>
            </a:lvl6pPr>
            <a:lvl7pPr marL="3653831" indent="0">
              <a:buNone/>
              <a:defRPr sz="2100" b="1"/>
            </a:lvl7pPr>
            <a:lvl8pPr marL="4262827" indent="0">
              <a:buNone/>
              <a:defRPr sz="2100" b="1"/>
            </a:lvl8pPr>
            <a:lvl9pPr marL="487180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61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7" indent="0">
              <a:buNone/>
              <a:defRPr sz="2700" b="1"/>
            </a:lvl2pPr>
            <a:lvl3pPr marL="1217970" indent="0">
              <a:buNone/>
              <a:defRPr sz="2400" b="1"/>
            </a:lvl3pPr>
            <a:lvl4pPr marL="1826941" indent="0">
              <a:buNone/>
              <a:defRPr sz="2100" b="1"/>
            </a:lvl4pPr>
            <a:lvl5pPr marL="2435938" indent="0">
              <a:buNone/>
              <a:defRPr sz="2100" b="1"/>
            </a:lvl5pPr>
            <a:lvl6pPr marL="3044884" indent="0">
              <a:buNone/>
              <a:defRPr sz="2100" b="1"/>
            </a:lvl6pPr>
            <a:lvl7pPr marL="3653831" indent="0">
              <a:buNone/>
              <a:defRPr sz="2100" b="1"/>
            </a:lvl7pPr>
            <a:lvl8pPr marL="4262827" indent="0">
              <a:buNone/>
              <a:defRPr sz="2100" b="1"/>
            </a:lvl8pPr>
            <a:lvl9pPr marL="487180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6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853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579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55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40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6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947" indent="0">
              <a:buNone/>
              <a:defRPr sz="1600"/>
            </a:lvl2pPr>
            <a:lvl3pPr marL="1217970" indent="0">
              <a:buNone/>
              <a:defRPr sz="1300"/>
            </a:lvl3pPr>
            <a:lvl4pPr marL="1826941" indent="0">
              <a:buNone/>
              <a:defRPr sz="1200"/>
            </a:lvl4pPr>
            <a:lvl5pPr marL="2435938" indent="0">
              <a:buNone/>
              <a:defRPr sz="1200"/>
            </a:lvl5pPr>
            <a:lvl6pPr marL="3044884" indent="0">
              <a:buNone/>
              <a:defRPr sz="1200"/>
            </a:lvl6pPr>
            <a:lvl7pPr marL="3653831" indent="0">
              <a:buNone/>
              <a:defRPr sz="1200"/>
            </a:lvl7pPr>
            <a:lvl8pPr marL="4262827" indent="0">
              <a:buNone/>
              <a:defRPr sz="1200"/>
            </a:lvl8pPr>
            <a:lvl9pPr marL="48718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090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95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947" indent="0">
              <a:buNone/>
              <a:defRPr sz="3700"/>
            </a:lvl2pPr>
            <a:lvl3pPr marL="1217970" indent="0">
              <a:buNone/>
              <a:defRPr sz="3200"/>
            </a:lvl3pPr>
            <a:lvl4pPr marL="1826941" indent="0">
              <a:buNone/>
              <a:defRPr sz="2700"/>
            </a:lvl4pPr>
            <a:lvl5pPr marL="2435938" indent="0">
              <a:buNone/>
              <a:defRPr sz="2700"/>
            </a:lvl5pPr>
            <a:lvl6pPr marL="3044884" indent="0">
              <a:buNone/>
              <a:defRPr sz="2700"/>
            </a:lvl6pPr>
            <a:lvl7pPr marL="3653831" indent="0">
              <a:buNone/>
              <a:defRPr sz="2700"/>
            </a:lvl7pPr>
            <a:lvl8pPr marL="4262827" indent="0">
              <a:buNone/>
              <a:defRPr sz="2700"/>
            </a:lvl8pPr>
            <a:lvl9pPr marL="4871806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74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947" indent="0">
              <a:buNone/>
              <a:defRPr sz="1600"/>
            </a:lvl2pPr>
            <a:lvl3pPr marL="1217970" indent="0">
              <a:buNone/>
              <a:defRPr sz="1300"/>
            </a:lvl3pPr>
            <a:lvl4pPr marL="1826941" indent="0">
              <a:buNone/>
              <a:defRPr sz="1200"/>
            </a:lvl4pPr>
            <a:lvl5pPr marL="2435938" indent="0">
              <a:buNone/>
              <a:defRPr sz="1200"/>
            </a:lvl5pPr>
            <a:lvl6pPr marL="3044884" indent="0">
              <a:buNone/>
              <a:defRPr sz="1200"/>
            </a:lvl6pPr>
            <a:lvl7pPr marL="3653831" indent="0">
              <a:buNone/>
              <a:defRPr sz="1200"/>
            </a:lvl7pPr>
            <a:lvl8pPr marL="4262827" indent="0">
              <a:buNone/>
              <a:defRPr sz="1200"/>
            </a:lvl8pPr>
            <a:lvl9pPr marL="48718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19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681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9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9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814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F225-1275-4FCA-B2C4-F693972DFFB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3158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8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51" indent="0">
              <a:buNone/>
              <a:defRPr sz="1500"/>
            </a:lvl2pPr>
            <a:lvl3pPr marL="913357" indent="0">
              <a:buNone/>
              <a:defRPr sz="1200"/>
            </a:lvl3pPr>
            <a:lvl4pPr marL="1370036" indent="0">
              <a:buNone/>
              <a:defRPr sz="1100"/>
            </a:lvl4pPr>
            <a:lvl5pPr marL="1826714" indent="0">
              <a:buNone/>
              <a:defRPr sz="1100"/>
            </a:lvl5pPr>
            <a:lvl6pPr marL="2283422" indent="0">
              <a:buNone/>
              <a:defRPr sz="1100"/>
            </a:lvl6pPr>
            <a:lvl7pPr marL="2740070" indent="0">
              <a:buNone/>
              <a:defRPr sz="1100"/>
            </a:lvl7pPr>
            <a:lvl8pPr marL="3196720" indent="0">
              <a:buNone/>
              <a:defRPr sz="1100"/>
            </a:lvl8pPr>
            <a:lvl9pPr marL="36533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148240"/>
      </p:ext>
    </p:extLst>
  </p:cSld>
  <p:clrMapOvr>
    <a:masterClrMapping/>
  </p:clrMapOvr>
  <p:transition spd="slow" advTm="300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DD9B-B1CF-4E62-989E-242B9827BB4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91473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532E-550D-4BAB-AB68-E246B7507F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3013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7022-4AF7-448D-9238-6CF1BBDB933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24918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6725C-FB63-4DDC-824A-09DD7B0F036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43890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E01B-6F4F-4E32-9BF6-B35402F6282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34957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E3CA-E585-4646-8D10-DCA30871FC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45236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A363-999F-4BC8-A64B-F3651E028B6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09420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8273-41F0-4A1C-A264-E49D0D466F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79692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4D3F-4ACE-4BDF-9EA8-48A973018EE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55778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7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7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2EE1-124E-4265-8107-E997E5685AE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1448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8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51" indent="0">
              <a:buNone/>
              <a:defRPr sz="2800"/>
            </a:lvl2pPr>
            <a:lvl3pPr marL="913357" indent="0">
              <a:buNone/>
              <a:defRPr sz="2400"/>
            </a:lvl3pPr>
            <a:lvl4pPr marL="1370036" indent="0">
              <a:buNone/>
              <a:defRPr sz="2000"/>
            </a:lvl4pPr>
            <a:lvl5pPr marL="1826714" indent="0">
              <a:buNone/>
              <a:defRPr sz="2000"/>
            </a:lvl5pPr>
            <a:lvl6pPr marL="2283422" indent="0">
              <a:buNone/>
              <a:defRPr sz="2000"/>
            </a:lvl6pPr>
            <a:lvl7pPr marL="2740070" indent="0">
              <a:buNone/>
              <a:defRPr sz="2000"/>
            </a:lvl7pPr>
            <a:lvl8pPr marL="3196720" indent="0">
              <a:buNone/>
              <a:defRPr sz="2000"/>
            </a:lvl8pPr>
            <a:lvl9pPr marL="365337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51" indent="0">
              <a:buNone/>
              <a:defRPr sz="1500"/>
            </a:lvl2pPr>
            <a:lvl3pPr marL="913357" indent="0">
              <a:buNone/>
              <a:defRPr sz="1200"/>
            </a:lvl3pPr>
            <a:lvl4pPr marL="1370036" indent="0">
              <a:buNone/>
              <a:defRPr sz="1100"/>
            </a:lvl4pPr>
            <a:lvl5pPr marL="1826714" indent="0">
              <a:buNone/>
              <a:defRPr sz="1100"/>
            </a:lvl5pPr>
            <a:lvl6pPr marL="2283422" indent="0">
              <a:buNone/>
              <a:defRPr sz="1100"/>
            </a:lvl6pPr>
            <a:lvl7pPr marL="2740070" indent="0">
              <a:buNone/>
              <a:defRPr sz="1100"/>
            </a:lvl7pPr>
            <a:lvl8pPr marL="3196720" indent="0">
              <a:buNone/>
              <a:defRPr sz="1100"/>
            </a:lvl8pPr>
            <a:lvl9pPr marL="36533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26736"/>
      </p:ext>
    </p:extLst>
  </p:cSld>
  <p:clrMapOvr>
    <a:masterClrMapping/>
  </p:clrMapOvr>
  <p:transition spd="slow" advTm="3000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F225-1275-4FCA-B2C4-F693972DFFB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14257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DD9B-B1CF-4E62-989E-242B9827BB4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81504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532E-550D-4BAB-AB68-E246B7507FA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42875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7022-4AF7-448D-9238-6CF1BBDB933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63059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6725C-FB63-4DDC-824A-09DD7B0F036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67770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E01B-6F4F-4E32-9BF6-B35402F6282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2808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E3CA-E585-4646-8D10-DCA30871FC3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71340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A363-999F-4BC8-A64B-F3651E028B6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15936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8273-41F0-4A1C-A264-E49D0D466F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95611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4D3F-4ACE-4BDF-9EA8-48A973018EE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1772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48" tIns="45718" rIns="91348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48" tIns="45718" rIns="91348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710"/>
            <a:ext cx="2743200" cy="365125"/>
          </a:xfrm>
          <a:prstGeom prst="rect">
            <a:avLst/>
          </a:prstGeom>
        </p:spPr>
        <p:txBody>
          <a:bodyPr vert="horz" lIns="91348" tIns="45718" rIns="9134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710"/>
            <a:ext cx="4114800" cy="365125"/>
          </a:xfrm>
          <a:prstGeom prst="rect">
            <a:avLst/>
          </a:prstGeom>
        </p:spPr>
        <p:txBody>
          <a:bodyPr vert="horz" lIns="91348" tIns="45718" rIns="9134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710"/>
            <a:ext cx="2743200" cy="365125"/>
          </a:xfrm>
          <a:prstGeom prst="rect">
            <a:avLst/>
          </a:prstGeom>
        </p:spPr>
        <p:txBody>
          <a:bodyPr vert="horz" lIns="91348" tIns="45718" rIns="9134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7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fade/>
  </p:transition>
  <p:txStyles>
    <p:titleStyle>
      <a:lvl1pPr algn="l" defTabSz="91335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54" indent="-228354" algn="l" defTabSz="91335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62" indent="-228354" algn="l" defTabSz="9133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10" indent="-228354" algn="l" defTabSz="9133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360" indent="-228354" algn="l" defTabSz="9133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011" indent="-228354" algn="l" defTabSz="9133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17" indent="-228354" algn="l" defTabSz="9133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96" indent="-228354" algn="l" defTabSz="9133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74" indent="-228354" algn="l" defTabSz="9133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82" indent="-228354" algn="l" defTabSz="9133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1" algn="l" defTabSz="913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7" algn="l" defTabSz="913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6" algn="l" defTabSz="913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14" algn="l" defTabSz="913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22" algn="l" defTabSz="913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0" algn="l" defTabSz="913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20" algn="l" defTabSz="913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371" algn="l" defTabSz="913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60EB0F-BF48-4FD1-9205-7EED5EE9E2BE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8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2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60EB0F-BF48-4FD1-9205-7EED5EE9E2BE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60EB0F-BF48-4FD1-9205-7EED5EE9E2BE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5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60EB0F-BF48-4FD1-9205-7EED5EE9E2BE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21" tIns="60910" rIns="121821" bIns="609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21" tIns="60910" rIns="121821" bIns="609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10"/>
            <a:ext cx="2844800" cy="365125"/>
          </a:xfrm>
          <a:prstGeom prst="rect">
            <a:avLst/>
          </a:prstGeom>
        </p:spPr>
        <p:txBody>
          <a:bodyPr vert="horz" lIns="121821" tIns="60910" rIns="121821" bIns="6091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9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90"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10"/>
            <a:ext cx="3860800" cy="365125"/>
          </a:xfrm>
          <a:prstGeom prst="rect">
            <a:avLst/>
          </a:prstGeom>
        </p:spPr>
        <p:txBody>
          <a:bodyPr vert="horz" lIns="121821" tIns="60910" rIns="121821" bIns="6091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9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10"/>
            <a:ext cx="2844800" cy="365125"/>
          </a:xfrm>
          <a:prstGeom prst="rect">
            <a:avLst/>
          </a:prstGeom>
        </p:spPr>
        <p:txBody>
          <a:bodyPr vert="horz" lIns="121821" tIns="60910" rIns="121821" bIns="6091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9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9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3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1809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59" indent="-456759" algn="l" defTabSz="121809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710" indent="-380654" algn="l" defTabSz="121809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595" indent="-304504" algn="l" defTabSz="12180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627" indent="-304504" algn="l" defTabSz="121809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682" indent="-304504" algn="l" defTabSz="121809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2" indent="-304504" algn="l" defTabSz="12180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749" indent="-304504" algn="l" defTabSz="12180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782" indent="-304504" algn="l" defTabSz="12180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815" indent="-304504" algn="l" defTabSz="12180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11" algn="l" defTabSz="12180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90" algn="l" defTabSz="12180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22" algn="l" defTabSz="12180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178" algn="l" defTabSz="12180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8" algn="l" defTabSz="12180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199" algn="l" defTabSz="12180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12180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292" algn="l" defTabSz="12180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66" tIns="60933" rIns="121866" bIns="6093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66" tIns="60933" rIns="121866" bIns="609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00"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6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ctr" defTabSz="12186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63" indent="-456963" algn="l" defTabSz="121860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118" indent="-380813" algn="l" defTabSz="121860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241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533" indent="-304640" algn="l" defTabSz="121860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838" indent="-304640" algn="l" defTabSz="121860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120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426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720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013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8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0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9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98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48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76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067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361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121882" tIns="60941" rIns="121882" bIns="6094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12187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121882" tIns="60941" rIns="121882" bIns="6094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12187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wrap="square" lIns="121882" tIns="60941" rIns="121882" bIns="60941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defTabSz="1218780" eaLnBrk="0" fontAlgn="base" hangingPunct="0">
              <a:spcBef>
                <a:spcPct val="0"/>
              </a:spcBef>
              <a:spcAft>
                <a:spcPct val="0"/>
              </a:spcAft>
            </a:pPr>
            <a:fld id="{575B31E7-1E43-4EB3-8437-2BC110E538CC}" type="slidenum">
              <a:rPr lang="en-US" altLang="en-US" smtClean="0">
                <a:latin typeface="Arial" charset="0"/>
              </a:rPr>
              <a:pPr defTabSz="121878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37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78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1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55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035" indent="-4570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62" indent="-3808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469" indent="-304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853" indent="-304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246" indent="-304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624" indent="-304688" algn="l" defTabSz="12187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018" indent="-304688" algn="l" defTabSz="12187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404" indent="-304688" algn="l" defTabSz="12187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789" indent="-304688" algn="l" defTabSz="12187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79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80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58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36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15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07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093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8" tIns="60949" rIns="121898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98" tIns="60949" rIns="121898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6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60"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6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6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defTabSz="121896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7" indent="-457107" algn="l" defTabSz="121896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06" indent="-380925" algn="l" defTabSz="121896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7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6" algn="l" defTabSz="121896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4" indent="-304736" algn="l" defTabSz="121896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8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10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8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5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60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2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4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10" tIns="60905" rIns="121810" bIns="609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10" tIns="60905" rIns="121810" bIns="609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10"/>
            <a:ext cx="2844800" cy="365125"/>
          </a:xfrm>
          <a:prstGeom prst="rect">
            <a:avLst/>
          </a:prstGeom>
        </p:spPr>
        <p:txBody>
          <a:bodyPr vert="horz" lIns="121810" tIns="60905" rIns="121810" bIns="6090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97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970"/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10"/>
            <a:ext cx="3860800" cy="365125"/>
          </a:xfrm>
          <a:prstGeom prst="rect">
            <a:avLst/>
          </a:prstGeom>
        </p:spPr>
        <p:txBody>
          <a:bodyPr vert="horz" lIns="121810" tIns="60905" rIns="121810" bIns="6090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9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10"/>
            <a:ext cx="2844800" cy="365125"/>
          </a:xfrm>
          <a:prstGeom prst="rect">
            <a:avLst/>
          </a:prstGeom>
        </p:spPr>
        <p:txBody>
          <a:bodyPr vert="horz" lIns="121810" tIns="60905" rIns="121810" bIns="6090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97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9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defTabSz="12179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11" indent="-456711" algn="l" defTabSz="12179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614" indent="-380617" algn="l" defTabSz="12179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43" indent="-304472" algn="l" defTabSz="12179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413" indent="-304472" algn="l" defTabSz="12179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410" indent="-304472" algn="l" defTabSz="12179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356" indent="-304472" algn="l" defTabSz="12179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354" indent="-304472" algn="l" defTabSz="12179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326" indent="-304472" algn="l" defTabSz="12179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297" indent="-304472" algn="l" defTabSz="12179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7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70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941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38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884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831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827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806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60EB0F-BF48-4FD1-9205-7EED5EE9E2BE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6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4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4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60EB0F-BF48-4FD1-9205-7EED5EE9E2BE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7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Tonghopcacloai/Baigiangdientu/Baigiangchuyende/tong%20hop/Ai%20Nghia/Tro%20choi%20am%20nhac.ppt#8. Slide 8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10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972919" y="6013604"/>
            <a:ext cx="246172" cy="1107939"/>
          </a:xfrm>
          <a:prstGeom prst="rect">
            <a:avLst/>
          </a:prstGeom>
          <a:noFill/>
        </p:spPr>
        <p:txBody>
          <a:bodyPr wrap="none" lIns="121864" tIns="60932" rIns="121864" bIns="60932">
            <a:spAutoFit/>
          </a:bodyPr>
          <a:lstStyle/>
          <a:p>
            <a:pPr algn="ctr" defTabSz="1218570">
              <a:defRPr/>
            </a:pPr>
            <a:endParaRPr lang="en-US" sz="6400" b="1" dirty="0">
              <a:ln w="12700">
                <a:solidFill>
                  <a:srgbClr val="F79646">
                    <a:lumMod val="50000"/>
                  </a:srgbClr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837982"/>
              </p:ext>
            </p:extLst>
          </p:nvPr>
        </p:nvGraphicFramePr>
        <p:xfrm>
          <a:off x="406400" y="179"/>
          <a:ext cx="1828800" cy="156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lip" r:id="rId4" imgW="1095210" imgH="800021" progId="MS_ClipArt_Gallery.2">
                  <p:embed/>
                </p:oleObj>
              </mc:Choice>
              <mc:Fallback>
                <p:oleObj name="Clip" r:id="rId4" imgW="1095210" imgH="80002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79"/>
                        <a:ext cx="1828800" cy="1564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0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11" y="4014616"/>
            <a:ext cx="2769892" cy="14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4368929" y="177832"/>
            <a:ext cx="3963561" cy="5588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832" tIns="60929" rIns="121832" bIns="6092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4842" eaLnBrk="0" hangingPunct="0">
              <a:spcBef>
                <a:spcPct val="0"/>
              </a:spcBef>
            </a:pPr>
            <a:r>
              <a:rPr lang="en-US" sz="48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4800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THẠCH BÀN A</a:t>
            </a:r>
            <a:endParaRPr lang="en-US" sz="48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" name="Picture 13" descr="Káº¿t quáº£ hÃ¬nh áº£nh cho bird cartoon">
            <a:extLst>
              <a:ext uri="{FF2B5EF4-FFF2-40B4-BE49-F238E27FC236}">
                <a16:creationId xmlns:a16="http://schemas.microsoft.com/office/drawing/2014/main" id="{58800AE8-42F5-4418-8754-E451BB60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 bwMode="auto">
          <a:xfrm>
            <a:off x="9956930" y="12703"/>
            <a:ext cx="1919817" cy="178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3048003" y="1498600"/>
            <a:ext cx="6581884" cy="1219200"/>
          </a:xfrm>
          <a:prstGeom prst="rect">
            <a:avLst/>
          </a:prstGeom>
        </p:spPr>
        <p:txBody>
          <a:bodyPr wrap="none" lIns="121832" tIns="60929" rIns="121832" bIns="6092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4842" eaLnBrk="0" hangingPunct="0">
              <a:spcBef>
                <a:spcPct val="0"/>
              </a:spcBef>
              <a:defRPr/>
            </a:pPr>
            <a:r>
              <a:rPr lang="en-US" sz="48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</a:t>
            </a:r>
            <a:r>
              <a:rPr lang="en-US" sz="4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mừng</a:t>
            </a:r>
            <a:r>
              <a:rPr lang="en-US" sz="4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</a:t>
            </a:r>
            <a:r>
              <a:rPr lang="en-US" sz="4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em</a:t>
            </a:r>
            <a:r>
              <a:rPr lang="en-US" sz="4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đến</a:t>
            </a:r>
            <a:r>
              <a:rPr lang="en-US" sz="4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với</a:t>
            </a:r>
            <a:r>
              <a:rPr lang="en-US" sz="4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4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4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8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hôm</a:t>
            </a:r>
            <a:r>
              <a:rPr lang="en-US" sz="4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nay </a:t>
            </a:r>
          </a:p>
        </p:txBody>
      </p:sp>
      <p:sp>
        <p:nvSpPr>
          <p:cNvPr id="15" name="WordArt 5">
            <a:hlinkClick r:id="rId8"/>
          </p:cNvPr>
          <p:cNvSpPr>
            <a:spLocks noChangeArrowheads="1" noChangeShapeType="1" noTextEdit="1"/>
          </p:cNvSpPr>
          <p:nvPr/>
        </p:nvSpPr>
        <p:spPr bwMode="auto">
          <a:xfrm>
            <a:off x="4988200" y="2819400"/>
            <a:ext cx="2936631" cy="699448"/>
          </a:xfrm>
          <a:prstGeom prst="rect">
            <a:avLst/>
          </a:prstGeom>
        </p:spPr>
        <p:txBody>
          <a:bodyPr wrap="none" lIns="121864" tIns="60932" rIns="121864" bIns="60932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99"/>
              </a:extrusionClr>
            </a:sp3d>
          </a:bodyPr>
          <a:lstStyle/>
          <a:p>
            <a:pPr algn="ctr" defTabSz="1215206" eaLnBrk="0" hangingPunct="0">
              <a:spcBef>
                <a:spcPct val="0"/>
              </a:spcBef>
            </a:pPr>
            <a:r>
              <a:rPr lang="en-US" sz="8800" b="1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cs typeface="Calibri"/>
              </a:rPr>
              <a:t>TOÁN:  LUYỆN TẬP (TR122) </a:t>
            </a:r>
          </a:p>
        </p:txBody>
      </p:sp>
      <p:grpSp>
        <p:nvGrpSpPr>
          <p:cNvPr id="16" name="Group 3"/>
          <p:cNvGrpSpPr>
            <a:grpSpLocks noChangeAspect="1"/>
          </p:cNvGrpSpPr>
          <p:nvPr/>
        </p:nvGrpSpPr>
        <p:grpSpPr bwMode="auto">
          <a:xfrm rot="645857">
            <a:off x="7744304" y="591166"/>
            <a:ext cx="4327045" cy="1203133"/>
            <a:chOff x="0" y="0"/>
            <a:chExt cx="1826" cy="534"/>
          </a:xfrm>
        </p:grpSpPr>
        <p:pic>
          <p:nvPicPr>
            <p:cNvPr id="17" name="Picture 4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23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3"/>
          <p:cNvGrpSpPr>
            <a:grpSpLocks noChangeAspect="1"/>
          </p:cNvGrpSpPr>
          <p:nvPr/>
        </p:nvGrpSpPr>
        <p:grpSpPr bwMode="auto">
          <a:xfrm rot="645857">
            <a:off x="572991" y="241682"/>
            <a:ext cx="4514324" cy="1222445"/>
            <a:chOff x="0" y="0"/>
            <a:chExt cx="1826" cy="534"/>
          </a:xfrm>
        </p:grpSpPr>
        <p:pic>
          <p:nvPicPr>
            <p:cNvPr id="22" name="Picture 4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" y="42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3"/>
          <p:cNvGrpSpPr>
            <a:grpSpLocks noChangeAspect="1"/>
          </p:cNvGrpSpPr>
          <p:nvPr/>
        </p:nvGrpSpPr>
        <p:grpSpPr bwMode="auto">
          <a:xfrm rot="645857">
            <a:off x="7936769" y="4311258"/>
            <a:ext cx="4111019" cy="1113981"/>
            <a:chOff x="0" y="0"/>
            <a:chExt cx="1826" cy="534"/>
          </a:xfrm>
        </p:grpSpPr>
        <p:pic>
          <p:nvPicPr>
            <p:cNvPr id="27" name="Picture 4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" y="42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"/>
          <p:cNvGrpSpPr>
            <a:grpSpLocks noChangeAspect="1"/>
          </p:cNvGrpSpPr>
          <p:nvPr/>
        </p:nvGrpSpPr>
        <p:grpSpPr bwMode="auto">
          <a:xfrm rot="645857">
            <a:off x="541705" y="4025500"/>
            <a:ext cx="4331793" cy="1275656"/>
            <a:chOff x="0" y="0"/>
            <a:chExt cx="1826" cy="534"/>
          </a:xfrm>
        </p:grpSpPr>
        <p:pic>
          <p:nvPicPr>
            <p:cNvPr id="32" name="Picture 4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" y="42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6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7" descr="SPARK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8" descr="Firewrk5"/>
          <p:cNvPicPr>
            <a:picLocks noChangeAspect="1" noChangeArrowheads="1"/>
          </p:cNvPicPr>
          <p:nvPr/>
        </p:nvPicPr>
        <p:blipFill>
          <a:blip r:embed="rId10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7" y="2514600"/>
            <a:ext cx="904875" cy="100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 descr="Firewrk5"/>
          <p:cNvPicPr>
            <a:picLocks noChangeAspect="1" noChangeArrowheads="1"/>
          </p:cNvPicPr>
          <p:nvPr/>
        </p:nvPicPr>
        <p:blipFill>
          <a:blip r:embed="rId10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969" y="2362200"/>
            <a:ext cx="904875" cy="100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 descr="Firewrk5"/>
          <p:cNvPicPr>
            <a:picLocks noChangeAspect="1" noChangeArrowheads="1"/>
          </p:cNvPicPr>
          <p:nvPr/>
        </p:nvPicPr>
        <p:blipFill>
          <a:blip r:embed="rId10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13" y="3219924"/>
            <a:ext cx="904875" cy="100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Firewrk5"/>
          <p:cNvPicPr>
            <a:picLocks noChangeAspect="1" noChangeArrowheads="1"/>
          </p:cNvPicPr>
          <p:nvPr/>
        </p:nvPicPr>
        <p:blipFill>
          <a:blip r:embed="rId10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93" y="3465640"/>
            <a:ext cx="904875" cy="100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451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8"/>
          <p:cNvSpPr txBox="1">
            <a:spLocks noChangeArrowheads="1"/>
          </p:cNvSpPr>
          <p:nvPr/>
        </p:nvSpPr>
        <p:spPr bwMode="auto">
          <a:xfrm>
            <a:off x="2338649" y="1577009"/>
            <a:ext cx="4656015" cy="61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4" tIns="60957" rIns="121914" bIns="60957">
            <a:spAutoFit/>
          </a:bodyPr>
          <a:lstStyle/>
          <a:p>
            <a:pPr defTabSz="1219140">
              <a:spcBef>
                <a:spcPct val="50000"/>
              </a:spcBef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 ghi Đ, sai ghi 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93020"/>
              </p:ext>
            </p:extLst>
          </p:nvPr>
        </p:nvGraphicFramePr>
        <p:xfrm>
          <a:off x="609601" y="2227006"/>
          <a:ext cx="11277603" cy="3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04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en-US" sz="37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dirty="0" smtClean="0">
                          <a:solidFill>
                            <a:srgbClr val="C00000"/>
                          </a:solidFill>
                        </a:rPr>
                        <a:t>: Ba</a:t>
                      </a:r>
                      <a:endParaRPr lang="en-US" sz="37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7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dirty="0" smtClean="0">
                          <a:solidFill>
                            <a:schemeClr val="tx1"/>
                          </a:solidFill>
                        </a:rPr>
                        <a:t>VII</a:t>
                      </a:r>
                      <a:endParaRPr lang="en-US" sz="37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en-US" sz="3700" dirty="0" err="1" smtClean="0">
                          <a:solidFill>
                            <a:srgbClr val="C00000"/>
                          </a:solidFill>
                        </a:rPr>
                        <a:t>Bảy</a:t>
                      </a:r>
                      <a:endParaRPr lang="en-US" sz="37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7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 smtClean="0"/>
                        <a:t>VI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 smtClean="0">
                          <a:solidFill>
                            <a:srgbClr val="C00000"/>
                          </a:solidFill>
                        </a:rPr>
                        <a:t>: Sáu</a:t>
                      </a:r>
                      <a:endParaRPr lang="en-US" sz="37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 smtClean="0"/>
                        <a:t>VIIII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en-US" sz="3700" b="1" dirty="0" err="1" smtClean="0">
                          <a:solidFill>
                            <a:srgbClr val="C00000"/>
                          </a:solidFill>
                        </a:rPr>
                        <a:t>Chín</a:t>
                      </a:r>
                      <a:endParaRPr lang="en-US" sz="37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7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 smtClean="0"/>
                        <a:t>IIII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 smtClean="0">
                          <a:solidFill>
                            <a:srgbClr val="C00000"/>
                          </a:solidFill>
                        </a:rPr>
                        <a:t>: Bốn</a:t>
                      </a:r>
                      <a:endParaRPr lang="en-US" sz="37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 smtClean="0"/>
                        <a:t>IX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en-US" sz="3700" b="1" dirty="0" err="1" smtClean="0">
                          <a:solidFill>
                            <a:srgbClr val="C00000"/>
                          </a:solidFill>
                        </a:rPr>
                        <a:t>Chín</a:t>
                      </a:r>
                      <a:endParaRPr lang="en-US" sz="37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7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7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 smtClean="0"/>
                        <a:t>IV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 smtClean="0">
                          <a:solidFill>
                            <a:srgbClr val="C00000"/>
                          </a:solidFill>
                        </a:rPr>
                        <a:t>: Bốn</a:t>
                      </a:r>
                      <a:endParaRPr lang="en-US" sz="37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 smtClean="0"/>
                        <a:t>XII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700" b="1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en-US" sz="3700" b="1" dirty="0" err="1" smtClean="0">
                          <a:solidFill>
                            <a:srgbClr val="C00000"/>
                          </a:solidFill>
                        </a:rPr>
                        <a:t>Mười</a:t>
                      </a:r>
                      <a:r>
                        <a:rPr lang="en-US" sz="3700" b="1" baseline="0" dirty="0" smtClean="0">
                          <a:solidFill>
                            <a:srgbClr val="C00000"/>
                          </a:solidFill>
                        </a:rPr>
                        <a:t> hai</a:t>
                      </a:r>
                      <a:endParaRPr lang="en-US" sz="37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7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val 114"/>
          <p:cNvSpPr>
            <a:spLocks noChangeArrowheads="1"/>
          </p:cNvSpPr>
          <p:nvPr/>
        </p:nvSpPr>
        <p:spPr bwMode="auto">
          <a:xfrm>
            <a:off x="4549180" y="3310158"/>
            <a:ext cx="812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7" name="Oval 114"/>
          <p:cNvSpPr>
            <a:spLocks noChangeArrowheads="1"/>
          </p:cNvSpPr>
          <p:nvPr/>
        </p:nvSpPr>
        <p:spPr bwMode="auto">
          <a:xfrm>
            <a:off x="4570275" y="2381986"/>
            <a:ext cx="812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8" name="Oval 114"/>
          <p:cNvSpPr>
            <a:spLocks noChangeArrowheads="1"/>
          </p:cNvSpPr>
          <p:nvPr/>
        </p:nvSpPr>
        <p:spPr bwMode="auto">
          <a:xfrm>
            <a:off x="4590079" y="5398972"/>
            <a:ext cx="812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9" name="Oval 114"/>
          <p:cNvSpPr>
            <a:spLocks noChangeArrowheads="1"/>
          </p:cNvSpPr>
          <p:nvPr/>
        </p:nvSpPr>
        <p:spPr bwMode="auto">
          <a:xfrm>
            <a:off x="10261600" y="2381986"/>
            <a:ext cx="812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0" name="Oval 114"/>
          <p:cNvSpPr>
            <a:spLocks noChangeArrowheads="1"/>
          </p:cNvSpPr>
          <p:nvPr/>
        </p:nvSpPr>
        <p:spPr bwMode="auto">
          <a:xfrm>
            <a:off x="4580176" y="4455302"/>
            <a:ext cx="812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1" name="Oval 114"/>
          <p:cNvSpPr>
            <a:spLocks noChangeArrowheads="1"/>
          </p:cNvSpPr>
          <p:nvPr/>
        </p:nvSpPr>
        <p:spPr bwMode="auto">
          <a:xfrm>
            <a:off x="10287000" y="3372150"/>
            <a:ext cx="812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2" name="Oval 114"/>
          <p:cNvSpPr>
            <a:spLocks noChangeArrowheads="1"/>
          </p:cNvSpPr>
          <p:nvPr/>
        </p:nvSpPr>
        <p:spPr bwMode="auto">
          <a:xfrm>
            <a:off x="10312400" y="4331318"/>
            <a:ext cx="812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3" name="Oval 114"/>
          <p:cNvSpPr>
            <a:spLocks noChangeArrowheads="1"/>
          </p:cNvSpPr>
          <p:nvPr/>
        </p:nvSpPr>
        <p:spPr bwMode="auto">
          <a:xfrm>
            <a:off x="10350500" y="5367976"/>
            <a:ext cx="812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738616" y="1395041"/>
            <a:ext cx="1592007" cy="78226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08" tIns="60904" rIns="121808" bIns="60904" anchor="ctr"/>
          <a:lstStyle/>
          <a:p>
            <a:pPr algn="ctr" defTabSz="1217940"/>
            <a:r>
              <a:rPr lang="en-US" sz="33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Bài</a:t>
            </a:r>
            <a:r>
              <a:rPr lang="en-US" sz="3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3</a:t>
            </a:r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 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4076037" y="768770"/>
            <a:ext cx="4417021" cy="66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70" tIns="60685" rIns="121370" bIns="60685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68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Toán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:  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Luyện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tập</a:t>
            </a:r>
            <a:r>
              <a:rPr lang="en-US" alt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.</a:t>
            </a:r>
            <a:endParaRPr lang="en-US" alt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Arial"/>
              <a:sym typeface="Arial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577592" y="319167"/>
            <a:ext cx="9082591" cy="64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1852" tIns="80927" rIns="161852" bIns="8092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228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Thứ </a:t>
            </a:r>
            <a:r>
              <a:rPr 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năm ngày 3 </a:t>
            </a: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tháng </a:t>
            </a:r>
            <a:r>
              <a:rPr 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3 </a:t>
            </a: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năm 202</a:t>
            </a:r>
            <a:r>
              <a:rPr lang="vi-VN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2</a:t>
            </a:r>
            <a:endParaRPr lang="en-US" sz="3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35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6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7132" y="5357000"/>
            <a:ext cx="338375" cy="25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38" name="Oval 22"/>
          <p:cNvSpPr>
            <a:spLocks noChangeArrowheads="1"/>
          </p:cNvSpPr>
          <p:nvPr/>
        </p:nvSpPr>
        <p:spPr bwMode="auto">
          <a:xfrm>
            <a:off x="130017" y="1519113"/>
            <a:ext cx="1574800" cy="76671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18" tIns="60909" rIns="121818" bIns="60909" anchor="ctr"/>
          <a:lstStyle/>
          <a:p>
            <a:pPr algn="ctr" defTabSz="1218060"/>
            <a:r>
              <a:rPr lang="en-US" sz="3300" b="1" u="sng" dirty="0" err="1">
                <a:solidFill>
                  <a:schemeClr val="bg1"/>
                </a:solidFill>
                <a:latin typeface="HP001 5 hàng" pitchFamily="34" charset="0"/>
              </a:rPr>
              <a:t>Bài</a:t>
            </a:r>
            <a:r>
              <a:rPr lang="en-US" sz="3300" b="1" u="sng" dirty="0">
                <a:solidFill>
                  <a:schemeClr val="bg1"/>
                </a:solidFill>
                <a:latin typeface="HP001 5 hàng" pitchFamily="34" charset="0"/>
              </a:rPr>
              <a:t> 4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</a:rPr>
              <a:t>: </a:t>
            </a:r>
          </a:p>
        </p:txBody>
      </p:sp>
      <p:pic>
        <p:nvPicPr>
          <p:cNvPr id="20" name="Picture 6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1015" y="5347960"/>
            <a:ext cx="320296" cy="25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2171" y="5347961"/>
            <a:ext cx="320296" cy="25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16303" y="5333107"/>
            <a:ext cx="290592" cy="25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4091580" y="768769"/>
            <a:ext cx="4432519" cy="66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70" tIns="60685" rIns="121370" bIns="60685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68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Toán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:  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Luyện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tập</a:t>
            </a:r>
            <a:r>
              <a:rPr lang="en-US" alt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.</a:t>
            </a:r>
            <a:endParaRPr lang="en-US" alt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4367" y="1654555"/>
            <a:ext cx="10283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Dùng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các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que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diêm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altLang="vi-VN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thể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xếp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được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các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altLang="vi-VN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như</a:t>
            </a:r>
            <a:r>
              <a:rPr lang="en-US" altLang="vi-V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sau</a:t>
            </a:r>
            <a:r>
              <a:rPr lang="en-US" altLang="vi-VN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</a:t>
            </a:r>
            <a:endParaRPr lang="en-US" altLang="vi-VN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grpSp>
        <p:nvGrpSpPr>
          <p:cNvPr id="27" name="Group 47"/>
          <p:cNvGrpSpPr>
            <a:grpSpLocks/>
          </p:cNvGrpSpPr>
          <p:nvPr/>
        </p:nvGrpSpPr>
        <p:grpSpPr bwMode="auto">
          <a:xfrm>
            <a:off x="2849724" y="2515393"/>
            <a:ext cx="609600" cy="1066800"/>
            <a:chOff x="1008" y="1920"/>
            <a:chExt cx="384" cy="672"/>
          </a:xfrm>
        </p:grpSpPr>
        <p:grpSp>
          <p:nvGrpSpPr>
            <p:cNvPr id="28" name="Group 28"/>
            <p:cNvGrpSpPr>
              <a:grpSpLocks/>
            </p:cNvGrpSpPr>
            <p:nvPr/>
          </p:nvGrpSpPr>
          <p:grpSpPr bwMode="auto">
            <a:xfrm>
              <a:off x="1008" y="1920"/>
              <a:ext cx="96" cy="672"/>
              <a:chOff x="1056" y="1872"/>
              <a:chExt cx="96" cy="672"/>
            </a:xfrm>
          </p:grpSpPr>
          <p:sp>
            <p:nvSpPr>
              <p:cNvPr id="32" name="Line 26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624"/>
              </a:xfrm>
              <a:prstGeom prst="line">
                <a:avLst/>
              </a:prstGeom>
              <a:noFill/>
              <a:ln w="57150" cmpd="thinThick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Oval 27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9" name="Group 29"/>
            <p:cNvGrpSpPr>
              <a:grpSpLocks/>
            </p:cNvGrpSpPr>
            <p:nvPr/>
          </p:nvGrpSpPr>
          <p:grpSpPr bwMode="auto">
            <a:xfrm>
              <a:off x="1296" y="1920"/>
              <a:ext cx="96" cy="672"/>
              <a:chOff x="1056" y="1872"/>
              <a:chExt cx="96" cy="672"/>
            </a:xfrm>
          </p:grpSpPr>
          <p:sp>
            <p:nvSpPr>
              <p:cNvPr id="30" name="Line 30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624"/>
              </a:xfrm>
              <a:prstGeom prst="line">
                <a:avLst/>
              </a:prstGeom>
              <a:noFill/>
              <a:ln w="57150" cmpd="thinThick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Oval 31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2951781" y="3619682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grpSp>
        <p:nvGrpSpPr>
          <p:cNvPr id="35" name="Group 39"/>
          <p:cNvGrpSpPr>
            <a:grpSpLocks/>
          </p:cNvGrpSpPr>
          <p:nvPr/>
        </p:nvGrpSpPr>
        <p:grpSpPr bwMode="auto">
          <a:xfrm>
            <a:off x="5620319" y="2509731"/>
            <a:ext cx="762000" cy="1066800"/>
            <a:chOff x="1920" y="1920"/>
            <a:chExt cx="480" cy="672"/>
          </a:xfrm>
        </p:grpSpPr>
        <p:grpSp>
          <p:nvGrpSpPr>
            <p:cNvPr id="36" name="Group 38"/>
            <p:cNvGrpSpPr>
              <a:grpSpLocks/>
            </p:cNvGrpSpPr>
            <p:nvPr/>
          </p:nvGrpSpPr>
          <p:grpSpPr bwMode="auto">
            <a:xfrm>
              <a:off x="1920" y="1920"/>
              <a:ext cx="432" cy="672"/>
              <a:chOff x="1920" y="1920"/>
              <a:chExt cx="432" cy="672"/>
            </a:xfrm>
          </p:grpSpPr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>
                <a:off x="1968" y="1968"/>
                <a:ext cx="144" cy="624"/>
              </a:xfrm>
              <a:prstGeom prst="line">
                <a:avLst/>
              </a:prstGeom>
              <a:noFill/>
              <a:ln w="57150" cmpd="thinThick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Oval 34"/>
              <p:cNvSpPr>
                <a:spLocks noChangeArrowheads="1"/>
              </p:cNvSpPr>
              <p:nvPr/>
            </p:nvSpPr>
            <p:spPr bwMode="auto">
              <a:xfrm>
                <a:off x="1920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 flipH="1">
                <a:off x="2160" y="1968"/>
                <a:ext cx="192" cy="624"/>
              </a:xfrm>
              <a:prstGeom prst="line">
                <a:avLst/>
              </a:prstGeom>
              <a:noFill/>
              <a:ln w="57150" cmpd="thinThick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304" y="192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Group 46"/>
          <p:cNvGrpSpPr>
            <a:grpSpLocks/>
          </p:cNvGrpSpPr>
          <p:nvPr/>
        </p:nvGrpSpPr>
        <p:grpSpPr bwMode="auto">
          <a:xfrm>
            <a:off x="8679074" y="2458218"/>
            <a:ext cx="947764" cy="1143000"/>
            <a:chOff x="3792" y="1920"/>
            <a:chExt cx="528" cy="720"/>
          </a:xfrm>
        </p:grpSpPr>
        <p:sp>
          <p:nvSpPr>
            <p:cNvPr id="42" name="Line 43"/>
            <p:cNvSpPr>
              <a:spLocks noChangeShapeType="1"/>
            </p:cNvSpPr>
            <p:nvPr/>
          </p:nvSpPr>
          <p:spPr bwMode="auto">
            <a:xfrm flipH="1">
              <a:off x="3840" y="1968"/>
              <a:ext cx="384" cy="672"/>
            </a:xfrm>
            <a:prstGeom prst="line">
              <a:avLst/>
            </a:prstGeom>
            <a:noFill/>
            <a:ln w="57150" cmpd="thinThick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3" name="Group 45"/>
            <p:cNvGrpSpPr>
              <a:grpSpLocks/>
            </p:cNvGrpSpPr>
            <p:nvPr/>
          </p:nvGrpSpPr>
          <p:grpSpPr bwMode="auto">
            <a:xfrm>
              <a:off x="3792" y="1920"/>
              <a:ext cx="528" cy="720"/>
              <a:chOff x="3792" y="1920"/>
              <a:chExt cx="528" cy="720"/>
            </a:xfrm>
          </p:grpSpPr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3840" y="1968"/>
                <a:ext cx="480" cy="672"/>
              </a:xfrm>
              <a:prstGeom prst="line">
                <a:avLst/>
              </a:prstGeom>
              <a:noFill/>
              <a:ln w="57150" cmpd="thinThick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Oval 42"/>
              <p:cNvSpPr>
                <a:spLocks noChangeArrowheads="1"/>
              </p:cNvSpPr>
              <p:nvPr/>
            </p:nvSpPr>
            <p:spPr bwMode="auto">
              <a:xfrm>
                <a:off x="3792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Oval 44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5777237" y="3638593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 smtClean="0">
                <a:solidFill>
                  <a:srgbClr val="FF0000"/>
                </a:solidFill>
                <a:latin typeface=".VnTime" pitchFamily="34" charset="0"/>
              </a:rPr>
              <a:t>5</a:t>
            </a:r>
            <a:endParaRPr lang="en-US" altLang="vi-VN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8855152" y="3594796"/>
            <a:ext cx="784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 smtClean="0">
                <a:solidFill>
                  <a:srgbClr val="FF0000"/>
                </a:solidFill>
                <a:latin typeface=".VnTime" pitchFamily="34" charset="0"/>
              </a:rPr>
              <a:t>10</a:t>
            </a:r>
            <a:endParaRPr lang="en-US" altLang="vi-VN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1285053" y="4241077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.VnTime" pitchFamily="34" charset="0"/>
              </a:rPr>
              <a:t>a)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altLang="vi-VN" sz="2800" b="1" dirty="0">
                <a:solidFill>
                  <a:srgbClr val="0000FF"/>
                </a:solidFill>
                <a:latin typeface=".VnTime" pitchFamily="34" charset="0"/>
              </a:rPr>
              <a:t>21.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1283075" y="4858838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.VnTime" pitchFamily="34" charset="0"/>
              </a:rPr>
              <a:t>b)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>
                <a:solidFill>
                  <a:srgbClr val="0000FF"/>
                </a:solidFill>
                <a:latin typeface=".VnTime" pitchFamily="34" charset="0"/>
              </a:rPr>
              <a:t>9.</a:t>
            </a:r>
          </a:p>
        </p:txBody>
      </p:sp>
      <p:sp>
        <p:nvSpPr>
          <p:cNvPr id="51" name="Text Box 52"/>
          <p:cNvSpPr txBox="1">
            <a:spLocks noChangeArrowheads="1"/>
          </p:cNvSpPr>
          <p:nvPr/>
        </p:nvSpPr>
        <p:spPr bwMode="auto">
          <a:xfrm>
            <a:off x="1310799" y="5414395"/>
            <a:ext cx="8267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.VnTime" pitchFamily="34" charset="0"/>
              </a:rPr>
              <a:t>c)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vi-VN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2" name="TextBox 2"/>
          <p:cNvSpPr txBox="1">
            <a:spLocks noChangeArrowheads="1"/>
          </p:cNvSpPr>
          <p:nvPr/>
        </p:nvSpPr>
        <p:spPr bwMode="auto">
          <a:xfrm>
            <a:off x="1577592" y="319167"/>
            <a:ext cx="9082591" cy="64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1852" tIns="80927" rIns="161852" bIns="8092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228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Thứ </a:t>
            </a:r>
            <a:r>
              <a:rPr 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năm ngày 3 </a:t>
            </a: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tháng </a:t>
            </a:r>
            <a:r>
              <a:rPr 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3 </a:t>
            </a: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năm 202</a:t>
            </a:r>
            <a:r>
              <a:rPr lang="vi-VN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2</a:t>
            </a:r>
            <a:endParaRPr lang="en-US" sz="3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74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7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7"/>
          <p:cNvSpPr txBox="1">
            <a:spLocks noChangeArrowheads="1"/>
          </p:cNvSpPr>
          <p:nvPr/>
        </p:nvSpPr>
        <p:spPr bwMode="auto">
          <a:xfrm>
            <a:off x="1858145" y="-2369"/>
            <a:ext cx="9061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171" name="Group 69"/>
          <p:cNvGrpSpPr>
            <a:grpSpLocks/>
          </p:cNvGrpSpPr>
          <p:nvPr/>
        </p:nvGrpSpPr>
        <p:grpSpPr bwMode="auto">
          <a:xfrm>
            <a:off x="2520951" y="685800"/>
            <a:ext cx="1828800" cy="914400"/>
            <a:chOff x="1584" y="2496"/>
            <a:chExt cx="864" cy="672"/>
          </a:xfrm>
        </p:grpSpPr>
        <p:grpSp>
          <p:nvGrpSpPr>
            <p:cNvPr id="7266" name="Group 47"/>
            <p:cNvGrpSpPr>
              <a:grpSpLocks/>
            </p:cNvGrpSpPr>
            <p:nvPr/>
          </p:nvGrpSpPr>
          <p:grpSpPr bwMode="auto">
            <a:xfrm>
              <a:off x="2064" y="2496"/>
              <a:ext cx="384" cy="672"/>
              <a:chOff x="1008" y="1920"/>
              <a:chExt cx="384" cy="672"/>
            </a:xfrm>
          </p:grpSpPr>
          <p:grpSp>
            <p:nvGrpSpPr>
              <p:cNvPr id="7277" name="Group 48"/>
              <p:cNvGrpSpPr>
                <a:grpSpLocks/>
              </p:cNvGrpSpPr>
              <p:nvPr/>
            </p:nvGrpSpPr>
            <p:grpSpPr bwMode="auto">
              <a:xfrm>
                <a:off x="1008" y="1920"/>
                <a:ext cx="96" cy="672"/>
                <a:chOff x="1056" y="1872"/>
                <a:chExt cx="96" cy="672"/>
              </a:xfrm>
            </p:grpSpPr>
            <p:sp>
              <p:nvSpPr>
                <p:cNvPr id="7281" name="Line 49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624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82" name="Oval 50"/>
                <p:cNvSpPr>
                  <a:spLocks noChangeArrowheads="1"/>
                </p:cNvSpPr>
                <p:nvPr/>
              </p:nvSpPr>
              <p:spPr bwMode="auto">
                <a:xfrm>
                  <a:off x="1056" y="1872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 smtClean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278" name="Group 51"/>
              <p:cNvGrpSpPr>
                <a:grpSpLocks/>
              </p:cNvGrpSpPr>
              <p:nvPr/>
            </p:nvGrpSpPr>
            <p:grpSpPr bwMode="auto">
              <a:xfrm>
                <a:off x="1296" y="1920"/>
                <a:ext cx="96" cy="672"/>
                <a:chOff x="1056" y="1872"/>
                <a:chExt cx="96" cy="672"/>
              </a:xfrm>
            </p:grpSpPr>
            <p:sp>
              <p:nvSpPr>
                <p:cNvPr id="7279" name="Line 52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624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80" name="Oval 53"/>
                <p:cNvSpPr>
                  <a:spLocks noChangeArrowheads="1"/>
                </p:cNvSpPr>
                <p:nvPr/>
              </p:nvSpPr>
              <p:spPr bwMode="auto">
                <a:xfrm>
                  <a:off x="1056" y="1872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 smtClean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267" name="Group 67"/>
            <p:cNvGrpSpPr>
              <a:grpSpLocks/>
            </p:cNvGrpSpPr>
            <p:nvPr/>
          </p:nvGrpSpPr>
          <p:grpSpPr bwMode="auto">
            <a:xfrm>
              <a:off x="1584" y="2496"/>
              <a:ext cx="720" cy="672"/>
              <a:chOff x="1584" y="2496"/>
              <a:chExt cx="720" cy="672"/>
            </a:xfrm>
          </p:grpSpPr>
          <p:grpSp>
            <p:nvGrpSpPr>
              <p:cNvPr id="7268" name="Group 41"/>
              <p:cNvGrpSpPr>
                <a:grpSpLocks/>
              </p:cNvGrpSpPr>
              <p:nvPr/>
            </p:nvGrpSpPr>
            <p:grpSpPr bwMode="auto">
              <a:xfrm>
                <a:off x="1584" y="2496"/>
                <a:ext cx="480" cy="672"/>
                <a:chOff x="1920" y="1920"/>
                <a:chExt cx="480" cy="672"/>
              </a:xfrm>
            </p:grpSpPr>
            <p:grpSp>
              <p:nvGrpSpPr>
                <p:cNvPr id="7272" name="Group 42"/>
                <p:cNvGrpSpPr>
                  <a:grpSpLocks/>
                </p:cNvGrpSpPr>
                <p:nvPr/>
              </p:nvGrpSpPr>
              <p:grpSpPr bwMode="auto">
                <a:xfrm>
                  <a:off x="1920" y="1920"/>
                  <a:ext cx="432" cy="672"/>
                  <a:chOff x="1920" y="1920"/>
                  <a:chExt cx="432" cy="672"/>
                </a:xfrm>
              </p:grpSpPr>
              <p:sp>
                <p:nvSpPr>
                  <p:cNvPr id="727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1968"/>
                    <a:ext cx="144" cy="624"/>
                  </a:xfrm>
                  <a:prstGeom prst="line">
                    <a:avLst/>
                  </a:prstGeom>
                  <a:noFill/>
                  <a:ln w="57150" cmpd="thinThick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800" smtClean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275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920"/>
                    <a:ext cx="96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 altLang="vi-VN" sz="180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276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1968"/>
                    <a:ext cx="192" cy="624"/>
                  </a:xfrm>
                  <a:prstGeom prst="line">
                    <a:avLst/>
                  </a:prstGeom>
                  <a:noFill/>
                  <a:ln w="57150" cmpd="thinThick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800" smtClean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7273" name="Oval 46"/>
                <p:cNvSpPr>
                  <a:spLocks noChangeArrowheads="1"/>
                </p:cNvSpPr>
                <p:nvPr/>
              </p:nvSpPr>
              <p:spPr bwMode="auto">
                <a:xfrm>
                  <a:off x="2304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 smtClean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269" name="Group 62"/>
              <p:cNvGrpSpPr>
                <a:grpSpLocks/>
              </p:cNvGrpSpPr>
              <p:nvPr/>
            </p:nvGrpSpPr>
            <p:grpSpPr bwMode="auto">
              <a:xfrm>
                <a:off x="2208" y="2496"/>
                <a:ext cx="96" cy="672"/>
                <a:chOff x="2208" y="2496"/>
                <a:chExt cx="96" cy="672"/>
              </a:xfrm>
            </p:grpSpPr>
            <p:sp>
              <p:nvSpPr>
                <p:cNvPr id="7270" name="Line 59"/>
                <p:cNvSpPr>
                  <a:spLocks noChangeShapeType="1"/>
                </p:cNvSpPr>
                <p:nvPr/>
              </p:nvSpPr>
              <p:spPr bwMode="auto">
                <a:xfrm>
                  <a:off x="2256" y="2544"/>
                  <a:ext cx="0" cy="624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71" name="Oval 60"/>
                <p:cNvSpPr>
                  <a:spLocks noChangeArrowheads="1"/>
                </p:cNvSpPr>
                <p:nvPr/>
              </p:nvSpPr>
              <p:spPr bwMode="auto">
                <a:xfrm>
                  <a:off x="2208" y="2496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 smtClean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172" name="Text Box 70"/>
          <p:cNvSpPr txBox="1">
            <a:spLocks noChangeArrowheads="1"/>
          </p:cNvSpPr>
          <p:nvPr/>
        </p:nvSpPr>
        <p:spPr bwMode="auto">
          <a:xfrm>
            <a:off x="4349753" y="1098055"/>
            <a:ext cx="815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smtClean="0">
                <a:solidFill>
                  <a:srgbClr val="FF0000"/>
                </a:solidFill>
                <a:latin typeface=".VnTime" pitchFamily="34" charset="0"/>
              </a:rPr>
              <a:t>8</a:t>
            </a:r>
          </a:p>
        </p:txBody>
      </p:sp>
      <p:grpSp>
        <p:nvGrpSpPr>
          <p:cNvPr id="7173" name="Group 68"/>
          <p:cNvGrpSpPr>
            <a:grpSpLocks/>
          </p:cNvGrpSpPr>
          <p:nvPr/>
        </p:nvGrpSpPr>
        <p:grpSpPr bwMode="auto">
          <a:xfrm>
            <a:off x="6991351" y="584200"/>
            <a:ext cx="2235200" cy="1016000"/>
            <a:chOff x="3456" y="2496"/>
            <a:chExt cx="1152" cy="720"/>
          </a:xfrm>
        </p:grpSpPr>
        <p:grpSp>
          <p:nvGrpSpPr>
            <p:cNvPr id="7251" name="Group 29"/>
            <p:cNvGrpSpPr>
              <a:grpSpLocks/>
            </p:cNvGrpSpPr>
            <p:nvPr/>
          </p:nvGrpSpPr>
          <p:grpSpPr bwMode="auto">
            <a:xfrm>
              <a:off x="3984" y="2496"/>
              <a:ext cx="528" cy="720"/>
              <a:chOff x="3792" y="1920"/>
              <a:chExt cx="528" cy="720"/>
            </a:xfrm>
          </p:grpSpPr>
          <p:sp>
            <p:nvSpPr>
              <p:cNvPr id="7261" name="Line 30"/>
              <p:cNvSpPr>
                <a:spLocks noChangeShapeType="1"/>
              </p:cNvSpPr>
              <p:nvPr/>
            </p:nvSpPr>
            <p:spPr bwMode="auto">
              <a:xfrm flipH="1">
                <a:off x="3840" y="1968"/>
                <a:ext cx="384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7262" name="Group 31"/>
              <p:cNvGrpSpPr>
                <a:grpSpLocks/>
              </p:cNvGrpSpPr>
              <p:nvPr/>
            </p:nvGrpSpPr>
            <p:grpSpPr bwMode="auto">
              <a:xfrm>
                <a:off x="3792" y="1920"/>
                <a:ext cx="528" cy="720"/>
                <a:chOff x="3792" y="1920"/>
                <a:chExt cx="528" cy="720"/>
              </a:xfrm>
            </p:grpSpPr>
            <p:sp>
              <p:nvSpPr>
                <p:cNvPr id="7263" name="Line 32"/>
                <p:cNvSpPr>
                  <a:spLocks noChangeShapeType="1"/>
                </p:cNvSpPr>
                <p:nvPr/>
              </p:nvSpPr>
              <p:spPr bwMode="auto">
                <a:xfrm>
                  <a:off x="3840" y="1968"/>
                  <a:ext cx="480" cy="672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64" name="Oval 33"/>
                <p:cNvSpPr>
                  <a:spLocks noChangeArrowheads="1"/>
                </p:cNvSpPr>
                <p:nvPr/>
              </p:nvSpPr>
              <p:spPr bwMode="auto">
                <a:xfrm>
                  <a:off x="3792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65" name="Oval 34"/>
                <p:cNvSpPr>
                  <a:spLocks noChangeArrowheads="1"/>
                </p:cNvSpPr>
                <p:nvPr/>
              </p:nvSpPr>
              <p:spPr bwMode="auto">
                <a:xfrm>
                  <a:off x="4176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 smtClean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252" name="Group 35"/>
            <p:cNvGrpSpPr>
              <a:grpSpLocks/>
            </p:cNvGrpSpPr>
            <p:nvPr/>
          </p:nvGrpSpPr>
          <p:grpSpPr bwMode="auto">
            <a:xfrm>
              <a:off x="3456" y="2496"/>
              <a:ext cx="528" cy="720"/>
              <a:chOff x="3792" y="1920"/>
              <a:chExt cx="528" cy="720"/>
            </a:xfrm>
          </p:grpSpPr>
          <p:sp>
            <p:nvSpPr>
              <p:cNvPr id="7256" name="Line 36"/>
              <p:cNvSpPr>
                <a:spLocks noChangeShapeType="1"/>
              </p:cNvSpPr>
              <p:nvPr/>
            </p:nvSpPr>
            <p:spPr bwMode="auto">
              <a:xfrm flipH="1">
                <a:off x="3840" y="1968"/>
                <a:ext cx="384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7257" name="Group 37"/>
              <p:cNvGrpSpPr>
                <a:grpSpLocks/>
              </p:cNvGrpSpPr>
              <p:nvPr/>
            </p:nvGrpSpPr>
            <p:grpSpPr bwMode="auto">
              <a:xfrm>
                <a:off x="3792" y="1920"/>
                <a:ext cx="528" cy="720"/>
                <a:chOff x="3792" y="1920"/>
                <a:chExt cx="528" cy="720"/>
              </a:xfrm>
            </p:grpSpPr>
            <p:sp>
              <p:nvSpPr>
                <p:cNvPr id="7258" name="Line 38"/>
                <p:cNvSpPr>
                  <a:spLocks noChangeShapeType="1"/>
                </p:cNvSpPr>
                <p:nvPr/>
              </p:nvSpPr>
              <p:spPr bwMode="auto">
                <a:xfrm>
                  <a:off x="3840" y="1968"/>
                  <a:ext cx="480" cy="672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59" name="Oval 39"/>
                <p:cNvSpPr>
                  <a:spLocks noChangeArrowheads="1"/>
                </p:cNvSpPr>
                <p:nvPr/>
              </p:nvSpPr>
              <p:spPr bwMode="auto">
                <a:xfrm>
                  <a:off x="3792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60" name="Oval 40"/>
                <p:cNvSpPr>
                  <a:spLocks noChangeArrowheads="1"/>
                </p:cNvSpPr>
                <p:nvPr/>
              </p:nvSpPr>
              <p:spPr bwMode="auto">
                <a:xfrm>
                  <a:off x="4176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 smtClean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253" name="Group 66"/>
            <p:cNvGrpSpPr>
              <a:grpSpLocks/>
            </p:cNvGrpSpPr>
            <p:nvPr/>
          </p:nvGrpSpPr>
          <p:grpSpPr bwMode="auto">
            <a:xfrm>
              <a:off x="4512" y="2496"/>
              <a:ext cx="96" cy="720"/>
              <a:chOff x="4512" y="2496"/>
              <a:chExt cx="96" cy="720"/>
            </a:xfrm>
          </p:grpSpPr>
          <p:sp>
            <p:nvSpPr>
              <p:cNvPr id="7254" name="Line 64"/>
              <p:cNvSpPr>
                <a:spLocks noChangeShapeType="1"/>
              </p:cNvSpPr>
              <p:nvPr/>
            </p:nvSpPr>
            <p:spPr bwMode="auto">
              <a:xfrm>
                <a:off x="4560" y="2544"/>
                <a:ext cx="0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55" name="Oval 65"/>
              <p:cNvSpPr>
                <a:spLocks noChangeArrowheads="1"/>
              </p:cNvSpPr>
              <p:nvPr/>
            </p:nvSpPr>
            <p:spPr bwMode="auto">
              <a:xfrm>
                <a:off x="4512" y="2496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 smtClea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174" name="Text Box 71"/>
          <p:cNvSpPr txBox="1">
            <a:spLocks noChangeArrowheads="1"/>
          </p:cNvSpPr>
          <p:nvPr/>
        </p:nvSpPr>
        <p:spPr bwMode="auto">
          <a:xfrm>
            <a:off x="9226118" y="1082557"/>
            <a:ext cx="768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smtClean="0">
                <a:solidFill>
                  <a:srgbClr val="FF0000"/>
                </a:solidFill>
                <a:latin typeface=".VnTime" pitchFamily="34" charset="0"/>
              </a:rPr>
              <a:t>21</a:t>
            </a:r>
          </a:p>
        </p:txBody>
      </p:sp>
      <p:sp>
        <p:nvSpPr>
          <p:cNvPr id="7175" name="Text Box 28"/>
          <p:cNvSpPr txBox="1">
            <a:spLocks noChangeArrowheads="1"/>
          </p:cNvSpPr>
          <p:nvPr/>
        </p:nvSpPr>
        <p:spPr bwMode="auto">
          <a:xfrm>
            <a:off x="1672076" y="1927225"/>
            <a:ext cx="965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</p:txBody>
      </p:sp>
      <p:grpSp>
        <p:nvGrpSpPr>
          <p:cNvPr id="7176" name="Group 45"/>
          <p:cNvGrpSpPr>
            <a:grpSpLocks/>
          </p:cNvGrpSpPr>
          <p:nvPr/>
        </p:nvGrpSpPr>
        <p:grpSpPr bwMode="auto">
          <a:xfrm>
            <a:off x="4318003" y="2513013"/>
            <a:ext cx="1699684" cy="1371600"/>
            <a:chOff x="2016" y="2496"/>
            <a:chExt cx="1056" cy="1104"/>
          </a:xfrm>
        </p:grpSpPr>
        <p:sp>
          <p:nvSpPr>
            <p:cNvPr id="7235" name="Line 29"/>
            <p:cNvSpPr>
              <a:spLocks noChangeShapeType="1"/>
            </p:cNvSpPr>
            <p:nvPr/>
          </p:nvSpPr>
          <p:spPr bwMode="auto">
            <a:xfrm>
              <a:off x="2160" y="2544"/>
              <a:ext cx="384" cy="432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7236" name="Group 44"/>
            <p:cNvGrpSpPr>
              <a:grpSpLocks/>
            </p:cNvGrpSpPr>
            <p:nvPr/>
          </p:nvGrpSpPr>
          <p:grpSpPr bwMode="auto">
            <a:xfrm>
              <a:off x="2208" y="2976"/>
              <a:ext cx="864" cy="576"/>
              <a:chOff x="2208" y="2976"/>
              <a:chExt cx="864" cy="576"/>
            </a:xfrm>
          </p:grpSpPr>
          <p:sp>
            <p:nvSpPr>
              <p:cNvPr id="7246" name="Line 30"/>
              <p:cNvSpPr>
                <a:spLocks noChangeShapeType="1"/>
              </p:cNvSpPr>
              <p:nvPr/>
            </p:nvSpPr>
            <p:spPr bwMode="auto">
              <a:xfrm>
                <a:off x="2688" y="3120"/>
                <a:ext cx="384" cy="43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47" name="Line 32"/>
              <p:cNvSpPr>
                <a:spLocks noChangeShapeType="1"/>
              </p:cNvSpPr>
              <p:nvPr/>
            </p:nvSpPr>
            <p:spPr bwMode="auto">
              <a:xfrm flipH="1">
                <a:off x="2208" y="3120"/>
                <a:ext cx="336" cy="43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48" name="Oval 33"/>
              <p:cNvSpPr>
                <a:spLocks noChangeArrowheads="1"/>
              </p:cNvSpPr>
              <p:nvPr/>
            </p:nvSpPr>
            <p:spPr bwMode="auto">
              <a:xfrm>
                <a:off x="2512" y="2976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49" name="Oval 34"/>
              <p:cNvSpPr>
                <a:spLocks noChangeArrowheads="1"/>
              </p:cNvSpPr>
              <p:nvPr/>
            </p:nvSpPr>
            <p:spPr bwMode="auto">
              <a:xfrm>
                <a:off x="2608" y="30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50" name="Oval 35"/>
              <p:cNvSpPr>
                <a:spLocks noChangeArrowheads="1"/>
              </p:cNvSpPr>
              <p:nvPr/>
            </p:nvSpPr>
            <p:spPr bwMode="auto">
              <a:xfrm>
                <a:off x="2504" y="30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37" name="Group 43"/>
            <p:cNvGrpSpPr>
              <a:grpSpLocks/>
            </p:cNvGrpSpPr>
            <p:nvPr/>
          </p:nvGrpSpPr>
          <p:grpSpPr bwMode="auto">
            <a:xfrm>
              <a:off x="2624" y="2544"/>
              <a:ext cx="400" cy="480"/>
              <a:chOff x="2624" y="2544"/>
              <a:chExt cx="400" cy="480"/>
            </a:xfrm>
          </p:grpSpPr>
          <p:sp>
            <p:nvSpPr>
              <p:cNvPr id="7244" name="Line 31"/>
              <p:cNvSpPr>
                <a:spLocks noChangeShapeType="1"/>
              </p:cNvSpPr>
              <p:nvPr/>
            </p:nvSpPr>
            <p:spPr bwMode="auto">
              <a:xfrm flipH="1">
                <a:off x="2688" y="2544"/>
                <a:ext cx="336" cy="43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45" name="Oval 36"/>
              <p:cNvSpPr>
                <a:spLocks noChangeArrowheads="1"/>
              </p:cNvSpPr>
              <p:nvPr/>
            </p:nvSpPr>
            <p:spPr bwMode="auto">
              <a:xfrm>
                <a:off x="2624" y="2976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38" name="Group 41"/>
            <p:cNvGrpSpPr>
              <a:grpSpLocks/>
            </p:cNvGrpSpPr>
            <p:nvPr/>
          </p:nvGrpSpPr>
          <p:grpSpPr bwMode="auto">
            <a:xfrm>
              <a:off x="2016" y="3064"/>
              <a:ext cx="96" cy="536"/>
              <a:chOff x="2016" y="3064"/>
              <a:chExt cx="96" cy="536"/>
            </a:xfrm>
          </p:grpSpPr>
          <p:sp>
            <p:nvSpPr>
              <p:cNvPr id="7242" name="Line 38"/>
              <p:cNvSpPr>
                <a:spLocks noChangeShapeType="1"/>
              </p:cNvSpPr>
              <p:nvPr/>
            </p:nvSpPr>
            <p:spPr bwMode="auto">
              <a:xfrm>
                <a:off x="2064" y="3120"/>
                <a:ext cx="0" cy="480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43" name="Oval 39"/>
              <p:cNvSpPr>
                <a:spLocks noChangeArrowheads="1"/>
              </p:cNvSpPr>
              <p:nvPr/>
            </p:nvSpPr>
            <p:spPr bwMode="auto">
              <a:xfrm>
                <a:off x="2016" y="3064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39" name="Group 42"/>
            <p:cNvGrpSpPr>
              <a:grpSpLocks/>
            </p:cNvGrpSpPr>
            <p:nvPr/>
          </p:nvGrpSpPr>
          <p:grpSpPr bwMode="auto">
            <a:xfrm>
              <a:off x="2016" y="2496"/>
              <a:ext cx="96" cy="536"/>
              <a:chOff x="2016" y="2496"/>
              <a:chExt cx="96" cy="536"/>
            </a:xfrm>
          </p:grpSpPr>
          <p:sp>
            <p:nvSpPr>
              <p:cNvPr id="7240" name="Line 37"/>
              <p:cNvSpPr>
                <a:spLocks noChangeShapeType="1"/>
              </p:cNvSpPr>
              <p:nvPr/>
            </p:nvSpPr>
            <p:spPr bwMode="auto">
              <a:xfrm>
                <a:off x="2064" y="2496"/>
                <a:ext cx="0" cy="480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41" name="Oval 40"/>
              <p:cNvSpPr>
                <a:spLocks noChangeArrowheads="1"/>
              </p:cNvSpPr>
              <p:nvPr/>
            </p:nvSpPr>
            <p:spPr bwMode="auto">
              <a:xfrm>
                <a:off x="2016" y="2984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 smtClea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177" name="Text Box 47"/>
          <p:cNvSpPr txBox="1">
            <a:spLocks noChangeArrowheads="1"/>
          </p:cNvSpPr>
          <p:nvPr/>
        </p:nvSpPr>
        <p:spPr bwMode="auto">
          <a:xfrm>
            <a:off x="4688272" y="3607323"/>
            <a:ext cx="101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smtClean="0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7178" name="Text Box 28"/>
          <p:cNvSpPr txBox="1">
            <a:spLocks noChangeArrowheads="1"/>
          </p:cNvSpPr>
          <p:nvPr/>
        </p:nvSpPr>
        <p:spPr bwMode="auto">
          <a:xfrm>
            <a:off x="1578263" y="4267200"/>
            <a:ext cx="1076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altLang="vi-VN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79" name="Group 69"/>
          <p:cNvGrpSpPr>
            <a:grpSpLocks/>
          </p:cNvGrpSpPr>
          <p:nvPr/>
        </p:nvGrpSpPr>
        <p:grpSpPr bwMode="auto">
          <a:xfrm>
            <a:off x="632884" y="5022850"/>
            <a:ext cx="812800" cy="914400"/>
            <a:chOff x="2064" y="2496"/>
            <a:chExt cx="384" cy="672"/>
          </a:xfrm>
        </p:grpSpPr>
        <p:grpSp>
          <p:nvGrpSpPr>
            <p:cNvPr id="7225" name="Group 47"/>
            <p:cNvGrpSpPr>
              <a:grpSpLocks/>
            </p:cNvGrpSpPr>
            <p:nvPr/>
          </p:nvGrpSpPr>
          <p:grpSpPr bwMode="auto">
            <a:xfrm>
              <a:off x="2064" y="2496"/>
              <a:ext cx="384" cy="672"/>
              <a:chOff x="1008" y="1920"/>
              <a:chExt cx="384" cy="672"/>
            </a:xfrm>
          </p:grpSpPr>
          <p:grpSp>
            <p:nvGrpSpPr>
              <p:cNvPr id="7229" name="Group 48"/>
              <p:cNvGrpSpPr>
                <a:grpSpLocks/>
              </p:cNvGrpSpPr>
              <p:nvPr/>
            </p:nvGrpSpPr>
            <p:grpSpPr bwMode="auto">
              <a:xfrm>
                <a:off x="1008" y="1920"/>
                <a:ext cx="96" cy="672"/>
                <a:chOff x="1056" y="1872"/>
                <a:chExt cx="96" cy="672"/>
              </a:xfrm>
            </p:grpSpPr>
            <p:sp>
              <p:nvSpPr>
                <p:cNvPr id="7233" name="Line 49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624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34" name="Oval 50"/>
                <p:cNvSpPr>
                  <a:spLocks noChangeArrowheads="1"/>
                </p:cNvSpPr>
                <p:nvPr/>
              </p:nvSpPr>
              <p:spPr bwMode="auto">
                <a:xfrm>
                  <a:off x="1056" y="1872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 smtClean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230" name="Group 51"/>
              <p:cNvGrpSpPr>
                <a:grpSpLocks/>
              </p:cNvGrpSpPr>
              <p:nvPr/>
            </p:nvGrpSpPr>
            <p:grpSpPr bwMode="auto">
              <a:xfrm>
                <a:off x="1296" y="1920"/>
                <a:ext cx="96" cy="672"/>
                <a:chOff x="1056" y="1872"/>
                <a:chExt cx="96" cy="672"/>
              </a:xfrm>
            </p:grpSpPr>
            <p:sp>
              <p:nvSpPr>
                <p:cNvPr id="7231" name="Line 52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624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32" name="Oval 53"/>
                <p:cNvSpPr>
                  <a:spLocks noChangeArrowheads="1"/>
                </p:cNvSpPr>
                <p:nvPr/>
              </p:nvSpPr>
              <p:spPr bwMode="auto">
                <a:xfrm>
                  <a:off x="1056" y="1872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 smtClean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226" name="Group 62"/>
            <p:cNvGrpSpPr>
              <a:grpSpLocks/>
            </p:cNvGrpSpPr>
            <p:nvPr/>
          </p:nvGrpSpPr>
          <p:grpSpPr bwMode="auto">
            <a:xfrm>
              <a:off x="2208" y="2496"/>
              <a:ext cx="96" cy="672"/>
              <a:chOff x="2208" y="2496"/>
              <a:chExt cx="96" cy="672"/>
            </a:xfrm>
          </p:grpSpPr>
          <p:sp>
            <p:nvSpPr>
              <p:cNvPr id="7227" name="Line 59"/>
              <p:cNvSpPr>
                <a:spLocks noChangeShapeType="1"/>
              </p:cNvSpPr>
              <p:nvPr/>
            </p:nvSpPr>
            <p:spPr bwMode="auto">
              <a:xfrm>
                <a:off x="2256" y="2544"/>
                <a:ext cx="0" cy="62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28" name="Oval 60"/>
              <p:cNvSpPr>
                <a:spLocks noChangeArrowheads="1"/>
              </p:cNvSpPr>
              <p:nvPr/>
            </p:nvSpPr>
            <p:spPr bwMode="auto">
              <a:xfrm>
                <a:off x="2208" y="2496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 smtClea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180" name="Text Box 47"/>
          <p:cNvSpPr txBox="1">
            <a:spLocks noChangeArrowheads="1"/>
          </p:cNvSpPr>
          <p:nvPr/>
        </p:nvSpPr>
        <p:spPr bwMode="auto">
          <a:xfrm>
            <a:off x="531284" y="6019938"/>
            <a:ext cx="101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smtClean="0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grpSp>
        <p:nvGrpSpPr>
          <p:cNvPr id="7181" name="Group 69"/>
          <p:cNvGrpSpPr>
            <a:grpSpLocks/>
          </p:cNvGrpSpPr>
          <p:nvPr/>
        </p:nvGrpSpPr>
        <p:grpSpPr bwMode="auto">
          <a:xfrm>
            <a:off x="2243667" y="5089525"/>
            <a:ext cx="1473200" cy="914400"/>
            <a:chOff x="1584" y="2496"/>
            <a:chExt cx="576" cy="672"/>
          </a:xfrm>
        </p:grpSpPr>
        <p:grpSp>
          <p:nvGrpSpPr>
            <p:cNvPr id="7216" name="Group 48"/>
            <p:cNvGrpSpPr>
              <a:grpSpLocks/>
            </p:cNvGrpSpPr>
            <p:nvPr/>
          </p:nvGrpSpPr>
          <p:grpSpPr bwMode="auto">
            <a:xfrm>
              <a:off x="2064" y="2496"/>
              <a:ext cx="96" cy="672"/>
              <a:chOff x="1056" y="1872"/>
              <a:chExt cx="96" cy="672"/>
            </a:xfrm>
          </p:grpSpPr>
          <p:sp>
            <p:nvSpPr>
              <p:cNvPr id="7223" name="Line 49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62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24" name="Oval 50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17" name="Group 41"/>
            <p:cNvGrpSpPr>
              <a:grpSpLocks/>
            </p:cNvGrpSpPr>
            <p:nvPr/>
          </p:nvGrpSpPr>
          <p:grpSpPr bwMode="auto">
            <a:xfrm>
              <a:off x="1584" y="2496"/>
              <a:ext cx="480" cy="623"/>
              <a:chOff x="1920" y="1920"/>
              <a:chExt cx="480" cy="623"/>
            </a:xfrm>
          </p:grpSpPr>
          <p:grpSp>
            <p:nvGrpSpPr>
              <p:cNvPr id="7218" name="Group 42"/>
              <p:cNvGrpSpPr>
                <a:grpSpLocks/>
              </p:cNvGrpSpPr>
              <p:nvPr/>
            </p:nvGrpSpPr>
            <p:grpSpPr bwMode="auto">
              <a:xfrm>
                <a:off x="1920" y="1920"/>
                <a:ext cx="427" cy="623"/>
                <a:chOff x="1920" y="1920"/>
                <a:chExt cx="427" cy="623"/>
              </a:xfrm>
            </p:grpSpPr>
            <p:sp>
              <p:nvSpPr>
                <p:cNvPr id="7220" name="Line 43"/>
                <p:cNvSpPr>
                  <a:spLocks noChangeShapeType="1"/>
                </p:cNvSpPr>
                <p:nvPr/>
              </p:nvSpPr>
              <p:spPr bwMode="auto">
                <a:xfrm>
                  <a:off x="1968" y="1968"/>
                  <a:ext cx="197" cy="575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21" name="Oval 44"/>
                <p:cNvSpPr>
                  <a:spLocks noChangeArrowheads="1"/>
                </p:cNvSpPr>
                <p:nvPr/>
              </p:nvSpPr>
              <p:spPr bwMode="auto">
                <a:xfrm>
                  <a:off x="1920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22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165" y="1945"/>
                  <a:ext cx="182" cy="598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7219" name="Oval 46"/>
              <p:cNvSpPr>
                <a:spLocks noChangeArrowheads="1"/>
              </p:cNvSpPr>
              <p:nvPr/>
            </p:nvSpPr>
            <p:spPr bwMode="auto">
              <a:xfrm>
                <a:off x="2304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 smtClean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182" name="Group 68"/>
          <p:cNvGrpSpPr>
            <a:grpSpLocks/>
          </p:cNvGrpSpPr>
          <p:nvPr/>
        </p:nvGrpSpPr>
        <p:grpSpPr bwMode="auto">
          <a:xfrm>
            <a:off x="6877051" y="5106988"/>
            <a:ext cx="1210733" cy="1016000"/>
            <a:chOff x="3984" y="2496"/>
            <a:chExt cx="624" cy="720"/>
          </a:xfrm>
        </p:grpSpPr>
        <p:grpSp>
          <p:nvGrpSpPr>
            <p:cNvPr id="7207" name="Group 29"/>
            <p:cNvGrpSpPr>
              <a:grpSpLocks/>
            </p:cNvGrpSpPr>
            <p:nvPr/>
          </p:nvGrpSpPr>
          <p:grpSpPr bwMode="auto">
            <a:xfrm>
              <a:off x="3984" y="2496"/>
              <a:ext cx="528" cy="720"/>
              <a:chOff x="3792" y="1920"/>
              <a:chExt cx="528" cy="720"/>
            </a:xfrm>
          </p:grpSpPr>
          <p:sp>
            <p:nvSpPr>
              <p:cNvPr id="7211" name="Line 30"/>
              <p:cNvSpPr>
                <a:spLocks noChangeShapeType="1"/>
              </p:cNvSpPr>
              <p:nvPr/>
            </p:nvSpPr>
            <p:spPr bwMode="auto">
              <a:xfrm flipH="1">
                <a:off x="3840" y="1968"/>
                <a:ext cx="384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7212" name="Group 31"/>
              <p:cNvGrpSpPr>
                <a:grpSpLocks/>
              </p:cNvGrpSpPr>
              <p:nvPr/>
            </p:nvGrpSpPr>
            <p:grpSpPr bwMode="auto">
              <a:xfrm>
                <a:off x="3792" y="1920"/>
                <a:ext cx="528" cy="720"/>
                <a:chOff x="3792" y="1920"/>
                <a:chExt cx="528" cy="720"/>
              </a:xfrm>
            </p:grpSpPr>
            <p:sp>
              <p:nvSpPr>
                <p:cNvPr id="7213" name="Line 32"/>
                <p:cNvSpPr>
                  <a:spLocks noChangeShapeType="1"/>
                </p:cNvSpPr>
                <p:nvPr/>
              </p:nvSpPr>
              <p:spPr bwMode="auto">
                <a:xfrm>
                  <a:off x="3840" y="1968"/>
                  <a:ext cx="480" cy="672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14" name="Oval 33"/>
                <p:cNvSpPr>
                  <a:spLocks noChangeArrowheads="1"/>
                </p:cNvSpPr>
                <p:nvPr/>
              </p:nvSpPr>
              <p:spPr bwMode="auto">
                <a:xfrm>
                  <a:off x="3792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15" name="Oval 34"/>
                <p:cNvSpPr>
                  <a:spLocks noChangeArrowheads="1"/>
                </p:cNvSpPr>
                <p:nvPr/>
              </p:nvSpPr>
              <p:spPr bwMode="auto">
                <a:xfrm>
                  <a:off x="4176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 smtClean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208" name="Group 66"/>
            <p:cNvGrpSpPr>
              <a:grpSpLocks/>
            </p:cNvGrpSpPr>
            <p:nvPr/>
          </p:nvGrpSpPr>
          <p:grpSpPr bwMode="auto">
            <a:xfrm>
              <a:off x="4512" y="2496"/>
              <a:ext cx="96" cy="720"/>
              <a:chOff x="4512" y="2496"/>
              <a:chExt cx="96" cy="720"/>
            </a:xfrm>
          </p:grpSpPr>
          <p:sp>
            <p:nvSpPr>
              <p:cNvPr id="7209" name="Line 64"/>
              <p:cNvSpPr>
                <a:spLocks noChangeShapeType="1"/>
              </p:cNvSpPr>
              <p:nvPr/>
            </p:nvSpPr>
            <p:spPr bwMode="auto">
              <a:xfrm>
                <a:off x="4560" y="2544"/>
                <a:ext cx="0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10" name="Oval 65"/>
              <p:cNvSpPr>
                <a:spLocks noChangeArrowheads="1"/>
              </p:cNvSpPr>
              <p:nvPr/>
            </p:nvSpPr>
            <p:spPr bwMode="auto">
              <a:xfrm>
                <a:off x="4512" y="2496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 smtClean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183" name="Group 69"/>
          <p:cNvGrpSpPr>
            <a:grpSpLocks/>
          </p:cNvGrpSpPr>
          <p:nvPr/>
        </p:nvGrpSpPr>
        <p:grpSpPr bwMode="auto">
          <a:xfrm>
            <a:off x="4779435" y="5122863"/>
            <a:ext cx="1344084" cy="869950"/>
            <a:chOff x="1499" y="2496"/>
            <a:chExt cx="565" cy="643"/>
          </a:xfrm>
        </p:grpSpPr>
        <p:grpSp>
          <p:nvGrpSpPr>
            <p:cNvPr id="7198" name="Group 51"/>
            <p:cNvGrpSpPr>
              <a:grpSpLocks/>
            </p:cNvGrpSpPr>
            <p:nvPr/>
          </p:nvGrpSpPr>
          <p:grpSpPr bwMode="auto">
            <a:xfrm>
              <a:off x="1499" y="2496"/>
              <a:ext cx="85" cy="643"/>
              <a:chOff x="203" y="1872"/>
              <a:chExt cx="85" cy="643"/>
            </a:xfrm>
          </p:grpSpPr>
          <p:sp>
            <p:nvSpPr>
              <p:cNvPr id="7205" name="Line 52"/>
              <p:cNvSpPr>
                <a:spLocks noChangeShapeType="1"/>
              </p:cNvSpPr>
              <p:nvPr/>
            </p:nvSpPr>
            <p:spPr bwMode="auto">
              <a:xfrm flipH="1">
                <a:off x="237" y="1910"/>
                <a:ext cx="0" cy="605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06" name="Oval 53"/>
              <p:cNvSpPr>
                <a:spLocks noChangeArrowheads="1"/>
              </p:cNvSpPr>
              <p:nvPr/>
            </p:nvSpPr>
            <p:spPr bwMode="auto">
              <a:xfrm>
                <a:off x="203" y="1872"/>
                <a:ext cx="85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199" name="Group 41"/>
            <p:cNvGrpSpPr>
              <a:grpSpLocks/>
            </p:cNvGrpSpPr>
            <p:nvPr/>
          </p:nvGrpSpPr>
          <p:grpSpPr bwMode="auto">
            <a:xfrm>
              <a:off x="1584" y="2496"/>
              <a:ext cx="480" cy="643"/>
              <a:chOff x="1920" y="1920"/>
              <a:chExt cx="480" cy="643"/>
            </a:xfrm>
          </p:grpSpPr>
          <p:grpSp>
            <p:nvGrpSpPr>
              <p:cNvPr id="7200" name="Group 42"/>
              <p:cNvGrpSpPr>
                <a:grpSpLocks/>
              </p:cNvGrpSpPr>
              <p:nvPr/>
            </p:nvGrpSpPr>
            <p:grpSpPr bwMode="auto">
              <a:xfrm>
                <a:off x="1920" y="1920"/>
                <a:ext cx="432" cy="643"/>
                <a:chOff x="1920" y="1920"/>
                <a:chExt cx="432" cy="643"/>
              </a:xfrm>
            </p:grpSpPr>
            <p:sp>
              <p:nvSpPr>
                <p:cNvPr id="7202" name="Line 43"/>
                <p:cNvSpPr>
                  <a:spLocks noChangeShapeType="1"/>
                </p:cNvSpPr>
                <p:nvPr/>
              </p:nvSpPr>
              <p:spPr bwMode="auto">
                <a:xfrm>
                  <a:off x="1968" y="1968"/>
                  <a:ext cx="174" cy="595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203" name="Oval 44"/>
                <p:cNvSpPr>
                  <a:spLocks noChangeArrowheads="1"/>
                </p:cNvSpPr>
                <p:nvPr/>
              </p:nvSpPr>
              <p:spPr bwMode="auto">
                <a:xfrm>
                  <a:off x="1920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04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142" y="1968"/>
                  <a:ext cx="210" cy="595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7201" name="Oval 46"/>
              <p:cNvSpPr>
                <a:spLocks noChangeArrowheads="1"/>
              </p:cNvSpPr>
              <p:nvPr/>
            </p:nvSpPr>
            <p:spPr bwMode="auto">
              <a:xfrm>
                <a:off x="2304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 smtClean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184" name="Group 68"/>
          <p:cNvGrpSpPr>
            <a:grpSpLocks/>
          </p:cNvGrpSpPr>
          <p:nvPr/>
        </p:nvGrpSpPr>
        <p:grpSpPr bwMode="auto">
          <a:xfrm>
            <a:off x="9715500" y="5056188"/>
            <a:ext cx="1297517" cy="1016000"/>
            <a:chOff x="3315" y="2496"/>
            <a:chExt cx="669" cy="720"/>
          </a:xfrm>
        </p:grpSpPr>
        <p:grpSp>
          <p:nvGrpSpPr>
            <p:cNvPr id="7189" name="Group 35"/>
            <p:cNvGrpSpPr>
              <a:grpSpLocks/>
            </p:cNvGrpSpPr>
            <p:nvPr/>
          </p:nvGrpSpPr>
          <p:grpSpPr bwMode="auto">
            <a:xfrm>
              <a:off x="3456" y="2496"/>
              <a:ext cx="528" cy="720"/>
              <a:chOff x="3792" y="1920"/>
              <a:chExt cx="528" cy="720"/>
            </a:xfrm>
          </p:grpSpPr>
          <p:sp>
            <p:nvSpPr>
              <p:cNvPr id="7193" name="Line 36"/>
              <p:cNvSpPr>
                <a:spLocks noChangeShapeType="1"/>
              </p:cNvSpPr>
              <p:nvPr/>
            </p:nvSpPr>
            <p:spPr bwMode="auto">
              <a:xfrm flipH="1">
                <a:off x="3840" y="1968"/>
                <a:ext cx="384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7194" name="Group 37"/>
              <p:cNvGrpSpPr>
                <a:grpSpLocks/>
              </p:cNvGrpSpPr>
              <p:nvPr/>
            </p:nvGrpSpPr>
            <p:grpSpPr bwMode="auto">
              <a:xfrm>
                <a:off x="3792" y="1920"/>
                <a:ext cx="528" cy="720"/>
                <a:chOff x="3792" y="1920"/>
                <a:chExt cx="528" cy="720"/>
              </a:xfrm>
            </p:grpSpPr>
            <p:sp>
              <p:nvSpPr>
                <p:cNvPr id="7195" name="Line 38"/>
                <p:cNvSpPr>
                  <a:spLocks noChangeShapeType="1"/>
                </p:cNvSpPr>
                <p:nvPr/>
              </p:nvSpPr>
              <p:spPr bwMode="auto">
                <a:xfrm>
                  <a:off x="3840" y="1968"/>
                  <a:ext cx="480" cy="672"/>
                </a:xfrm>
                <a:prstGeom prst="lin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196" name="Oval 39"/>
                <p:cNvSpPr>
                  <a:spLocks noChangeArrowheads="1"/>
                </p:cNvSpPr>
                <p:nvPr/>
              </p:nvSpPr>
              <p:spPr bwMode="auto">
                <a:xfrm>
                  <a:off x="3792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97" name="Oval 40"/>
                <p:cNvSpPr>
                  <a:spLocks noChangeArrowheads="1"/>
                </p:cNvSpPr>
                <p:nvPr/>
              </p:nvSpPr>
              <p:spPr bwMode="auto">
                <a:xfrm>
                  <a:off x="4176" y="1920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800" smtClean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190" name="Group 66"/>
            <p:cNvGrpSpPr>
              <a:grpSpLocks/>
            </p:cNvGrpSpPr>
            <p:nvPr/>
          </p:nvGrpSpPr>
          <p:grpSpPr bwMode="auto">
            <a:xfrm>
              <a:off x="3315" y="2512"/>
              <a:ext cx="96" cy="704"/>
              <a:chOff x="3315" y="2512"/>
              <a:chExt cx="96" cy="704"/>
            </a:xfrm>
          </p:grpSpPr>
          <p:sp>
            <p:nvSpPr>
              <p:cNvPr id="7191" name="Line 64"/>
              <p:cNvSpPr>
                <a:spLocks noChangeShapeType="1"/>
              </p:cNvSpPr>
              <p:nvPr/>
            </p:nvSpPr>
            <p:spPr bwMode="auto">
              <a:xfrm>
                <a:off x="3345" y="2544"/>
                <a:ext cx="0" cy="672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192" name="Oval 65"/>
              <p:cNvSpPr>
                <a:spLocks noChangeArrowheads="1"/>
              </p:cNvSpPr>
              <p:nvPr/>
            </p:nvSpPr>
            <p:spPr bwMode="auto">
              <a:xfrm flipH="1" flipV="1">
                <a:off x="3315" y="2512"/>
                <a:ext cx="96" cy="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800" smtClea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9937751" y="6022200"/>
            <a:ext cx="101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smtClean="0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7186" name="Text Box 47"/>
          <p:cNvSpPr txBox="1">
            <a:spLocks noChangeArrowheads="1"/>
          </p:cNvSpPr>
          <p:nvPr/>
        </p:nvSpPr>
        <p:spPr bwMode="auto">
          <a:xfrm>
            <a:off x="6978651" y="6032856"/>
            <a:ext cx="101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smtClean="0">
                <a:solidFill>
                  <a:srgbClr val="FF0000"/>
                </a:solidFill>
                <a:latin typeface=".VnTime" pitchFamily="34" charset="0"/>
              </a:rPr>
              <a:t>11</a:t>
            </a:r>
          </a:p>
        </p:txBody>
      </p:sp>
      <p:sp>
        <p:nvSpPr>
          <p:cNvPr id="7187" name="Text Box 47"/>
          <p:cNvSpPr txBox="1">
            <a:spLocks noChangeArrowheads="1"/>
          </p:cNvSpPr>
          <p:nvPr/>
        </p:nvSpPr>
        <p:spPr bwMode="auto">
          <a:xfrm>
            <a:off x="4855633" y="6064388"/>
            <a:ext cx="101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smtClean="0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7188" name="Text Box 47"/>
          <p:cNvSpPr txBox="1">
            <a:spLocks noChangeArrowheads="1"/>
          </p:cNvSpPr>
          <p:nvPr/>
        </p:nvSpPr>
        <p:spPr bwMode="auto">
          <a:xfrm>
            <a:off x="2675827" y="6050104"/>
            <a:ext cx="101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smtClean="0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115" name="Oval 22"/>
          <p:cNvSpPr>
            <a:spLocks noChangeArrowheads="1"/>
          </p:cNvSpPr>
          <p:nvPr/>
        </p:nvSpPr>
        <p:spPr bwMode="auto">
          <a:xfrm>
            <a:off x="139515" y="-29979"/>
            <a:ext cx="1574800" cy="76671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18" tIns="60909" rIns="121818" bIns="60909" anchor="ctr"/>
          <a:lstStyle/>
          <a:p>
            <a:pPr marL="0" marR="0" lvl="0" indent="0" algn="ctr" defTabSz="1218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sng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P001 5 hàng" pitchFamily="34" charset="0"/>
              </a:rPr>
              <a:t>Bài</a:t>
            </a:r>
            <a:r>
              <a:rPr kumimoji="0" lang="en-US" sz="3300" b="1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P001 5 hàng" pitchFamily="34" charset="0"/>
              </a:rPr>
              <a:t> 4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P001 5 hàng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948394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7174" grpId="0"/>
      <p:bldP spid="7175" grpId="0"/>
      <p:bldP spid="7177" grpId="0"/>
      <p:bldP spid="7178" grpId="0"/>
      <p:bldP spid="7180" grpId="0"/>
      <p:bldP spid="7185" grpId="0"/>
      <p:bldP spid="7186" grpId="0"/>
      <p:bldP spid="7187" grpId="0"/>
      <p:bldP spid="71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2"/>
          <p:cNvSpPr>
            <a:spLocks noChangeArrowheads="1"/>
          </p:cNvSpPr>
          <p:nvPr/>
        </p:nvSpPr>
        <p:spPr bwMode="auto">
          <a:xfrm>
            <a:off x="1736098" y="2185612"/>
            <a:ext cx="1592007" cy="78226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08" tIns="60904" rIns="121808" bIns="60904" anchor="ctr"/>
          <a:lstStyle/>
          <a:p>
            <a:pPr algn="ctr" defTabSz="1217940"/>
            <a:r>
              <a:rPr lang="en-US" sz="3300" b="1" u="sng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Bài</a:t>
            </a:r>
            <a:r>
              <a:rPr lang="en-US" sz="33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3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5</a:t>
            </a:r>
            <a:r>
              <a:rPr lang="en-US" sz="33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 </a:t>
            </a:r>
            <a:endParaRPr lang="en-US" sz="33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9996" y="1996181"/>
            <a:ext cx="8932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3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que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diêm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xếp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thành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11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như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bên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hãy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nhấc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một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que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diêm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xếp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lại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để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được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altLang="vi-VN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9.</a:t>
            </a:r>
            <a:endParaRPr lang="en-US" altLang="vi-VN" sz="3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587496" y="1047733"/>
            <a:ext cx="4432519" cy="66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70" tIns="60685" rIns="121370" bIns="60685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68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Toán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:  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Luyện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tập</a:t>
            </a:r>
            <a:r>
              <a:rPr lang="en-US" alt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.</a:t>
            </a:r>
            <a:endParaRPr lang="en-US" alt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Arial"/>
              <a:sym typeface="Arial"/>
            </a:endParaRP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4028688" y="4152900"/>
            <a:ext cx="1117600" cy="1143000"/>
            <a:chOff x="3792" y="1920"/>
            <a:chExt cx="528" cy="720"/>
          </a:xfrm>
        </p:grpSpPr>
        <p:sp>
          <p:nvSpPr>
            <p:cNvPr id="8" name="Line 43"/>
            <p:cNvSpPr>
              <a:spLocks noChangeShapeType="1"/>
            </p:cNvSpPr>
            <p:nvPr/>
          </p:nvSpPr>
          <p:spPr bwMode="auto">
            <a:xfrm flipH="1">
              <a:off x="3840" y="1968"/>
              <a:ext cx="384" cy="672"/>
            </a:xfrm>
            <a:prstGeom prst="line">
              <a:avLst/>
            </a:prstGeom>
            <a:noFill/>
            <a:ln w="57150" cmpd="thinThick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3792" y="1920"/>
              <a:ext cx="528" cy="720"/>
              <a:chOff x="3792" y="1920"/>
              <a:chExt cx="528" cy="720"/>
            </a:xfrm>
          </p:grpSpPr>
          <p:sp>
            <p:nvSpPr>
              <p:cNvPr id="10" name="Line 41"/>
              <p:cNvSpPr>
                <a:spLocks noChangeShapeType="1"/>
              </p:cNvSpPr>
              <p:nvPr/>
            </p:nvSpPr>
            <p:spPr bwMode="auto">
              <a:xfrm>
                <a:off x="3840" y="1968"/>
                <a:ext cx="480" cy="672"/>
              </a:xfrm>
              <a:prstGeom prst="line">
                <a:avLst/>
              </a:prstGeom>
              <a:noFill/>
              <a:ln w="57150" cmpd="thinThick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1" name="Oval 42"/>
              <p:cNvSpPr>
                <a:spLocks noChangeArrowheads="1"/>
              </p:cNvSpPr>
              <p:nvPr/>
            </p:nvSpPr>
            <p:spPr bwMode="auto">
              <a:xfrm>
                <a:off x="3792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Oval 44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3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76" y="4146550"/>
            <a:ext cx="2688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6011621" y="4343400"/>
            <a:ext cx="2540000" cy="838200"/>
          </a:xfrm>
          <a:prstGeom prst="rightArrow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200" y="4191875"/>
            <a:ext cx="2688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9357503" y="4171614"/>
            <a:ext cx="1117600" cy="1143000"/>
            <a:chOff x="3792" y="1920"/>
            <a:chExt cx="528" cy="720"/>
          </a:xfrm>
        </p:grpSpPr>
        <p:sp>
          <p:nvSpPr>
            <p:cNvPr id="17" name="Line 43"/>
            <p:cNvSpPr>
              <a:spLocks noChangeShapeType="1"/>
            </p:cNvSpPr>
            <p:nvPr/>
          </p:nvSpPr>
          <p:spPr bwMode="auto">
            <a:xfrm flipH="1">
              <a:off x="3840" y="1968"/>
              <a:ext cx="384" cy="672"/>
            </a:xfrm>
            <a:prstGeom prst="line">
              <a:avLst/>
            </a:prstGeom>
            <a:noFill/>
            <a:ln w="57150" cmpd="thinThick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8" name="Group 45"/>
            <p:cNvGrpSpPr>
              <a:grpSpLocks/>
            </p:cNvGrpSpPr>
            <p:nvPr/>
          </p:nvGrpSpPr>
          <p:grpSpPr bwMode="auto">
            <a:xfrm>
              <a:off x="3792" y="1920"/>
              <a:ext cx="528" cy="720"/>
              <a:chOff x="3792" y="1920"/>
              <a:chExt cx="528" cy="720"/>
            </a:xfrm>
          </p:grpSpPr>
          <p:sp>
            <p:nvSpPr>
              <p:cNvPr id="19" name="Line 41"/>
              <p:cNvSpPr>
                <a:spLocks noChangeShapeType="1"/>
              </p:cNvSpPr>
              <p:nvPr/>
            </p:nvSpPr>
            <p:spPr bwMode="auto">
              <a:xfrm>
                <a:off x="3840" y="1968"/>
                <a:ext cx="480" cy="672"/>
              </a:xfrm>
              <a:prstGeom prst="line">
                <a:avLst/>
              </a:prstGeom>
              <a:noFill/>
              <a:ln w="57150" cmpd="thinThick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0" name="Oval 42"/>
              <p:cNvSpPr>
                <a:spLocks noChangeArrowheads="1"/>
              </p:cNvSpPr>
              <p:nvPr/>
            </p:nvSpPr>
            <p:spPr bwMode="auto">
              <a:xfrm>
                <a:off x="3792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Oval 44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4692377" y="5467479"/>
            <a:ext cx="66009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smtClean="0">
                <a:solidFill>
                  <a:srgbClr val="FF0000"/>
                </a:solidFill>
                <a:latin typeface=".VnTime" pitchFamily="34" charset="0"/>
              </a:rPr>
              <a:t>11</a:t>
            </a:r>
            <a:endParaRPr lang="en-US" altLang="vi-VN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9556250" y="5433903"/>
            <a:ext cx="61413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1577592" y="319167"/>
            <a:ext cx="9082591" cy="64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1852" tIns="80927" rIns="161852" bIns="8092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228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Thứ </a:t>
            </a:r>
            <a:r>
              <a:rPr 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năm ngày 3 </a:t>
            </a: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tháng </a:t>
            </a:r>
            <a:r>
              <a:rPr 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3 </a:t>
            </a: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năm 202</a:t>
            </a:r>
            <a:r>
              <a:rPr lang="vi-VN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2</a:t>
            </a:r>
            <a:endParaRPr lang="en-US" sz="3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72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7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720953">
            <a:off x="547829" y="1389795"/>
            <a:ext cx="5649035" cy="4031869"/>
          </a:xfrm>
          <a:prstGeom prst="rect">
            <a:avLst/>
          </a:prstGeom>
          <a:solidFill>
            <a:schemeClr val="bg1"/>
          </a:solidFill>
        </p:spPr>
        <p:txBody>
          <a:bodyPr wrap="square" lIns="91348" tIns="45718" rIns="91348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5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</a:t>
            </a:r>
          </a:p>
          <a:p>
            <a:pPr algn="ctr"/>
            <a:r>
              <a:rPr lang="en-US" sz="67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NGÀY HỌC TẬP TỐT</a:t>
            </a:r>
            <a:r>
              <a:rPr lang="vi-VN" sz="67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 </a:t>
            </a:r>
            <a:endParaRPr lang="en-US" sz="6700" b="1" spc="5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6" descr="H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75" y="1230592"/>
            <a:ext cx="4101886" cy="426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363938" y="5840533"/>
            <a:ext cx="418373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7477048" y="5890043"/>
            <a:ext cx="1511963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499995" y="408283"/>
            <a:ext cx="561128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– AI ĐÚNG</a:t>
            </a:r>
            <a:endParaRPr lang="en-US" altLang="vi-VN" sz="3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837" y="159161"/>
            <a:ext cx="2585964" cy="584775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ctr" defTabSz="911136">
              <a:defRPr/>
            </a:pPr>
            <a:r>
              <a:rPr lang="en-US" sz="3200" b="1" dirty="0">
                <a:ln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476202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7"/>
          <p:cNvGrpSpPr>
            <a:grpSpLocks/>
          </p:cNvGrpSpPr>
          <p:nvPr/>
        </p:nvGrpSpPr>
        <p:grpSpPr bwMode="auto">
          <a:xfrm>
            <a:off x="4014047" y="1220472"/>
            <a:ext cx="4463512" cy="4953000"/>
            <a:chOff x="1392" y="1440"/>
            <a:chExt cx="2832" cy="2880"/>
          </a:xfrm>
        </p:grpSpPr>
        <p:pic>
          <p:nvPicPr>
            <p:cNvPr id="13317" name="Picture 5" descr="HO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440"/>
              <a:ext cx="2832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2688" y="3888"/>
              <a:ext cx="28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18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592984" y="5415166"/>
            <a:ext cx="414067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7733655" y="5478953"/>
            <a:ext cx="2336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92983" y="315295"/>
            <a:ext cx="561128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– AI ĐÚNG</a:t>
            </a:r>
            <a:endParaRPr lang="en-US" altLang="vi-VN" sz="3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315" y="221153"/>
            <a:ext cx="2585964" cy="584775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ctr" defTabSz="911136">
              <a:defRPr/>
            </a:pPr>
            <a:r>
              <a:rPr lang="en-US" sz="3200" b="1" dirty="0">
                <a:ln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17356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92983" y="439279"/>
            <a:ext cx="561128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– AI ĐÚNG</a:t>
            </a:r>
            <a:endParaRPr lang="en-US" altLang="vi-VN" sz="3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</a:endParaRPr>
          </a:p>
        </p:txBody>
      </p:sp>
      <p:pic>
        <p:nvPicPr>
          <p:cNvPr id="5" name="Picture 5" descr="dong ho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20" y="1240371"/>
            <a:ext cx="4060556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10126" y="5208072"/>
            <a:ext cx="4405446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8370774" y="5317416"/>
            <a:ext cx="264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315" y="221153"/>
            <a:ext cx="2585964" cy="584775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ctr" defTabSz="911136">
              <a:defRPr/>
            </a:pPr>
            <a:r>
              <a:rPr lang="en-US" sz="3200" b="1" dirty="0">
                <a:ln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077467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tải xuống (6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86" y="1162360"/>
            <a:ext cx="4752814" cy="448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980794" y="5734309"/>
            <a:ext cx="414838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8422" y="5754113"/>
            <a:ext cx="2431512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23979" y="439279"/>
            <a:ext cx="561128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– AI ĐÚNG</a:t>
            </a:r>
            <a:endParaRPr lang="en-US" altLang="vi-VN" sz="3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315" y="221153"/>
            <a:ext cx="2585964" cy="584775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ctr" defTabSz="911136">
              <a:defRPr/>
            </a:pPr>
            <a:r>
              <a:rPr lang="en-US" sz="3200" b="1" dirty="0">
                <a:ln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861026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5" descr="tải xuống (7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28" y="1139112"/>
            <a:ext cx="438602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753484" y="5522556"/>
            <a:ext cx="408122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6791685" y="5560656"/>
            <a:ext cx="2538278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23979" y="439279"/>
            <a:ext cx="561128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– AI ĐÚNG</a:t>
            </a:r>
            <a:endParaRPr lang="en-US" altLang="vi-VN" sz="3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315" y="221153"/>
            <a:ext cx="2585964" cy="584775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ctr" defTabSz="911136">
              <a:defRPr/>
            </a:pPr>
            <a:r>
              <a:rPr lang="en-US" sz="3200" b="1" dirty="0">
                <a:ln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7985162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7816" y="2098043"/>
            <a:ext cx="8637692" cy="1862044"/>
          </a:xfrm>
          <a:prstGeom prst="rect">
            <a:avLst/>
          </a:prstGeom>
          <a:noFill/>
        </p:spPr>
        <p:txBody>
          <a:bodyPr wrap="none" lIns="91348" tIns="45718" rIns="91348" bIns="45718">
            <a:spAutoFit/>
          </a:bodyPr>
          <a:lstStyle/>
          <a:p>
            <a:pPr algn="ctr"/>
            <a:r>
              <a:rPr lang="en-US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693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609600" y="2514603"/>
            <a:ext cx="2540000" cy="2933700"/>
            <a:chOff x="96" y="1968"/>
            <a:chExt cx="1596" cy="1848"/>
          </a:xfrm>
        </p:grpSpPr>
        <p:pic>
          <p:nvPicPr>
            <p:cNvPr id="6166" name="Picture 6" descr="HO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68"/>
              <a:ext cx="1596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7" name="Group 9"/>
            <p:cNvGrpSpPr>
              <a:grpSpLocks/>
            </p:cNvGrpSpPr>
            <p:nvPr/>
          </p:nvGrpSpPr>
          <p:grpSpPr bwMode="auto">
            <a:xfrm>
              <a:off x="736" y="2792"/>
              <a:ext cx="464" cy="288"/>
              <a:chOff x="768" y="2808"/>
              <a:chExt cx="464" cy="288"/>
            </a:xfrm>
          </p:grpSpPr>
          <p:sp>
            <p:nvSpPr>
              <p:cNvPr id="6168" name="Rectangle 10"/>
              <p:cNvSpPr>
                <a:spLocks noChangeArrowheads="1"/>
              </p:cNvSpPr>
              <p:nvPr/>
            </p:nvSpPr>
            <p:spPr bwMode="auto">
              <a:xfrm>
                <a:off x="768" y="2808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2187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169" name="AutoShape 11"/>
              <p:cNvSpPr>
                <a:spLocks noChangeArrowheads="1"/>
              </p:cNvSpPr>
              <p:nvPr/>
            </p:nvSpPr>
            <p:spPr bwMode="auto">
              <a:xfrm rot="-3556708">
                <a:off x="1020" y="2692"/>
                <a:ext cx="88" cy="336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87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4572000" y="2590824"/>
            <a:ext cx="2540000" cy="2924175"/>
            <a:chOff x="1920" y="1950"/>
            <a:chExt cx="1614" cy="1842"/>
          </a:xfrm>
        </p:grpSpPr>
        <p:pic>
          <p:nvPicPr>
            <p:cNvPr id="6161" name="Picture 7" descr="H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950"/>
              <a:ext cx="1614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2" name="Group 14"/>
            <p:cNvGrpSpPr>
              <a:grpSpLocks/>
            </p:cNvGrpSpPr>
            <p:nvPr/>
          </p:nvGrpSpPr>
          <p:grpSpPr bwMode="auto">
            <a:xfrm>
              <a:off x="2453" y="2286"/>
              <a:ext cx="763" cy="528"/>
              <a:chOff x="2453" y="2286"/>
              <a:chExt cx="763" cy="528"/>
            </a:xfrm>
          </p:grpSpPr>
          <p:sp>
            <p:nvSpPr>
              <p:cNvPr id="6163" name="Rectangle 15"/>
              <p:cNvSpPr>
                <a:spLocks noChangeArrowheads="1"/>
              </p:cNvSpPr>
              <p:nvPr/>
            </p:nvSpPr>
            <p:spPr bwMode="auto">
              <a:xfrm>
                <a:off x="2640" y="2286"/>
                <a:ext cx="192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2187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4" name="AutoShape 16"/>
              <p:cNvSpPr>
                <a:spLocks noChangeArrowheads="1"/>
              </p:cNvSpPr>
              <p:nvPr/>
            </p:nvSpPr>
            <p:spPr bwMode="auto">
              <a:xfrm rot="5400000">
                <a:off x="2952" y="2454"/>
                <a:ext cx="48" cy="480"/>
              </a:xfrm>
              <a:prstGeom prst="flowChartDecision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87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5" name="AutoShape 17"/>
              <p:cNvSpPr>
                <a:spLocks noChangeArrowheads="1"/>
              </p:cNvSpPr>
              <p:nvPr/>
            </p:nvSpPr>
            <p:spPr bwMode="auto">
              <a:xfrm rot="3667768">
                <a:off x="2557" y="2634"/>
                <a:ext cx="76" cy="283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87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8636000" y="2590804"/>
            <a:ext cx="2540000" cy="2992438"/>
            <a:chOff x="3792" y="1920"/>
            <a:chExt cx="1614" cy="1885"/>
          </a:xfrm>
        </p:grpSpPr>
        <p:grpSp>
          <p:nvGrpSpPr>
            <p:cNvPr id="6155" name="Group 19"/>
            <p:cNvGrpSpPr>
              <a:grpSpLocks/>
            </p:cNvGrpSpPr>
            <p:nvPr/>
          </p:nvGrpSpPr>
          <p:grpSpPr bwMode="auto">
            <a:xfrm>
              <a:off x="3792" y="1920"/>
              <a:ext cx="1614" cy="1842"/>
              <a:chOff x="3792" y="1920"/>
              <a:chExt cx="1614" cy="1842"/>
            </a:xfrm>
          </p:grpSpPr>
          <p:pic>
            <p:nvPicPr>
              <p:cNvPr id="6157" name="Picture 7" descr="HO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920"/>
                <a:ext cx="1614" cy="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8" name="Rectangle 21"/>
              <p:cNvSpPr>
                <a:spLocks noChangeArrowheads="1"/>
              </p:cNvSpPr>
              <p:nvPr/>
            </p:nvSpPr>
            <p:spPr bwMode="auto">
              <a:xfrm>
                <a:off x="4544" y="2240"/>
                <a:ext cx="144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2187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159" name="AutoShape 22"/>
              <p:cNvSpPr>
                <a:spLocks noChangeArrowheads="1"/>
              </p:cNvSpPr>
              <p:nvPr/>
            </p:nvSpPr>
            <p:spPr bwMode="auto">
              <a:xfrm rot="-1931821">
                <a:off x="4453" y="2264"/>
                <a:ext cx="57" cy="432"/>
              </a:xfrm>
              <a:prstGeom prst="flowChartDecision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87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160" name="AutoShape 23"/>
              <p:cNvSpPr>
                <a:spLocks noChangeArrowheads="1"/>
              </p:cNvSpPr>
              <p:nvPr/>
            </p:nvSpPr>
            <p:spPr bwMode="auto">
              <a:xfrm rot="5217740">
                <a:off x="4372" y="2494"/>
                <a:ext cx="92" cy="381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87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56" name="Text Box 24"/>
            <p:cNvSpPr txBox="1">
              <a:spLocks noChangeArrowheads="1"/>
            </p:cNvSpPr>
            <p:nvPr/>
          </p:nvSpPr>
          <p:spPr bwMode="auto">
            <a:xfrm>
              <a:off x="4544" y="3437"/>
              <a:ext cx="288" cy="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875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609600" y="5424639"/>
            <a:ext cx="2540000" cy="69762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21880" tIns="60940" rIns="121880" bIns="6094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875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00" b="1">
                <a:solidFill>
                  <a:srgbClr val="FF0000"/>
                </a:solidFill>
                <a:latin typeface=".VnTime" pitchFamily="34" charset="0"/>
              </a:rPr>
              <a:t>4 </a:t>
            </a:r>
            <a:r>
              <a:rPr lang="en-US" altLang="vi-VN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vi-VN" sz="37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4000500" y="5488064"/>
            <a:ext cx="3454400" cy="69245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21880" tIns="60940" rIns="121880" bIns="6094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875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giờ 15 phút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7924800" y="5410222"/>
            <a:ext cx="3962400" cy="12618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21880" tIns="60940" rIns="121880" bIns="6094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875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00" b="1">
                <a:solidFill>
                  <a:srgbClr val="0000FF"/>
                </a:solidFill>
                <a:latin typeface=".VnTime" pitchFamily="34" charset="0"/>
              </a:rPr>
              <a:t>8 </a:t>
            </a:r>
            <a:r>
              <a:rPr lang="en-US" altLang="vi-VN" sz="37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 </a:t>
            </a:r>
            <a:r>
              <a:rPr lang="en-US" altLang="vi-VN" sz="3700" b="1">
                <a:solidFill>
                  <a:srgbClr val="0000FF"/>
                </a:solidFill>
                <a:latin typeface=".VnTime" pitchFamily="34" charset="0"/>
              </a:rPr>
              <a:t>55 </a:t>
            </a:r>
            <a:r>
              <a:rPr lang="en-US" altLang="vi-VN" sz="37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 hay </a:t>
            </a:r>
            <a:r>
              <a:rPr lang="en-US" altLang="vi-VN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giờ kém </a:t>
            </a:r>
            <a:r>
              <a:rPr lang="en-US" altLang="vi-VN" sz="3700" b="1">
                <a:solidFill>
                  <a:srgbClr val="FF0000"/>
                </a:solidFill>
                <a:latin typeface=".VnTime" pitchFamily="34" charset="0"/>
              </a:rPr>
              <a:t>5</a:t>
            </a:r>
            <a:r>
              <a:rPr lang="en-US" altLang="vi-VN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phút</a:t>
            </a:r>
            <a:r>
              <a:rPr lang="en-US" altLang="vi-VN" sz="37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1577592" y="319167"/>
            <a:ext cx="9082591" cy="64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1852" tIns="80927" rIns="161852" bIns="8092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228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Thứ </a:t>
            </a:r>
            <a:r>
              <a:rPr 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năm ngày 3 </a:t>
            </a: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tháng </a:t>
            </a:r>
            <a:r>
              <a:rPr 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3 </a:t>
            </a: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năm 202</a:t>
            </a:r>
            <a:r>
              <a:rPr lang="vi-VN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2</a:t>
            </a:r>
            <a:endParaRPr lang="en-US" sz="3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Arial"/>
              <a:sym typeface="Arial"/>
            </a:endParaRPr>
          </a:p>
        </p:txBody>
      </p:sp>
      <p:sp>
        <p:nvSpPr>
          <p:cNvPr id="29" name="Oval 114"/>
          <p:cNvSpPr>
            <a:spLocks noChangeArrowheads="1"/>
          </p:cNvSpPr>
          <p:nvPr/>
        </p:nvSpPr>
        <p:spPr bwMode="auto">
          <a:xfrm>
            <a:off x="1272879" y="1677863"/>
            <a:ext cx="1916599" cy="830313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00" tIns="60900" rIns="121800" bIns="60900" anchor="ctr"/>
          <a:lstStyle/>
          <a:p>
            <a:pPr algn="ctr" defTabSz="1217850"/>
            <a:r>
              <a:rPr lang="en-US" sz="3300" b="1" u="sng" kern="0" dirty="0" err="1">
                <a:solidFill>
                  <a:prstClr val="white"/>
                </a:solidFill>
                <a:latin typeface="HP001 5 hàng" pitchFamily="34" charset="0"/>
              </a:rPr>
              <a:t>Bài</a:t>
            </a:r>
            <a:r>
              <a:rPr lang="en-US" sz="3300" b="1" u="sng" kern="0" dirty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300" b="1" u="sng" kern="0" dirty="0" smtClean="0">
                <a:solidFill>
                  <a:prstClr val="white"/>
                </a:solidFill>
                <a:latin typeface="HP001 5 hàng" pitchFamily="34" charset="0"/>
              </a:rPr>
              <a:t>1</a:t>
            </a:r>
            <a:r>
              <a:rPr lang="en-US" sz="3300" b="1" kern="0" dirty="0" smtClean="0">
                <a:solidFill>
                  <a:prstClr val="white"/>
                </a:solidFill>
                <a:latin typeface="HP001 5 hàng" pitchFamily="34" charset="0"/>
              </a:rPr>
              <a:t>:</a:t>
            </a:r>
            <a:r>
              <a:rPr lang="en-US" sz="3300" b="1" kern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endParaRPr lang="en-US" sz="33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4324008" y="877256"/>
            <a:ext cx="4298205" cy="66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70" tIns="60685" rIns="121370" bIns="60685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68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Toán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:  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Luyện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tập</a:t>
            </a:r>
            <a:r>
              <a:rPr lang="en-US" alt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.</a:t>
            </a:r>
            <a:endParaRPr lang="en-US" alt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Arial"/>
              <a:sym typeface="Arial"/>
            </a:endParaRPr>
          </a:p>
        </p:txBody>
      </p:sp>
      <p:sp>
        <p:nvSpPr>
          <p:cNvPr id="31" name="Text Box 248"/>
          <p:cNvSpPr txBox="1">
            <a:spLocks noChangeArrowheads="1"/>
          </p:cNvSpPr>
          <p:nvPr/>
        </p:nvSpPr>
        <p:spPr bwMode="auto">
          <a:xfrm>
            <a:off x="3193319" y="1814756"/>
            <a:ext cx="4656015" cy="66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00" tIns="60900" rIns="121800" bIns="60900">
            <a:spAutoFit/>
          </a:bodyPr>
          <a:lstStyle/>
          <a:p>
            <a:pPr defTabSz="1217850">
              <a:spcBef>
                <a:spcPct val="50000"/>
              </a:spcBef>
            </a:pP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Đồng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hồ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chỉ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mấy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giờ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31845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5" name="Text Box 87"/>
          <p:cNvSpPr txBox="1">
            <a:spLocks noChangeArrowheads="1"/>
          </p:cNvSpPr>
          <p:nvPr/>
        </p:nvSpPr>
        <p:spPr bwMode="auto">
          <a:xfrm>
            <a:off x="635000" y="2535374"/>
            <a:ext cx="482600" cy="69247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solidFill>
                  <a:srgbClr val="FF0000"/>
                </a:solidFill>
                <a:latin typeface=".VnTimeH" panose="020B7200000000000000" pitchFamily="34" charset="0"/>
              </a:rPr>
              <a:t>I</a:t>
            </a:r>
            <a:r>
              <a:rPr lang="en-US" sz="37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endParaRPr lang="en-US" sz="27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58484" name="Text Box 116"/>
          <p:cNvSpPr txBox="1">
            <a:spLocks noChangeArrowheads="1"/>
          </p:cNvSpPr>
          <p:nvPr/>
        </p:nvSpPr>
        <p:spPr bwMode="auto">
          <a:xfrm>
            <a:off x="1117600" y="2535449"/>
            <a:ext cx="2133600" cy="69762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2700" b="1" dirty="0">
                <a:latin typeface=".VnAvant" panose="020B7200000000000000" pitchFamily="34" charset="0"/>
              </a:rPr>
              <a:t>: </a:t>
            </a:r>
            <a:r>
              <a:rPr lang="en-US" sz="3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3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496" name="Text Box 128"/>
          <p:cNvSpPr txBox="1">
            <a:spLocks noChangeArrowheads="1"/>
          </p:cNvSpPr>
          <p:nvPr/>
        </p:nvSpPr>
        <p:spPr bwMode="auto">
          <a:xfrm>
            <a:off x="4343400" y="2520708"/>
            <a:ext cx="838200" cy="69247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solidFill>
                  <a:srgbClr val="FF0000"/>
                </a:solidFill>
                <a:latin typeface=".VnTimeH" panose="020B7200000000000000" pitchFamily="34" charset="0"/>
              </a:rPr>
              <a:t>III</a:t>
            </a:r>
          </a:p>
        </p:txBody>
      </p:sp>
      <p:sp>
        <p:nvSpPr>
          <p:cNvPr id="58497" name="Text Box 129"/>
          <p:cNvSpPr txBox="1">
            <a:spLocks noChangeArrowheads="1"/>
          </p:cNvSpPr>
          <p:nvPr/>
        </p:nvSpPr>
        <p:spPr bwMode="auto">
          <a:xfrm>
            <a:off x="5143503" y="2504413"/>
            <a:ext cx="2273300" cy="69762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latin typeface=".VnAvant" panose="020B7200000000000000" pitchFamily="34" charset="0"/>
              </a:rPr>
              <a:t>:</a:t>
            </a:r>
            <a:r>
              <a:rPr lang="en-US" sz="37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37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Ba</a:t>
            </a:r>
            <a:endParaRPr lang="en-US" sz="37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58498" name="Text Box 130"/>
          <p:cNvSpPr txBox="1">
            <a:spLocks noChangeArrowheads="1"/>
          </p:cNvSpPr>
          <p:nvPr/>
        </p:nvSpPr>
        <p:spPr bwMode="auto">
          <a:xfrm>
            <a:off x="8128000" y="2539760"/>
            <a:ext cx="914400" cy="69247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solidFill>
                  <a:srgbClr val="FF0000"/>
                </a:solidFill>
                <a:latin typeface=".VnTimeH" panose="020B7200000000000000" pitchFamily="34" charset="0"/>
              </a:rPr>
              <a:t>IV</a:t>
            </a:r>
            <a:r>
              <a:rPr lang="en-US" sz="37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58499" name="Text Box 131"/>
          <p:cNvSpPr txBox="1">
            <a:spLocks noChangeArrowheads="1"/>
          </p:cNvSpPr>
          <p:nvPr/>
        </p:nvSpPr>
        <p:spPr bwMode="auto">
          <a:xfrm>
            <a:off x="8851903" y="2550947"/>
            <a:ext cx="2425700" cy="69762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2700" b="1" dirty="0">
                <a:solidFill>
                  <a:prstClr val="black"/>
                </a:solidFill>
                <a:latin typeface=".VnAvant" panose="020B7200000000000000" pitchFamily="34" charset="0"/>
              </a:rPr>
              <a:t>: </a:t>
            </a:r>
            <a:r>
              <a:rPr lang="en-US" sz="3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3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500" name="Text Box 132"/>
          <p:cNvSpPr txBox="1">
            <a:spLocks noChangeArrowheads="1"/>
          </p:cNvSpPr>
          <p:nvPr/>
        </p:nvSpPr>
        <p:spPr bwMode="auto">
          <a:xfrm>
            <a:off x="609600" y="3645917"/>
            <a:ext cx="1574800" cy="69762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solidFill>
                  <a:srgbClr val="FF0000"/>
                </a:solidFill>
                <a:latin typeface=".VnTimeH" panose="020B7200000000000000" pitchFamily="34" charset="0"/>
              </a:rPr>
              <a:t>VI</a:t>
            </a:r>
            <a:r>
              <a:rPr lang="en-US" sz="27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sz="3700" b="1" dirty="0">
                <a:latin typeface=".VnTimeH" panose="020B7200000000000000" pitchFamily="34" charset="0"/>
              </a:rPr>
              <a:t>:</a:t>
            </a:r>
          </a:p>
        </p:txBody>
      </p:sp>
      <p:sp>
        <p:nvSpPr>
          <p:cNvPr id="58501" name="Text Box 133"/>
          <p:cNvSpPr txBox="1">
            <a:spLocks noChangeArrowheads="1"/>
          </p:cNvSpPr>
          <p:nvPr/>
        </p:nvSpPr>
        <p:spPr bwMode="auto">
          <a:xfrm>
            <a:off x="1498600" y="3646311"/>
            <a:ext cx="1752600" cy="69762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Sáu</a:t>
            </a:r>
          </a:p>
        </p:txBody>
      </p:sp>
      <p:sp>
        <p:nvSpPr>
          <p:cNvPr id="58502" name="Text Box 134"/>
          <p:cNvSpPr txBox="1">
            <a:spLocks noChangeArrowheads="1"/>
          </p:cNvSpPr>
          <p:nvPr/>
        </p:nvSpPr>
        <p:spPr bwMode="auto">
          <a:xfrm>
            <a:off x="4267203" y="3614981"/>
            <a:ext cx="1054100" cy="69247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solidFill>
                  <a:srgbClr val="FF0000"/>
                </a:solidFill>
                <a:latin typeface=".VnTimeH" panose="020B7200000000000000" pitchFamily="34" charset="0"/>
              </a:rPr>
              <a:t>VII</a:t>
            </a:r>
            <a:endParaRPr lang="en-US" sz="27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58503" name="Text Box 135"/>
          <p:cNvSpPr txBox="1">
            <a:spLocks noChangeArrowheads="1"/>
          </p:cNvSpPr>
          <p:nvPr/>
        </p:nvSpPr>
        <p:spPr bwMode="auto">
          <a:xfrm>
            <a:off x="5181660" y="3613053"/>
            <a:ext cx="2235199" cy="69762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latin typeface=".VnAvant" panose="020B7200000000000000" pitchFamily="34" charset="0"/>
              </a:rPr>
              <a:t>:</a:t>
            </a:r>
            <a:r>
              <a:rPr lang="en-US" sz="37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3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3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504" name="Text Box 136"/>
          <p:cNvSpPr txBox="1">
            <a:spLocks noChangeArrowheads="1"/>
          </p:cNvSpPr>
          <p:nvPr/>
        </p:nvSpPr>
        <p:spPr bwMode="auto">
          <a:xfrm>
            <a:off x="8128000" y="3597812"/>
            <a:ext cx="914400" cy="69247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solidFill>
                  <a:srgbClr val="FF0000"/>
                </a:solidFill>
                <a:latin typeface=".VnTimeH" panose="020B7200000000000000" pitchFamily="34" charset="0"/>
              </a:rPr>
              <a:t>IX</a:t>
            </a:r>
          </a:p>
        </p:txBody>
      </p:sp>
      <p:sp>
        <p:nvSpPr>
          <p:cNvPr id="58505" name="Text Box 137"/>
          <p:cNvSpPr txBox="1">
            <a:spLocks noChangeArrowheads="1"/>
          </p:cNvSpPr>
          <p:nvPr/>
        </p:nvSpPr>
        <p:spPr bwMode="auto">
          <a:xfrm>
            <a:off x="8851903" y="3613309"/>
            <a:ext cx="2425700" cy="69762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latin typeface=".VnAvant" panose="020B7200000000000000" pitchFamily="34" charset="0"/>
              </a:rPr>
              <a:t>:</a:t>
            </a:r>
            <a:r>
              <a:rPr lang="en-US" sz="37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3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3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506" name="Text Box 138"/>
          <p:cNvSpPr txBox="1">
            <a:spLocks noChangeArrowheads="1"/>
          </p:cNvSpPr>
          <p:nvPr/>
        </p:nvSpPr>
        <p:spPr bwMode="auto">
          <a:xfrm>
            <a:off x="609600" y="4609350"/>
            <a:ext cx="812800" cy="615529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.VnTimeH" panose="020B7200000000000000" pitchFamily="34" charset="0"/>
              </a:rPr>
              <a:t>XI</a:t>
            </a:r>
            <a:r>
              <a:rPr lang="en-US" sz="2700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58507" name="Text Box 139"/>
          <p:cNvSpPr txBox="1">
            <a:spLocks noChangeArrowheads="1"/>
          </p:cNvSpPr>
          <p:nvPr/>
        </p:nvSpPr>
        <p:spPr bwMode="auto">
          <a:xfrm>
            <a:off x="1009650" y="4592711"/>
            <a:ext cx="2628900" cy="615529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200" b="1" dirty="0">
                <a:latin typeface=".VnAvant" panose="020B7200000000000000" pitchFamily="34" charset="0"/>
              </a:rPr>
              <a:t>:</a:t>
            </a:r>
            <a:r>
              <a:rPr lang="en-US" sz="32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 một</a:t>
            </a:r>
            <a:endParaRPr lang="en-US" sz="32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509" name="Text Box 141"/>
          <p:cNvSpPr txBox="1">
            <a:spLocks noChangeArrowheads="1"/>
          </p:cNvSpPr>
          <p:nvPr/>
        </p:nvSpPr>
        <p:spPr bwMode="auto">
          <a:xfrm>
            <a:off x="4267203" y="4548740"/>
            <a:ext cx="1282700" cy="69247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solidFill>
                  <a:srgbClr val="FF0000"/>
                </a:solidFill>
                <a:latin typeface=".VnTimeH" panose="020B7200000000000000" pitchFamily="34" charset="0"/>
              </a:rPr>
              <a:t>VIII</a:t>
            </a:r>
            <a:r>
              <a:rPr lang="en-US" sz="37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58511" name="Text Box 143"/>
          <p:cNvSpPr txBox="1">
            <a:spLocks noChangeArrowheads="1"/>
          </p:cNvSpPr>
          <p:nvPr/>
        </p:nvSpPr>
        <p:spPr bwMode="auto">
          <a:xfrm>
            <a:off x="8128000" y="4568224"/>
            <a:ext cx="1117600" cy="69247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solidFill>
                  <a:srgbClr val="FF0000"/>
                </a:solidFill>
                <a:latin typeface=".VnTimeH" panose="020B7200000000000000" pitchFamily="34" charset="0"/>
              </a:rPr>
              <a:t>XII</a:t>
            </a:r>
          </a:p>
        </p:txBody>
      </p:sp>
      <p:sp>
        <p:nvSpPr>
          <p:cNvPr id="58512" name="Text Box 144"/>
          <p:cNvSpPr txBox="1">
            <a:spLocks noChangeArrowheads="1"/>
          </p:cNvSpPr>
          <p:nvPr/>
        </p:nvSpPr>
        <p:spPr bwMode="auto">
          <a:xfrm>
            <a:off x="9029699" y="4570368"/>
            <a:ext cx="2793997" cy="69247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latin typeface=".VnAvant" panose="020B7200000000000000" pitchFamily="34" charset="0"/>
              </a:rPr>
              <a:t>:</a:t>
            </a:r>
            <a:r>
              <a:rPr lang="en-US" sz="37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3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 hai</a:t>
            </a:r>
            <a:endParaRPr lang="en-US" sz="3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516" name="Text Box 148"/>
          <p:cNvSpPr txBox="1">
            <a:spLocks noChangeArrowheads="1"/>
          </p:cNvSpPr>
          <p:nvPr/>
        </p:nvSpPr>
        <p:spPr bwMode="auto">
          <a:xfrm>
            <a:off x="5321303" y="4545443"/>
            <a:ext cx="2095500" cy="69762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6" tIns="60948" rIns="121896" bIns="60948">
            <a:spAutoFit/>
          </a:bodyPr>
          <a:lstStyle/>
          <a:p>
            <a:pPr defTabSz="1218930">
              <a:spcBef>
                <a:spcPct val="50000"/>
              </a:spcBef>
            </a:pPr>
            <a:r>
              <a:rPr lang="en-US" sz="3700" b="1" dirty="0">
                <a:latin typeface=".VnAvant" panose="020B7200000000000000" pitchFamily="34" charset="0"/>
              </a:rPr>
              <a:t>: </a:t>
            </a:r>
            <a:r>
              <a:rPr lang="en-US" sz="3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3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22" name="Oval 115"/>
          <p:cNvSpPr>
            <a:spLocks noChangeArrowheads="1"/>
          </p:cNvSpPr>
          <p:nvPr/>
        </p:nvSpPr>
        <p:spPr bwMode="auto">
          <a:xfrm>
            <a:off x="464949" y="1580838"/>
            <a:ext cx="1689307" cy="82901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794" tIns="60897" rIns="121794" bIns="60897" anchor="ctr"/>
          <a:lstStyle/>
          <a:p>
            <a:pPr algn="ctr" defTabSz="1217790"/>
            <a:r>
              <a:rPr lang="en-US" sz="3700" b="1" u="sng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Bài</a:t>
            </a:r>
            <a:r>
              <a:rPr lang="en-US" sz="37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2</a:t>
            </a:r>
            <a:r>
              <a:rPr lang="en-US" sz="3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2037410" y="1658793"/>
            <a:ext cx="10306990" cy="64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794" tIns="60897" rIns="121794" bIns="60897">
            <a:spAutoFit/>
          </a:bodyPr>
          <a:lstStyle/>
          <a:p>
            <a:pPr lvl="0" defTabSz="1217970">
              <a:spcBef>
                <a:spcPct val="20000"/>
              </a:spcBef>
            </a:pP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Đọc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các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sau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III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VI, VII, 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IX,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XI, VIII, XII.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4091580" y="768769"/>
            <a:ext cx="4432519" cy="66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70" tIns="60685" rIns="121370" bIns="60685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68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Toán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:  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Luyện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tập</a:t>
            </a:r>
            <a:r>
              <a:rPr lang="en-US" alt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.</a:t>
            </a:r>
            <a:endParaRPr lang="en-US" alt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Arial"/>
              <a:sym typeface="Arial"/>
            </a:endParaRP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1577592" y="319167"/>
            <a:ext cx="9082591" cy="64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1852" tIns="80927" rIns="161852" bIns="8092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228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Thứ </a:t>
            </a:r>
            <a:r>
              <a:rPr 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năm ngày 3 </a:t>
            </a: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tháng </a:t>
            </a:r>
            <a:r>
              <a:rPr 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3 </a:t>
            </a: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năm 202</a:t>
            </a:r>
            <a:r>
              <a:rPr lang="vi-VN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2</a:t>
            </a:r>
            <a:endParaRPr lang="en-US" sz="3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24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84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58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584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58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584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58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585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585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585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58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58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58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585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 tmFilter="0, 0; .2, .5; .8, .5; 1, 0"/>
                                        <p:tgtEl>
                                          <p:spTgt spid="58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000" autoRev="1" fill="hold"/>
                                        <p:tgtEl>
                                          <p:spTgt spid="58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 tmFilter="0, 0; .2, .5; .8, .5; 1, 0"/>
                                        <p:tgtEl>
                                          <p:spTgt spid="58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000" autoRev="1" fill="hold"/>
                                        <p:tgtEl>
                                          <p:spTgt spid="585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55" grpId="0" animBg="1"/>
      <p:bldP spid="58484" grpId="0" animBg="1"/>
      <p:bldP spid="58496" grpId="0" animBg="1"/>
      <p:bldP spid="58497" grpId="0" animBg="1"/>
      <p:bldP spid="58498" grpId="0" animBg="1"/>
      <p:bldP spid="58499" grpId="0" animBg="1"/>
      <p:bldP spid="58500" grpId="0" animBg="1"/>
      <p:bldP spid="58501" grpId="0" animBg="1"/>
      <p:bldP spid="58502" grpId="0" animBg="1"/>
      <p:bldP spid="58503" grpId="0" animBg="1"/>
      <p:bldP spid="58504" grpId="0" animBg="1"/>
      <p:bldP spid="58505" grpId="0" animBg="1"/>
      <p:bldP spid="58506" grpId="0" animBg="1"/>
      <p:bldP spid="58507" grpId="0" animBg="1"/>
      <p:bldP spid="58509" grpId="0" animBg="1"/>
      <p:bldP spid="58511" grpId="0" animBg="1"/>
      <p:bldP spid="58512" grpId="0" animBg="1"/>
      <p:bldP spid="585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生班干部竞选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452</Words>
  <Application>Microsoft Office PowerPoint</Application>
  <PresentationFormat>Widescreen</PresentationFormat>
  <Paragraphs>113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.VnAvant</vt:lpstr>
      <vt:lpstr>.VnTime</vt:lpstr>
      <vt:lpstr>.VnTimeH</vt:lpstr>
      <vt:lpstr>Arial</vt:lpstr>
      <vt:lpstr>Calibri</vt:lpstr>
      <vt:lpstr>等线</vt:lpstr>
      <vt:lpstr>等线 Light</vt:lpstr>
      <vt:lpstr>HP001 5 hàng</vt:lpstr>
      <vt:lpstr>Times New Roman</vt:lpstr>
      <vt:lpstr>Office 主题​​</vt:lpstr>
      <vt:lpstr>4_Office Theme</vt:lpstr>
      <vt:lpstr>Office Theme</vt:lpstr>
      <vt:lpstr>5_Office Theme</vt:lpstr>
      <vt:lpstr>2_Office Theme</vt:lpstr>
      <vt:lpstr>1_Office Theme</vt:lpstr>
      <vt:lpstr>3_Office Theme</vt:lpstr>
      <vt:lpstr>6_Office Theme</vt:lpstr>
      <vt:lpstr>8_Office Theme</vt:lpstr>
      <vt:lpstr>10_Office Theme</vt:lpstr>
      <vt:lpstr>9_Office Theme</vt:lpstr>
      <vt:lpstr>12_Office Theme</vt:lpstr>
      <vt:lpstr>7_Office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小学生班干部竞选ppt模板</dc:title>
  <dc:creator>龙时富</dc:creator>
  <cp:lastModifiedBy>admin</cp:lastModifiedBy>
  <cp:revision>121</cp:revision>
  <dcterms:created xsi:type="dcterms:W3CDTF">2017-07-28T06:53:08Z</dcterms:created>
  <dcterms:modified xsi:type="dcterms:W3CDTF">2022-03-03T01:33:14Z</dcterms:modified>
</cp:coreProperties>
</file>