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39" r:id="rId3"/>
    <p:sldId id="427" r:id="rId4"/>
    <p:sldId id="428" r:id="rId5"/>
    <p:sldId id="443" r:id="rId6"/>
    <p:sldId id="442" r:id="rId7"/>
    <p:sldId id="444" r:id="rId8"/>
    <p:sldId id="445" r:id="rId9"/>
    <p:sldId id="446" r:id="rId10"/>
    <p:sldId id="447" r:id="rId11"/>
    <p:sldId id="448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Giong%20gia.pptx" TargetMode="External"/><Relationship Id="rId4" Type="http://schemas.openxmlformats.org/officeDocument/2006/relationships/hyperlink" Target="Giai%20nghia%20tu/om%20vai%20ba%20co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NGÀY GẶP LẠI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1213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1-2 câu nói về hoạt động của em trong ngày khai giảng.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3657600"/>
            <a:ext cx="1062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Ngày khai giảng em dự lễ chào cờ, cùng hát quốc ca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07670" y="4724400"/>
            <a:ext cx="126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Dự lễ khai giảng xong, em vào lớp gặp mặt cô giáo và các bạn.</a:t>
            </a: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Top 6 Dàn ý tả buổi lễ khai giảng hay và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65138"/>
            <a:ext cx="14331075" cy="82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p 13 Bài văn tả quang cảnh sân trường trong buổi lễ khai giảng đầu năm  học (lớp 5) hay nhất - AllTo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49896"/>
            <a:ext cx="14420531" cy="82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ài viết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7"/>
            <a:ext cx="14916944" cy="8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h Bình: Tưng bừng khai giảng năm học mới 2020-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312736"/>
            <a:ext cx="15084426" cy="86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t="45111" r="31620" b="8000"/>
          <a:stretch/>
        </p:blipFill>
        <p:spPr bwMode="auto">
          <a:xfrm>
            <a:off x="2804319" y="304800"/>
            <a:ext cx="11887200" cy="84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Đọc diễn cảm với giọng hồn nhiên vui tươi.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hội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lưng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 reo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5: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5: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80010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hớn hở,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12302" y="4038600"/>
            <a:ext cx="60372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 đầu thu trong xanh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mặc quần áo mới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đón ngày khai trường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 như là đi hội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8022491"/>
            <a:ext cx="449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 bắt mặt mừng,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233208" y="8039100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 vai bá cổ,</a:t>
            </a: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1562749" y="8034019"/>
            <a:ext cx="251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gióng giả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9673" y="4050717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học sinh trong bài thơ chuẩn bị đi khai giảng như thế nào?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Bạn học sinh dậy sớm, mặc quần áo mới với niềm vui như là đi hội.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5620" y="52578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Tìm những hình ảnh ở các khổ thơ 2 và 3 thể hiện niềm vui của các bạn học sinh khi gặp lại bạn bè, thầy cô?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Gặp bạn cười hớn hở; tay bắt mặt mừng; ôm vai bá cổ; nhìn thầy cô ai cũng như trẻ lại; lá cờ bay như reo.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Khổ thơ 4 thể hiện niềm vui của các bạn học sinh về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Các bạn vui vì thấy mình lớn lên thêm, không còn bé như lớp 1, 2 nữa.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5620" y="5505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Những âm thanh và hình ảnh nào báo hiệu năm học mới bắt đầu?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46896" y="68580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Tiếng trống khai trường gióng giả, hình ảnh các bạn HS vai mang khăn quàng đỏ thắm vào lớp báo hiệu một năm học mới bắt đầu.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9043" y="5401878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bạn,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 hớn hở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 bắt mặt mừng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ôm vai bá cổ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 đùa trên lưng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anh, khai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ường, cặp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như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83114" y="5867400"/>
              <a:ext cx="735600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Bài thơ thể hiện niềm vui của các bạn học sinh trong ngày khai trường</a:t>
              </a:r>
              <a:r>
                <a:rPr lang="nl-NL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2499519" y="4038600"/>
            <a:ext cx="1676401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6519" y="2316480"/>
            <a:ext cx="957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ngữ dưới dây vào nhóm thích hợp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28919" y="4038600"/>
            <a:ext cx="167639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557919" y="4038600"/>
            <a:ext cx="16002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76119" y="4038600"/>
            <a:ext cx="18288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99519" y="5029200"/>
            <a:ext cx="158291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128919" y="5029200"/>
            <a:ext cx="167639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cờ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2557919" y="5029200"/>
            <a:ext cx="16002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 tươi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004719" y="5029200"/>
            <a:ext cx="14478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499519" y="3124200"/>
            <a:ext cx="1676401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128919" y="3124200"/>
            <a:ext cx="1842663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557919" y="3124200"/>
            <a:ext cx="16002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reo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76464" y="3124200"/>
            <a:ext cx="2257055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xanh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34368"/>
              </p:ext>
            </p:extLst>
          </p:nvPr>
        </p:nvGraphicFramePr>
        <p:xfrm>
          <a:off x="1204119" y="5943600"/>
          <a:ext cx="1408329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sự vật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hoạt động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đặc điểm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308E-7 -0.01041 L 0.52902 0.402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1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 -0.00347 L 0.348 0.309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0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642E-6 -0.01042 L 0.64791 0.19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1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765E-6 -0.01041 L 0.31747 0.485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9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519E-7 -3.33333E-6 L -0.27621 0.31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104E-8 -0.00868 L 0.03043 0.203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863E-6 -3.33333E-6 L -0.34683 0.4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1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739E-6 -0.01041 L 0.24822 0.385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6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125 L -0.40252 0.291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1562 L -0.38233 0.488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0548E-6 -0.00868 L -0.26919 0.387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9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0548E-6 3.33333E-6 L -0.03512 0.3458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5" grpId="0" animBg="1"/>
      <p:bldP spid="45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5768"/>
              </p:ext>
            </p:extLst>
          </p:nvPr>
        </p:nvGraphicFramePr>
        <p:xfrm>
          <a:off x="1553105" y="2962811"/>
          <a:ext cx="14083293" cy="397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sự vật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hoạt động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đặc điểm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5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8635030" y="4114800"/>
            <a:ext cx="1676401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6519" y="2316480"/>
            <a:ext cx="957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ngữ dưới đây vào nhóm thích hợp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624720" y="5181600"/>
            <a:ext cx="167639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711231" y="5234940"/>
            <a:ext cx="16002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927173" y="4099560"/>
            <a:ext cx="18288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 sách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3624720" y="4099560"/>
            <a:ext cx="158291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094040" y="5334000"/>
            <a:ext cx="1676399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 cờ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2418794" y="6096000"/>
            <a:ext cx="16002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 tươi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03956" y="4107180"/>
            <a:ext cx="14478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488992" y="4114800"/>
            <a:ext cx="1676401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75920" y="4114800"/>
            <a:ext cx="1842663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603956" y="5250180"/>
            <a:ext cx="14478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reo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105420" y="5204460"/>
            <a:ext cx="2257055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xanh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69975" y="7924800"/>
            <a:ext cx="14231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9833</TotalTime>
  <Words>844</Words>
  <Application>Microsoft Office PowerPoint</Application>
  <PresentationFormat>Custom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1093</cp:revision>
  <dcterms:created xsi:type="dcterms:W3CDTF">2008-09-09T22:52:10Z</dcterms:created>
  <dcterms:modified xsi:type="dcterms:W3CDTF">2022-09-29T21:18:23Z</dcterms:modified>
</cp:coreProperties>
</file>