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0" r:id="rId2"/>
    <p:sldId id="284" r:id="rId3"/>
    <p:sldId id="257" r:id="rId4"/>
    <p:sldId id="285" r:id="rId5"/>
    <p:sldId id="287" r:id="rId6"/>
    <p:sldId id="276" r:id="rId7"/>
    <p:sldId id="277" r:id="rId8"/>
    <p:sldId id="278" r:id="rId9"/>
    <p:sldId id="289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312" y="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2: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 YÊU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TỔ QUỐC VIỆT NAM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(T1)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</a:t>
            </a: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050368" y="774473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06" b="66242" l="49828" r="94030">
                        <a14:foregroundMark x1="61194" y1="57749" x2="65901" y2="57909"/>
                        <a14:foregroundMark x1="70494" y1="57909" x2="72675" y2="58121"/>
                        <a14:foregroundMark x1="78990" y1="57749" x2="80482" y2="58599"/>
                        <a14:foregroundMark x1="60390" y1="57909" x2="61653" y2="58705"/>
                        <a14:foregroundMark x1="52583" y1="52123" x2="58094" y2="52123"/>
                        <a14:foregroundMark x1="69920" y1="52229" x2="76234" y2="52229"/>
                        <a14:foregroundMark x1="85649" y1="52548" x2="91160" y2="53928"/>
                        <a14:foregroundMark x1="70379" y1="51062" x2="72445" y2="53025"/>
                      </a14:backgroundRemoval>
                    </a14:imgEffect>
                  </a14:imgLayer>
                </a14:imgProps>
              </a:ext>
            </a:extLst>
          </a:blip>
          <a:srcRect l="49597" t="50285" r="6315" b="33578"/>
          <a:stretch/>
        </p:blipFill>
        <p:spPr>
          <a:xfrm>
            <a:off x="3185319" y="1828800"/>
            <a:ext cx="9653128" cy="64354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50611" y="42893"/>
            <a:ext cx="8001000" cy="1554165"/>
            <a:chOff x="3750611" y="42893"/>
            <a:chExt cx="8001000" cy="1554165"/>
          </a:xfrm>
        </p:grpSpPr>
        <p:grpSp>
          <p:nvGrpSpPr>
            <p:cNvPr id="6" name="Group 5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486305" y="594359"/>
                  <a:ext cx="18457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800" b="1" kern="0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6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8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imag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23577" r="18753" b="26462"/>
          <a:stretch/>
        </p:blipFill>
        <p:spPr bwMode="auto">
          <a:xfrm>
            <a:off x="8032647" y="2743200"/>
            <a:ext cx="7374144" cy="5715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584" y="2657191"/>
            <a:ext cx="76090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a) Hãy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ra những hành vi không nghiêm trang khi chào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Hành vi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tư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tư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7" name="Group 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9407" y="1808400"/>
            <a:ext cx="7523712" cy="677108"/>
            <a:chOff x="1508919" y="1888664"/>
            <a:chExt cx="3406136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406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1. Quan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imag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23577" r="18753" b="26462"/>
          <a:stretch/>
        </p:blipFill>
        <p:spPr bwMode="auto">
          <a:xfrm>
            <a:off x="8290719" y="2743200"/>
            <a:ext cx="7374144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584" y="2657191"/>
            <a:ext cx="76090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cờ em cần phải làm gì?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tư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hai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6346" y="1649305"/>
            <a:ext cx="7523712" cy="677108"/>
            <a:chOff x="1508919" y="1888664"/>
            <a:chExt cx="3406136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406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Quan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sát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tranh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trả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lời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4" name="Group 1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5" name="Group 1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359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18719" y="304800"/>
            <a:ext cx="8001000" cy="1554165"/>
            <a:chOff x="3750611" y="42893"/>
            <a:chExt cx="8001000" cy="1554165"/>
          </a:xfrm>
        </p:grpSpPr>
        <p:grpSp>
          <p:nvGrpSpPr>
            <p:cNvPr id="5" name="Group 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486305" y="594359"/>
                  <a:ext cx="18457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6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1)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6346" y="1649305"/>
            <a:ext cx="7523712" cy="677108"/>
            <a:chOff x="1508919" y="1888664"/>
            <a:chExt cx="3406136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406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Quan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sát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tranh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trả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lời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14" name="7-Point Star 13"/>
          <p:cNvSpPr/>
          <p:nvPr/>
        </p:nvSpPr>
        <p:spPr>
          <a:xfrm>
            <a:off x="815346" y="2324232"/>
            <a:ext cx="14329423" cy="6142035"/>
          </a:xfrm>
          <a:prstGeom prst="star7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93650" y="3840301"/>
            <a:ext cx="10287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những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bỏ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tư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hai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31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9031" r="10518" b="21726"/>
          <a:stretch/>
        </p:blipFill>
        <p:spPr bwMode="auto">
          <a:xfrm>
            <a:off x="1813719" y="2149404"/>
            <a:ext cx="12573000" cy="50899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80319" y="7315200"/>
            <a:ext cx="146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Hành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Em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những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6346" y="1524000"/>
            <a:ext cx="4938774" cy="677108"/>
            <a:chOff x="1508918" y="1888664"/>
            <a:chExt cx="3341440" cy="677108"/>
          </a:xfrm>
        </p:grpSpPr>
        <p:sp>
          <p:nvSpPr>
            <p:cNvPr id="14" name="Rectangle 13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kern="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Chọn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73234" y="2519755"/>
              <a:ext cx="297090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6" name="Group 15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7" name="Group 1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0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9031" r="50185" b="55949"/>
          <a:stretch/>
        </p:blipFill>
        <p:spPr bwMode="auto">
          <a:xfrm>
            <a:off x="1103618" y="2590800"/>
            <a:ext cx="7162800" cy="384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1" t="43254" r="10517" b="21726"/>
          <a:stretch/>
        </p:blipFill>
        <p:spPr bwMode="auto">
          <a:xfrm>
            <a:off x="8519319" y="2502337"/>
            <a:ext cx="6629400" cy="38401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70719" y="6477000"/>
            <a:ext cx="1489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2145" y="1871246"/>
            <a:ext cx="4938774" cy="677108"/>
            <a:chOff x="1508918" y="1888664"/>
            <a:chExt cx="3341440" cy="677108"/>
          </a:xfrm>
        </p:grpSpPr>
        <p:sp>
          <p:nvSpPr>
            <p:cNvPr id="15" name="Rectangle 14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kern="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Chọn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673234" y="2519755"/>
              <a:ext cx="2877420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7" name="Group 16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8" name="Group 17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3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5" t="9031" r="11902" b="55949"/>
          <a:stretch/>
        </p:blipFill>
        <p:spPr bwMode="auto">
          <a:xfrm>
            <a:off x="630900" y="2051738"/>
            <a:ext cx="7076769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44846" r="49724" b="21726"/>
          <a:stretch/>
        </p:blipFill>
        <p:spPr bwMode="auto">
          <a:xfrm>
            <a:off x="8227676" y="2204138"/>
            <a:ext cx="7239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519083" y="6264093"/>
            <a:ext cx="7467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787" y="6418584"/>
            <a:ext cx="737552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0145" y="1351184"/>
            <a:ext cx="4938774" cy="677108"/>
            <a:chOff x="1508918" y="1888664"/>
            <a:chExt cx="3341440" cy="677108"/>
          </a:xfrm>
        </p:grpSpPr>
        <p:sp>
          <p:nvSpPr>
            <p:cNvPr id="15" name="Rectangle 14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kern="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Chọn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7" name="Group 16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8" name="Group 17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8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9031" r="50185" b="55949"/>
          <a:stretch/>
        </p:blipFill>
        <p:spPr bwMode="auto">
          <a:xfrm>
            <a:off x="1103618" y="2590800"/>
            <a:ext cx="7162800" cy="384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1" t="43254" r="10517" b="21726"/>
          <a:stretch/>
        </p:blipFill>
        <p:spPr bwMode="auto">
          <a:xfrm>
            <a:off x="8519319" y="2590800"/>
            <a:ext cx="6629400" cy="38401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518319" y="1871246"/>
            <a:ext cx="4938774" cy="677108"/>
            <a:chOff x="1508918" y="1888664"/>
            <a:chExt cx="3341440" cy="677108"/>
          </a:xfrm>
        </p:grpSpPr>
        <p:sp>
          <p:nvSpPr>
            <p:cNvPr id="15" name="Rectangle 14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Chọn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17" name="TextBox 16"/>
          <p:cNvSpPr txBox="1"/>
          <p:nvPr/>
        </p:nvSpPr>
        <p:spPr>
          <a:xfrm>
            <a:off x="746919" y="6425122"/>
            <a:ext cx="14782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đẹp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hùng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cha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hay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thiệu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9" name="Group 18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2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647</Words>
  <Application>Microsoft Office PowerPoint</Application>
  <PresentationFormat>Custom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213</cp:revision>
  <dcterms:created xsi:type="dcterms:W3CDTF">2022-07-10T01:37:20Z</dcterms:created>
  <dcterms:modified xsi:type="dcterms:W3CDTF">2022-09-28T03:17:09Z</dcterms:modified>
</cp:coreProperties>
</file>