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2" r:id="rId5"/>
    <p:sldId id="439" r:id="rId6"/>
    <p:sldId id="443" r:id="rId7"/>
    <p:sldId id="440" r:id="rId8"/>
    <p:sldId id="441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0000FF"/>
    <a:srgbClr val="F7D8BB"/>
    <a:srgbClr val="0000CC"/>
    <a:srgbClr val="FF0066"/>
    <a:srgbClr val="E1EEC1"/>
    <a:srgbClr val="FF7C8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B9BB6-CB12-4691-AAC4-0219838A9E4E}" v="134" dt="2022-08-18T10:50:27.709"/>
    <p1510:client id="{C902FF16-A85A-4A9B-A491-5D54659A575E}" v="87" dt="2022-08-18T20:00:51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12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902FF16-A85A-4A9B-A491-5D54659A575E}"/>
    <pc:docChg chg="undo custSel addSld modSld sldOrd">
      <pc:chgData name="T H" userId="270efafb50020bd6" providerId="LiveId" clId="{C902FF16-A85A-4A9B-A491-5D54659A575E}" dt="2022-08-18T20:00:51.743" v="1439" actId="20577"/>
      <pc:docMkLst>
        <pc:docMk/>
      </pc:docMkLst>
      <pc:sldChg chg="modSp mod">
        <pc:chgData name="T H" userId="270efafb50020bd6" providerId="LiveId" clId="{C902FF16-A85A-4A9B-A491-5D54659A575E}" dt="2022-08-18T17:06:22.523" v="1" actId="20577"/>
        <pc:sldMkLst>
          <pc:docMk/>
          <pc:sldMk cId="4184934910" sldId="427"/>
        </pc:sldMkLst>
        <pc:spChg chg="mod">
          <ac:chgData name="T H" userId="270efafb50020bd6" providerId="LiveId" clId="{C902FF16-A85A-4A9B-A491-5D54659A575E}" dt="2022-08-18T17:06:22.523" v="1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 H" userId="270efafb50020bd6" providerId="LiveId" clId="{C902FF16-A85A-4A9B-A491-5D54659A575E}" dt="2022-08-18T18:19:22.395" v="395" actId="114"/>
        <pc:sldMkLst>
          <pc:docMk/>
          <pc:sldMk cId="2432748071" sldId="432"/>
        </pc:sldMkLst>
        <pc:spChg chg="mod">
          <ac:chgData name="T H" userId="270efafb50020bd6" providerId="LiveId" clId="{C902FF16-A85A-4A9B-A491-5D54659A575E}" dt="2022-08-18T17:33:47.218" v="238" actId="1076"/>
          <ac:spMkLst>
            <pc:docMk/>
            <pc:sldMk cId="2432748071" sldId="432"/>
            <ac:spMk id="4" creationId="{00000000-0000-0000-0000-000000000000}"/>
          </ac:spMkLst>
        </pc:spChg>
        <pc:spChg chg="add mod">
          <ac:chgData name="T H" userId="270efafb50020bd6" providerId="LiveId" clId="{C902FF16-A85A-4A9B-A491-5D54659A575E}" dt="2022-08-18T18:19:22.395" v="395" actId="114"/>
          <ac:spMkLst>
            <pc:docMk/>
            <pc:sldMk cId="2432748071" sldId="432"/>
            <ac:spMk id="7" creationId="{28E750A5-5AD2-CBD8-DC6C-55ECD661FD38}"/>
          </ac:spMkLst>
        </pc:spChg>
        <pc:spChg chg="mod">
          <ac:chgData name="T H" userId="270efafb50020bd6" providerId="LiveId" clId="{C902FF16-A85A-4A9B-A491-5D54659A575E}" dt="2022-08-18T17:06:56.986" v="120" actId="20577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 H" userId="270efafb50020bd6" providerId="LiveId" clId="{C902FF16-A85A-4A9B-A491-5D54659A575E}" dt="2022-08-18T17:17:00.887" v="136" actId="478"/>
          <ac:spMkLst>
            <pc:docMk/>
            <pc:sldMk cId="2432748071" sldId="432"/>
            <ac:spMk id="12" creationId="{C379B8CE-9321-FB6F-2802-2766EFA14EF0}"/>
          </ac:spMkLst>
        </pc:spChg>
        <pc:spChg chg="del">
          <ac:chgData name="T H" userId="270efafb50020bd6" providerId="LiveId" clId="{C902FF16-A85A-4A9B-A491-5D54659A575E}" dt="2022-08-18T17:17:03.584" v="137" actId="478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C902FF16-A85A-4A9B-A491-5D54659A575E}" dt="2022-08-18T17:18:33.603" v="146" actId="478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C902FF16-A85A-4A9B-A491-5D54659A575E}" dt="2022-08-18T17:34:26.113" v="243" actId="20577"/>
          <ac:spMkLst>
            <pc:docMk/>
            <pc:sldMk cId="2432748071" sldId="432"/>
            <ac:spMk id="31" creationId="{00000000-0000-0000-0000-000000000000}"/>
          </ac:spMkLst>
        </pc:spChg>
        <pc:spChg chg="add mod">
          <ac:chgData name="T H" userId="270efafb50020bd6" providerId="LiveId" clId="{C902FF16-A85A-4A9B-A491-5D54659A575E}" dt="2022-08-18T17:31:32.031" v="228" actId="20577"/>
          <ac:spMkLst>
            <pc:docMk/>
            <pc:sldMk cId="2432748071" sldId="432"/>
            <ac:spMk id="32" creationId="{CD47F9E5-9B75-7196-2427-1132CBDAE8F0}"/>
          </ac:spMkLst>
        </pc:spChg>
        <pc:picChg chg="del">
          <ac:chgData name="T H" userId="270efafb50020bd6" providerId="LiveId" clId="{C902FF16-A85A-4A9B-A491-5D54659A575E}" dt="2022-08-18T17:13:42.556" v="124" actId="478"/>
          <ac:picMkLst>
            <pc:docMk/>
            <pc:sldMk cId="2432748071" sldId="432"/>
            <ac:picMk id="3" creationId="{BB9596B0-21B6-396D-BC74-2D62C7CE91A5}"/>
          </ac:picMkLst>
        </pc:picChg>
        <pc:picChg chg="del">
          <ac:chgData name="T H" userId="270efafb50020bd6" providerId="LiveId" clId="{C902FF16-A85A-4A9B-A491-5D54659A575E}" dt="2022-08-18T17:13:43.442" v="125" actId="478"/>
          <ac:picMkLst>
            <pc:docMk/>
            <pc:sldMk cId="2432748071" sldId="432"/>
            <ac:picMk id="6" creationId="{E8641798-5826-3FB5-F8EF-85D7016F06D0}"/>
          </ac:picMkLst>
        </pc:picChg>
        <pc:picChg chg="del">
          <ac:chgData name="T H" userId="270efafb50020bd6" providerId="LiveId" clId="{C902FF16-A85A-4A9B-A491-5D54659A575E}" dt="2022-08-18T17:13:44.805" v="126" actId="478"/>
          <ac:picMkLst>
            <pc:docMk/>
            <pc:sldMk cId="2432748071" sldId="432"/>
            <ac:picMk id="8" creationId="{13930904-5978-C7DB-7130-3E8037CDFBE9}"/>
          </ac:picMkLst>
        </pc:picChg>
        <pc:picChg chg="add del mod modCrop">
          <ac:chgData name="T H" userId="270efafb50020bd6" providerId="LiveId" clId="{C902FF16-A85A-4A9B-A491-5D54659A575E}" dt="2022-08-18T17:22:04.770" v="183" actId="478"/>
          <ac:picMkLst>
            <pc:docMk/>
            <pc:sldMk cId="2432748071" sldId="432"/>
            <ac:picMk id="16" creationId="{D26CF7A5-832F-F094-9F17-80A4F51BC42A}"/>
          </ac:picMkLst>
        </pc:picChg>
        <pc:picChg chg="add mod">
          <ac:chgData name="T H" userId="270efafb50020bd6" providerId="LiveId" clId="{C902FF16-A85A-4A9B-A491-5D54659A575E}" dt="2022-08-18T17:31:45.588" v="230" actId="1076"/>
          <ac:picMkLst>
            <pc:docMk/>
            <pc:sldMk cId="2432748071" sldId="432"/>
            <ac:picMk id="18" creationId="{E39777EF-5DF1-EC14-B105-519094BBAA6C}"/>
          </ac:picMkLst>
        </pc:picChg>
        <pc:picChg chg="add mod">
          <ac:chgData name="T H" userId="270efafb50020bd6" providerId="LiveId" clId="{C902FF16-A85A-4A9B-A491-5D54659A575E}" dt="2022-08-18T17:31:45.588" v="230" actId="1076"/>
          <ac:picMkLst>
            <pc:docMk/>
            <pc:sldMk cId="2432748071" sldId="432"/>
            <ac:picMk id="20" creationId="{65E77916-6928-B02E-8AEF-C02403161DBC}"/>
          </ac:picMkLst>
        </pc:picChg>
        <pc:picChg chg="add mod modCrop">
          <ac:chgData name="T H" userId="270efafb50020bd6" providerId="LiveId" clId="{C902FF16-A85A-4A9B-A491-5D54659A575E}" dt="2022-08-18T17:32:01.346" v="234" actId="1076"/>
          <ac:picMkLst>
            <pc:docMk/>
            <pc:sldMk cId="2432748071" sldId="432"/>
            <ac:picMk id="22" creationId="{1D96958E-0ACB-0B8E-7AB7-CEF268F1F192}"/>
          </ac:picMkLst>
        </pc:picChg>
        <pc:picChg chg="add mod">
          <ac:chgData name="T H" userId="270efafb50020bd6" providerId="LiveId" clId="{C902FF16-A85A-4A9B-A491-5D54659A575E}" dt="2022-08-18T17:32:02.691" v="235" actId="1076"/>
          <ac:picMkLst>
            <pc:docMk/>
            <pc:sldMk cId="2432748071" sldId="432"/>
            <ac:picMk id="24" creationId="{3D68223C-4700-F6EF-C77A-7F0B86B94B56}"/>
          </ac:picMkLst>
        </pc:picChg>
        <pc:cxnChg chg="mod">
          <ac:chgData name="T H" userId="270efafb50020bd6" providerId="LiveId" clId="{C902FF16-A85A-4A9B-A491-5D54659A575E}" dt="2022-08-18T17:13:07.557" v="121" actId="14100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ord">
        <pc:chgData name="T H" userId="270efafb50020bd6" providerId="LiveId" clId="{C902FF16-A85A-4A9B-A491-5D54659A575E}" dt="2022-08-18T18:44:55.949" v="595"/>
        <pc:sldMkLst>
          <pc:docMk/>
          <pc:sldMk cId="3234727935" sldId="438"/>
        </pc:sldMkLst>
      </pc:sldChg>
      <pc:sldChg chg="addSp delSp modSp mod delAnim modAnim">
        <pc:chgData name="T H" userId="270efafb50020bd6" providerId="LiveId" clId="{C902FF16-A85A-4A9B-A491-5D54659A575E}" dt="2022-08-18T19:35:29.525" v="1332" actId="20577"/>
        <pc:sldMkLst>
          <pc:docMk/>
          <pc:sldMk cId="1534287994" sldId="439"/>
        </pc:sldMkLst>
        <pc:spChg chg="add mod">
          <ac:chgData name="T H" userId="270efafb50020bd6" providerId="LiveId" clId="{C902FF16-A85A-4A9B-A491-5D54659A575E}" dt="2022-08-18T19:02:16.004" v="1180" actId="1076"/>
          <ac:spMkLst>
            <pc:docMk/>
            <pc:sldMk cId="1534287994" sldId="439"/>
            <ac:spMk id="4" creationId="{7A750AE2-3E46-4829-6E97-23EE92A0A1A3}"/>
          </ac:spMkLst>
        </pc:spChg>
        <pc:spChg chg="del mod">
          <ac:chgData name="T H" userId="270efafb50020bd6" providerId="LiveId" clId="{C902FF16-A85A-4A9B-A491-5D54659A575E}" dt="2022-08-18T18:15:24.227" v="379" actId="478"/>
          <ac:spMkLst>
            <pc:docMk/>
            <pc:sldMk cId="1534287994" sldId="439"/>
            <ac:spMk id="6" creationId="{BF24144D-DDD3-1CDB-E5B3-579F121DC6F6}"/>
          </ac:spMkLst>
        </pc:spChg>
        <pc:spChg chg="del">
          <ac:chgData name="T H" userId="270efafb50020bd6" providerId="LiveId" clId="{C902FF16-A85A-4A9B-A491-5D54659A575E}" dt="2022-08-18T18:15:25.596" v="380" actId="478"/>
          <ac:spMkLst>
            <pc:docMk/>
            <pc:sldMk cId="1534287994" sldId="439"/>
            <ac:spMk id="7" creationId="{2B96BC88-88AF-6E7D-9574-0F7734C894C5}"/>
          </ac:spMkLst>
        </pc:spChg>
        <pc:spChg chg="del mod">
          <ac:chgData name="T H" userId="270efafb50020bd6" providerId="LiveId" clId="{C902FF16-A85A-4A9B-A491-5D54659A575E}" dt="2022-08-18T18:15:27.740" v="381" actId="478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C902FF16-A85A-4A9B-A491-5D54659A575E}" dt="2022-08-18T17:55:43.837" v="372" actId="20577"/>
          <ac:spMkLst>
            <pc:docMk/>
            <pc:sldMk cId="1534287994" sldId="439"/>
            <ac:spMk id="10" creationId="{00000000-0000-0000-0000-000000000000}"/>
          </ac:spMkLst>
        </pc:spChg>
        <pc:spChg chg="del mod">
          <ac:chgData name="T H" userId="270efafb50020bd6" providerId="LiveId" clId="{C902FF16-A85A-4A9B-A491-5D54659A575E}" dt="2022-08-18T18:15:29.407" v="382" actId="478"/>
          <ac:spMkLst>
            <pc:docMk/>
            <pc:sldMk cId="1534287994" sldId="439"/>
            <ac:spMk id="12" creationId="{6248D181-81FA-3A44-5F86-208CC05E30C3}"/>
          </ac:spMkLst>
        </pc:spChg>
        <pc:spChg chg="del">
          <ac:chgData name="T H" userId="270efafb50020bd6" providerId="LiveId" clId="{C902FF16-A85A-4A9B-A491-5D54659A575E}" dt="2022-08-18T17:56:41.490" v="374" actId="478"/>
          <ac:spMkLst>
            <pc:docMk/>
            <pc:sldMk cId="1534287994" sldId="439"/>
            <ac:spMk id="14" creationId="{7989174C-B791-B0BC-4D19-A8446482EB46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18" creationId="{AE79904D-13E6-7649-F640-A912FC10F1C7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19" creationId="{16C2DB28-849C-8017-D78F-566433C38BEB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0" creationId="{B96228AE-D4E0-5C7A-08B9-5147DECF992B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1" creationId="{7602F038-AE32-C1A7-422C-463740CFC18E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2" creationId="{75ED506F-70B7-322D-0ACF-41661C5141DE}"/>
          </ac:spMkLst>
        </pc:spChg>
        <pc:spChg chg="add del mod">
          <ac:chgData name="T H" userId="270efafb50020bd6" providerId="LiveId" clId="{C902FF16-A85A-4A9B-A491-5D54659A575E}" dt="2022-08-18T18:24:33.067" v="439"/>
          <ac:spMkLst>
            <pc:docMk/>
            <pc:sldMk cId="1534287994" sldId="439"/>
            <ac:spMk id="23" creationId="{A30FA485-0066-ED13-9E38-8439186D8635}"/>
          </ac:spMkLst>
        </pc:spChg>
        <pc:spChg chg="del mod">
          <ac:chgData name="T H" userId="270efafb50020bd6" providerId="LiveId" clId="{C902FF16-A85A-4A9B-A491-5D54659A575E}" dt="2022-08-18T19:01:31.240" v="1179" actId="478"/>
          <ac:spMkLst>
            <pc:docMk/>
            <pc:sldMk cId="1534287994" sldId="439"/>
            <ac:spMk id="31" creationId="{00000000-0000-0000-0000-000000000000}"/>
          </ac:spMkLst>
        </pc:spChg>
        <pc:spChg chg="add del">
          <ac:chgData name="T H" userId="270efafb50020bd6" providerId="LiveId" clId="{C902FF16-A85A-4A9B-A491-5D54659A575E}" dt="2022-08-18T18:25:17.804" v="450" actId="478"/>
          <ac:spMkLst>
            <pc:docMk/>
            <pc:sldMk cId="1534287994" sldId="439"/>
            <ac:spMk id="37" creationId="{F340EBB4-C555-8004-79D8-EA2DDF149C2A}"/>
          </ac:spMkLst>
        </pc:spChg>
        <pc:spChg chg="add del mod">
          <ac:chgData name="T H" userId="270efafb50020bd6" providerId="LiveId" clId="{C902FF16-A85A-4A9B-A491-5D54659A575E}" dt="2022-08-18T18:28:35.055" v="490" actId="478"/>
          <ac:spMkLst>
            <pc:docMk/>
            <pc:sldMk cId="1534287994" sldId="439"/>
            <ac:spMk id="38" creationId="{B045237A-32BE-DE55-4AB5-DB31E8736109}"/>
          </ac:spMkLst>
        </pc:spChg>
        <pc:spChg chg="add del mod">
          <ac:chgData name="T H" userId="270efafb50020bd6" providerId="LiveId" clId="{C902FF16-A85A-4A9B-A491-5D54659A575E}" dt="2022-08-18T18:30:30.382" v="528" actId="478"/>
          <ac:spMkLst>
            <pc:docMk/>
            <pc:sldMk cId="1534287994" sldId="439"/>
            <ac:spMk id="39" creationId="{33B309A8-621D-7328-DDD3-C5F6EF8A856E}"/>
          </ac:spMkLst>
        </pc:spChg>
        <pc:spChg chg="add del mod">
          <ac:chgData name="T H" userId="270efafb50020bd6" providerId="LiveId" clId="{C902FF16-A85A-4A9B-A491-5D54659A575E}" dt="2022-08-18T18:31:28.037" v="532" actId="478"/>
          <ac:spMkLst>
            <pc:docMk/>
            <pc:sldMk cId="1534287994" sldId="439"/>
            <ac:spMk id="40" creationId="{70CB3DE5-EE9C-B31F-6D44-E8E9E0ACF4B7}"/>
          </ac:spMkLst>
        </pc:spChg>
        <pc:spChg chg="add del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1" creationId="{282F0C2E-6316-0E1A-7C5E-0338BB532AD1}"/>
          </ac:spMkLst>
        </pc:spChg>
        <pc:spChg chg="add del mod">
          <ac:chgData name="T H" userId="270efafb50020bd6" providerId="LiveId" clId="{C902FF16-A85A-4A9B-A491-5D54659A575E}" dt="2022-08-18T18:48:17.909" v="603" actId="478"/>
          <ac:spMkLst>
            <pc:docMk/>
            <pc:sldMk cId="1534287994" sldId="439"/>
            <ac:spMk id="45" creationId="{D6973527-821D-0393-9CBA-5183F5551858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6" creationId="{D6582838-F384-C78B-7CB5-F3A6086AABC4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7" creationId="{7673273D-A001-AEE4-3167-3E8654946016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8" creationId="{72F5219D-333B-EBD6-87DC-75C414687BE6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49" creationId="{21053B4D-2733-60BA-39E8-6977E3CDEE1F}"/>
          </ac:spMkLst>
        </pc:spChg>
        <pc:spChg chg="add mod">
          <ac:chgData name="T H" userId="270efafb50020bd6" providerId="LiveId" clId="{C902FF16-A85A-4A9B-A491-5D54659A575E}" dt="2022-08-18T19:35:29.525" v="1332" actId="20577"/>
          <ac:spMkLst>
            <pc:docMk/>
            <pc:sldMk cId="1534287994" sldId="439"/>
            <ac:spMk id="50" creationId="{9819CECF-893A-685E-CD3A-ECF5AC73BD2C}"/>
          </ac:spMkLst>
        </pc:spChg>
        <pc:spChg chg="add mod">
          <ac:chgData name="T H" userId="270efafb50020bd6" providerId="LiveId" clId="{C902FF16-A85A-4A9B-A491-5D54659A575E}" dt="2022-08-18T19:30:06.963" v="1281" actId="113"/>
          <ac:spMkLst>
            <pc:docMk/>
            <pc:sldMk cId="1534287994" sldId="439"/>
            <ac:spMk id="51" creationId="{798B3226-4F1F-26CD-6B2F-85DB707957C8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2" creationId="{D798826B-7A6B-AD0F-F985-B0696ADFEB63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3" creationId="{6880AE2B-7615-45AE-C33C-9E0E343EADFB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4" creationId="{DACA658A-103E-5084-E99A-E071B315E6A5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5" creationId="{27490FB2-3D86-B45C-BB7F-2CD637972E86}"/>
          </ac:spMkLst>
        </pc:spChg>
        <pc:spChg chg="add mod">
          <ac:chgData name="T H" userId="270efafb50020bd6" providerId="LiveId" clId="{C902FF16-A85A-4A9B-A491-5D54659A575E}" dt="2022-08-18T19:17:16.266" v="1247" actId="571"/>
          <ac:spMkLst>
            <pc:docMk/>
            <pc:sldMk cId="1534287994" sldId="439"/>
            <ac:spMk id="56" creationId="{79A7C58A-08D7-EA4D-EC58-CE60BDD1FAD5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57" creationId="{43B48987-B089-83DF-6649-307F66D557A3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58" creationId="{6DE491E0-E421-646D-9374-7D32A0E80ABD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59" creationId="{978DFAE6-DD05-B4F1-9444-8296C7F1D9D2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60" creationId="{9D871245-925D-11D9-EC2D-31325FF69F3F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61" creationId="{DBA5E03F-1CD6-99BD-4AD7-BDCD7280B812}"/>
          </ac:spMkLst>
        </pc:spChg>
        <pc:spChg chg="add mod">
          <ac:chgData name="T H" userId="270efafb50020bd6" providerId="LiveId" clId="{C902FF16-A85A-4A9B-A491-5D54659A575E}" dt="2022-08-18T19:17:14.964" v="1246" actId="571"/>
          <ac:spMkLst>
            <pc:docMk/>
            <pc:sldMk cId="1534287994" sldId="439"/>
            <ac:spMk id="62" creationId="{EA6D1B33-A180-5386-6651-F14C7F1D389D}"/>
          </ac:spMkLst>
        </pc:spChg>
        <pc:picChg chg="del">
          <ac:chgData name="T H" userId="270efafb50020bd6" providerId="LiveId" clId="{C902FF16-A85A-4A9B-A491-5D54659A575E}" dt="2022-08-18T18:15:21.634" v="377" actId="478"/>
          <ac:picMkLst>
            <pc:docMk/>
            <pc:sldMk cId="1534287994" sldId="439"/>
            <ac:picMk id="5" creationId="{EDEB0063-1B07-8C73-3092-7E901C0D4F42}"/>
          </ac:picMkLst>
        </pc:picChg>
        <pc:picChg chg="add mod">
          <ac:chgData name="T H" userId="270efafb50020bd6" providerId="LiveId" clId="{C902FF16-A85A-4A9B-A491-5D54659A575E}" dt="2022-08-18T19:33:35.488" v="1321" actId="14100"/>
          <ac:picMkLst>
            <pc:docMk/>
            <pc:sldMk cId="1534287994" sldId="439"/>
            <ac:picMk id="15" creationId="{0602BC27-53BA-A09F-9FC9-7495230EAA92}"/>
          </ac:picMkLst>
        </pc:picChg>
        <pc:picChg chg="add del mod">
          <ac:chgData name="T H" userId="270efafb50020bd6" providerId="LiveId" clId="{C902FF16-A85A-4A9B-A491-5D54659A575E}" dt="2022-08-18T18:24:33.067" v="439"/>
          <ac:picMkLst>
            <pc:docMk/>
            <pc:sldMk cId="1534287994" sldId="439"/>
            <ac:picMk id="17" creationId="{68CEE30A-20B6-4CC8-BC88-1C4745CA4EDB}"/>
          </ac:picMkLst>
        </pc:picChg>
        <pc:picChg chg="add del mod">
          <ac:chgData name="T H" userId="270efafb50020bd6" providerId="LiveId" clId="{C902FF16-A85A-4A9B-A491-5D54659A575E}" dt="2022-08-18T19:33:24.493" v="1320" actId="478"/>
          <ac:picMkLst>
            <pc:docMk/>
            <pc:sldMk cId="1534287994" sldId="439"/>
            <ac:picMk id="24" creationId="{4D169318-C96E-E09D-D242-59D570949845}"/>
          </ac:picMkLst>
        </pc:picChg>
        <pc:picChg chg="mod">
          <ac:chgData name="T H" userId="270efafb50020bd6" providerId="LiveId" clId="{C902FF16-A85A-4A9B-A491-5D54659A575E}" dt="2022-08-18T19:33:18.074" v="1319" actId="1076"/>
          <ac:picMkLst>
            <pc:docMk/>
            <pc:sldMk cId="1534287994" sldId="439"/>
            <ac:picMk id="25" creationId="{8B55500C-937A-E523-8F59-B2C3D14164FE}"/>
          </ac:picMkLst>
        </pc:picChg>
        <pc:picChg chg="mod">
          <ac:chgData name="T H" userId="270efafb50020bd6" providerId="LiveId" clId="{C902FF16-A85A-4A9B-A491-5D54659A575E}" dt="2022-08-18T19:33:12.498" v="1318" actId="1076"/>
          <ac:picMkLst>
            <pc:docMk/>
            <pc:sldMk cId="1534287994" sldId="439"/>
            <ac:picMk id="32" creationId="{1BFDF55E-792F-FB32-A6C0-47DBFDF764EF}"/>
          </ac:picMkLst>
        </pc:picChg>
        <pc:picChg chg="mod">
          <ac:chgData name="T H" userId="270efafb50020bd6" providerId="LiveId" clId="{C902FF16-A85A-4A9B-A491-5D54659A575E}" dt="2022-08-18T19:33:07.967" v="1317" actId="1038"/>
          <ac:picMkLst>
            <pc:docMk/>
            <pc:sldMk cId="1534287994" sldId="439"/>
            <ac:picMk id="33" creationId="{A3BBADC7-FFA6-7763-A884-DBFCD1F69477}"/>
          </ac:picMkLst>
        </pc:picChg>
        <pc:picChg chg="mod">
          <ac:chgData name="T H" userId="270efafb50020bd6" providerId="LiveId" clId="{C902FF16-A85A-4A9B-A491-5D54659A575E}" dt="2022-08-18T19:34:25.218" v="1326" actId="14100"/>
          <ac:picMkLst>
            <pc:docMk/>
            <pc:sldMk cId="1534287994" sldId="439"/>
            <ac:picMk id="34" creationId="{2692D4A3-7A3A-5BB5-FE65-73B6EB6E455D}"/>
          </ac:picMkLst>
        </pc:picChg>
        <pc:picChg chg="mod">
          <ac:chgData name="T H" userId="270efafb50020bd6" providerId="LiveId" clId="{C902FF16-A85A-4A9B-A491-5D54659A575E}" dt="2022-08-18T19:34:15.510" v="1324" actId="14100"/>
          <ac:picMkLst>
            <pc:docMk/>
            <pc:sldMk cId="1534287994" sldId="439"/>
            <ac:picMk id="35" creationId="{E1159C57-2FFD-B1EF-0D75-92BFA701D5CF}"/>
          </ac:picMkLst>
        </pc:picChg>
        <pc:picChg chg="del mod ord">
          <ac:chgData name="T H" userId="270efafb50020bd6" providerId="LiveId" clId="{C902FF16-A85A-4A9B-A491-5D54659A575E}" dt="2022-08-18T18:53:45.860" v="674" actId="478"/>
          <ac:picMkLst>
            <pc:docMk/>
            <pc:sldMk cId="1534287994" sldId="439"/>
            <ac:picMk id="36" creationId="{9E45B8DF-F044-CFF3-8ED9-953B316E2C3E}"/>
          </ac:picMkLst>
        </pc:picChg>
        <pc:picChg chg="add mod">
          <ac:chgData name="T H" userId="270efafb50020bd6" providerId="LiveId" clId="{C902FF16-A85A-4A9B-A491-5D54659A575E}" dt="2022-08-18T19:32:45.768" v="1311" actId="1038"/>
          <ac:picMkLst>
            <pc:docMk/>
            <pc:sldMk cId="1534287994" sldId="439"/>
            <ac:picMk id="42" creationId="{56D90B52-FD49-6F49-D360-58942C5925F7}"/>
          </ac:picMkLst>
        </pc:picChg>
        <pc:picChg chg="add del mod">
          <ac:chgData name="T H" userId="270efafb50020bd6" providerId="LiveId" clId="{C902FF16-A85A-4A9B-A491-5D54659A575E}" dt="2022-08-18T18:47:54.173" v="598" actId="478"/>
          <ac:picMkLst>
            <pc:docMk/>
            <pc:sldMk cId="1534287994" sldId="439"/>
            <ac:picMk id="43" creationId="{C0E09482-46B9-B978-487F-38CF6DF07391}"/>
          </ac:picMkLst>
        </pc:picChg>
        <pc:cxnChg chg="mod">
          <ac:chgData name="T H" userId="270efafb50020bd6" providerId="LiveId" clId="{C902FF16-A85A-4A9B-A491-5D54659A575E}" dt="2022-08-18T17:55:50.687" v="373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modAnim">
        <pc:chgData name="T H" userId="270efafb50020bd6" providerId="LiveId" clId="{C902FF16-A85A-4A9B-A491-5D54659A575E}" dt="2022-08-18T19:54:03.263" v="1419"/>
        <pc:sldMkLst>
          <pc:docMk/>
          <pc:sldMk cId="1860098335" sldId="440"/>
        </pc:sldMkLst>
        <pc:spChg chg="add mod">
          <ac:chgData name="T H" userId="270efafb50020bd6" providerId="LiveId" clId="{C902FF16-A85A-4A9B-A491-5D54659A575E}" dt="2022-08-18T19:52:23.905" v="1417" actId="1076"/>
          <ac:spMkLst>
            <pc:docMk/>
            <pc:sldMk cId="1860098335" sldId="440"/>
            <ac:spMk id="2" creationId="{69265A86-7ECB-9989-0F37-E6C72E2B518A}"/>
          </ac:spMkLst>
        </pc:spChg>
        <pc:spChg chg="mod">
          <ac:chgData name="T H" userId="270efafb50020bd6" providerId="LiveId" clId="{C902FF16-A85A-4A9B-A491-5D54659A575E}" dt="2022-08-18T19:52:14.110" v="1415"/>
          <ac:spMkLst>
            <pc:docMk/>
            <pc:sldMk cId="1860098335" sldId="440"/>
            <ac:spMk id="7" creationId="{F0E38A3E-0C1C-7E42-1922-530BAE0F4D06}"/>
          </ac:spMkLst>
        </pc:spChg>
        <pc:spChg chg="del mod">
          <ac:chgData name="T H" userId="270efafb50020bd6" providerId="LiveId" clId="{C902FF16-A85A-4A9B-A491-5D54659A575E}" dt="2022-08-18T19:45:09.350" v="1387" actId="478"/>
          <ac:spMkLst>
            <pc:docMk/>
            <pc:sldMk cId="1860098335" sldId="440"/>
            <ac:spMk id="8" creationId="{EC8508C7-474F-76CC-1005-A66341B2DB72}"/>
          </ac:spMkLst>
        </pc:spChg>
        <pc:grpChg chg="add mod">
          <ac:chgData name="T H" userId="270efafb50020bd6" providerId="LiveId" clId="{C902FF16-A85A-4A9B-A491-5D54659A575E}" dt="2022-08-18T19:52:18.619" v="1416" actId="1076"/>
          <ac:grpSpMkLst>
            <pc:docMk/>
            <pc:sldMk cId="1860098335" sldId="440"/>
            <ac:grpSpMk id="6" creationId="{3732EA49-0E9C-D149-3158-B76421FC05BB}"/>
          </ac:grpSpMkLst>
        </pc:grpChg>
        <pc:grpChg chg="del">
          <ac:chgData name="T H" userId="270efafb50020bd6" providerId="LiveId" clId="{C902FF16-A85A-4A9B-A491-5D54659A575E}" dt="2022-08-18T19:50:25.037" v="1397" actId="478"/>
          <ac:grpSpMkLst>
            <pc:docMk/>
            <pc:sldMk cId="1860098335" sldId="440"/>
            <ac:grpSpMk id="9" creationId="{00000000-0000-0000-0000-000000000000}"/>
          </ac:grpSpMkLst>
        </pc:grpChg>
        <pc:picChg chg="del">
          <ac:chgData name="T H" userId="270efafb50020bd6" providerId="LiveId" clId="{C902FF16-A85A-4A9B-A491-5D54659A575E}" dt="2022-08-18T19:45:02.774" v="1385" actId="478"/>
          <ac:picMkLst>
            <pc:docMk/>
            <pc:sldMk cId="1860098335" sldId="440"/>
            <ac:picMk id="3" creationId="{5BB69F52-48EC-4A24-C8B9-9A95AE0EC0D4}"/>
          </ac:picMkLst>
        </pc:picChg>
        <pc:picChg chg="add mod">
          <ac:chgData name="T H" userId="270efafb50020bd6" providerId="LiveId" clId="{C902FF16-A85A-4A9B-A491-5D54659A575E}" dt="2022-08-18T19:51:38.220" v="1412" actId="1076"/>
          <ac:picMkLst>
            <pc:docMk/>
            <pc:sldMk cId="1860098335" sldId="440"/>
            <ac:picMk id="5" creationId="{CA13163D-BA1A-CFBF-C96B-6BF7910D88D3}"/>
          </ac:picMkLst>
        </pc:picChg>
        <pc:cxnChg chg="mod">
          <ac:chgData name="T H" userId="270efafb50020bd6" providerId="LiveId" clId="{C902FF16-A85A-4A9B-A491-5D54659A575E}" dt="2022-08-18T19:52:14.110" v="1415"/>
          <ac:cxnSpMkLst>
            <pc:docMk/>
            <pc:sldMk cId="1860098335" sldId="440"/>
            <ac:cxnSpMk id="12" creationId="{E8E55CF1-3FE4-211C-FEA7-95FC24C97EFE}"/>
          </ac:cxnSpMkLst>
        </pc:cxnChg>
      </pc:sldChg>
      <pc:sldChg chg="addSp delSp modSp mod delAnim">
        <pc:chgData name="T H" userId="270efafb50020bd6" providerId="LiveId" clId="{C902FF16-A85A-4A9B-A491-5D54659A575E}" dt="2022-08-18T20:00:51.743" v="1439" actId="20577"/>
        <pc:sldMkLst>
          <pc:docMk/>
          <pc:sldMk cId="1647083637" sldId="441"/>
        </pc:sldMkLst>
        <pc:spChg chg="mod">
          <ac:chgData name="T H" userId="270efafb50020bd6" providerId="LiveId" clId="{C902FF16-A85A-4A9B-A491-5D54659A575E}" dt="2022-08-18T20:00:51.743" v="1439" actId="20577"/>
          <ac:spMkLst>
            <pc:docMk/>
            <pc:sldMk cId="1647083637" sldId="441"/>
            <ac:spMk id="3" creationId="{4CE59737-B47C-82F0-2147-81884D2D5AC4}"/>
          </ac:spMkLst>
        </pc:spChg>
        <pc:picChg chg="add del mod">
          <ac:chgData name="T H" userId="270efafb50020bd6" providerId="LiveId" clId="{C902FF16-A85A-4A9B-A491-5D54659A575E}" dt="2022-08-18T19:58:50.639" v="1423" actId="478"/>
          <ac:picMkLst>
            <pc:docMk/>
            <pc:sldMk cId="1647083637" sldId="441"/>
            <ac:picMk id="2" creationId="{AD0C2943-4928-0BEA-543E-17B0CC082C62}"/>
          </ac:picMkLst>
        </pc:picChg>
        <pc:picChg chg="add del mod">
          <ac:chgData name="T H" userId="270efafb50020bd6" providerId="LiveId" clId="{C902FF16-A85A-4A9B-A491-5D54659A575E}" dt="2022-08-18T20:00:26.576" v="1433" actId="478"/>
          <ac:picMkLst>
            <pc:docMk/>
            <pc:sldMk cId="1647083637" sldId="441"/>
            <ac:picMk id="4" creationId="{2B0F1E2F-3CE9-8AE4-5E86-A09A2DECA5BB}"/>
          </ac:picMkLst>
        </pc:picChg>
        <pc:picChg chg="add mod">
          <ac:chgData name="T H" userId="270efafb50020bd6" providerId="LiveId" clId="{C902FF16-A85A-4A9B-A491-5D54659A575E}" dt="2022-08-18T20:00:44.780" v="1437" actId="14100"/>
          <ac:picMkLst>
            <pc:docMk/>
            <pc:sldMk cId="1647083637" sldId="441"/>
            <ac:picMk id="6" creationId="{188FF9E2-30D4-B9E1-9F32-2E10F3DBCD4B}"/>
          </ac:picMkLst>
        </pc:picChg>
        <pc:picChg chg="del">
          <ac:chgData name="T H" userId="270efafb50020bd6" providerId="LiveId" clId="{C902FF16-A85A-4A9B-A491-5D54659A575E}" dt="2022-08-18T19:54:26.200" v="1420" actId="478"/>
          <ac:picMkLst>
            <pc:docMk/>
            <pc:sldMk cId="1647083637" sldId="441"/>
            <ac:picMk id="18" creationId="{AE5334A3-65BE-C27C-AEBF-7D5C6419601C}"/>
          </ac:picMkLst>
        </pc:picChg>
      </pc:sldChg>
      <pc:sldChg chg="addSp delSp modSp add mod delAnim modAnim">
        <pc:chgData name="T H" userId="270efafb50020bd6" providerId="LiveId" clId="{C902FF16-A85A-4A9B-A491-5D54659A575E}" dt="2022-08-18T17:54:22.382" v="295" actId="20577"/>
        <pc:sldMkLst>
          <pc:docMk/>
          <pc:sldMk cId="4212759979" sldId="442"/>
        </pc:sldMkLst>
        <pc:spChg chg="add mod">
          <ac:chgData name="T H" userId="270efafb50020bd6" providerId="LiveId" clId="{C902FF16-A85A-4A9B-A491-5D54659A575E}" dt="2022-08-18T17:54:22.382" v="295" actId="20577"/>
          <ac:spMkLst>
            <pc:docMk/>
            <pc:sldMk cId="4212759979" sldId="442"/>
            <ac:spMk id="3" creationId="{50D490B1-57DB-99FF-D47B-59F3CEF43695}"/>
          </ac:spMkLst>
        </pc:spChg>
        <pc:spChg chg="del">
          <ac:chgData name="T H" userId="270efafb50020bd6" providerId="LiveId" clId="{C902FF16-A85A-4A9B-A491-5D54659A575E}" dt="2022-08-18T17:41:40.420" v="250" actId="478"/>
          <ac:spMkLst>
            <pc:docMk/>
            <pc:sldMk cId="4212759979" sldId="442"/>
            <ac:spMk id="4" creationId="{00000000-0000-0000-0000-000000000000}"/>
          </ac:spMkLst>
        </pc:spChg>
        <pc:spChg chg="del">
          <ac:chgData name="T H" userId="270efafb50020bd6" providerId="LiveId" clId="{C902FF16-A85A-4A9B-A491-5D54659A575E}" dt="2022-08-18T17:41:38.263" v="249" actId="478"/>
          <ac:spMkLst>
            <pc:docMk/>
            <pc:sldMk cId="4212759979" sldId="442"/>
            <ac:spMk id="7" creationId="{28E750A5-5AD2-CBD8-DC6C-55ECD661FD38}"/>
          </ac:spMkLst>
        </pc:spChg>
        <pc:spChg chg="del">
          <ac:chgData name="T H" userId="270efafb50020bd6" providerId="LiveId" clId="{C902FF16-A85A-4A9B-A491-5D54659A575E}" dt="2022-08-18T17:41:42.080" v="251" actId="478"/>
          <ac:spMkLst>
            <pc:docMk/>
            <pc:sldMk cId="4212759979" sldId="442"/>
            <ac:spMk id="32" creationId="{CD47F9E5-9B75-7196-2427-1132CBDAE8F0}"/>
          </ac:spMkLst>
        </pc:spChg>
        <pc:picChg chg="add mod modCrop">
          <ac:chgData name="T H" userId="270efafb50020bd6" providerId="LiveId" clId="{C902FF16-A85A-4A9B-A491-5D54659A575E}" dt="2022-08-18T17:53:37.233" v="289" actId="14100"/>
          <ac:picMkLst>
            <pc:docMk/>
            <pc:sldMk cId="4212759979" sldId="442"/>
            <ac:picMk id="5" creationId="{C6CF40B1-4EF6-DB3E-350B-487813E58420}"/>
          </ac:picMkLst>
        </pc:picChg>
        <pc:picChg chg="add mod">
          <ac:chgData name="T H" userId="270efafb50020bd6" providerId="LiveId" clId="{C902FF16-A85A-4A9B-A491-5D54659A575E}" dt="2022-08-18T17:53:42.919" v="290" actId="14100"/>
          <ac:picMkLst>
            <pc:docMk/>
            <pc:sldMk cId="4212759979" sldId="442"/>
            <ac:picMk id="6" creationId="{F5287A32-3267-33B2-6EA4-9F20B5C1CCA2}"/>
          </ac:picMkLst>
        </pc:picChg>
        <pc:picChg chg="del">
          <ac:chgData name="T H" userId="270efafb50020bd6" providerId="LiveId" clId="{C902FF16-A85A-4A9B-A491-5D54659A575E}" dt="2022-08-18T17:41:34.579" v="246" actId="478"/>
          <ac:picMkLst>
            <pc:docMk/>
            <pc:sldMk cId="4212759979" sldId="442"/>
            <ac:picMk id="18" creationId="{E39777EF-5DF1-EC14-B105-519094BBAA6C}"/>
          </ac:picMkLst>
        </pc:picChg>
        <pc:picChg chg="del">
          <ac:chgData name="T H" userId="270efafb50020bd6" providerId="LiveId" clId="{C902FF16-A85A-4A9B-A491-5D54659A575E}" dt="2022-08-18T17:41:33.407" v="245" actId="478"/>
          <ac:picMkLst>
            <pc:docMk/>
            <pc:sldMk cId="4212759979" sldId="442"/>
            <ac:picMk id="20" creationId="{65E77916-6928-B02E-8AEF-C02403161DBC}"/>
          </ac:picMkLst>
        </pc:picChg>
        <pc:picChg chg="del">
          <ac:chgData name="T H" userId="270efafb50020bd6" providerId="LiveId" clId="{C902FF16-A85A-4A9B-A491-5D54659A575E}" dt="2022-08-18T17:41:35.882" v="247" actId="478"/>
          <ac:picMkLst>
            <pc:docMk/>
            <pc:sldMk cId="4212759979" sldId="442"/>
            <ac:picMk id="22" creationId="{1D96958E-0ACB-0B8E-7AB7-CEF268F1F192}"/>
          </ac:picMkLst>
        </pc:picChg>
        <pc:picChg chg="del">
          <ac:chgData name="T H" userId="270efafb50020bd6" providerId="LiveId" clId="{C902FF16-A85A-4A9B-A491-5D54659A575E}" dt="2022-08-18T17:41:36.663" v="248" actId="478"/>
          <ac:picMkLst>
            <pc:docMk/>
            <pc:sldMk cId="4212759979" sldId="442"/>
            <ac:picMk id="24" creationId="{3D68223C-4700-F6EF-C77A-7F0B86B94B56}"/>
          </ac:picMkLst>
        </pc:picChg>
      </pc:sldChg>
      <pc:sldChg chg="addSp delSp modSp add mod delAnim modAnim">
        <pc:chgData name="T H" userId="270efafb50020bd6" providerId="LiveId" clId="{C902FF16-A85A-4A9B-A491-5D54659A575E}" dt="2022-08-18T19:43:54.854" v="1384" actId="1076"/>
        <pc:sldMkLst>
          <pc:docMk/>
          <pc:sldMk cId="1282253078" sldId="443"/>
        </pc:sldMkLst>
        <pc:spChg chg="mod">
          <ac:chgData name="T H" userId="270efafb50020bd6" providerId="LiveId" clId="{C902FF16-A85A-4A9B-A491-5D54659A575E}" dt="2022-08-18T19:42:02.358" v="1365" actId="1076"/>
          <ac:spMkLst>
            <pc:docMk/>
            <pc:sldMk cId="1282253078" sldId="443"/>
            <ac:spMk id="4" creationId="{7A750AE2-3E46-4829-6E97-23EE92A0A1A3}"/>
          </ac:spMkLst>
        </pc:spChg>
        <pc:spChg chg="add mod">
          <ac:chgData name="T H" userId="270efafb50020bd6" providerId="LiveId" clId="{C902FF16-A85A-4A9B-A491-5D54659A575E}" dt="2022-08-18T19:43:25.576" v="1376" actId="14100"/>
          <ac:spMkLst>
            <pc:docMk/>
            <pc:sldMk cId="1282253078" sldId="443"/>
            <ac:spMk id="5" creationId="{9BC4F6EC-C99E-4913-C7D9-34E348AB3439}"/>
          </ac:spMkLst>
        </pc:spChg>
        <pc:spChg chg="add del mod">
          <ac:chgData name="T H" userId="270efafb50020bd6" providerId="LiveId" clId="{C902FF16-A85A-4A9B-A491-5D54659A575E}" dt="2022-08-18T19:42:44.505" v="1370" actId="1076"/>
          <ac:spMkLst>
            <pc:docMk/>
            <pc:sldMk cId="1282253078" sldId="443"/>
            <ac:spMk id="7" creationId="{87A313F2-FC99-433C-4A86-3C4FEE7702B0}"/>
          </ac:spMkLst>
        </pc:spChg>
        <pc:spChg chg="add mod">
          <ac:chgData name="T H" userId="270efafb50020bd6" providerId="LiveId" clId="{C902FF16-A85A-4A9B-A491-5D54659A575E}" dt="2022-08-18T19:43:51.762" v="1383" actId="1076"/>
          <ac:spMkLst>
            <pc:docMk/>
            <pc:sldMk cId="1282253078" sldId="443"/>
            <ac:spMk id="12" creationId="{2B1DBF24-0650-F583-7643-B27AE88C21ED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1" creationId="{282F0C2E-6316-0E1A-7C5E-0338BB532AD1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6" creationId="{D6582838-F384-C78B-7CB5-F3A6086AABC4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7" creationId="{7673273D-A001-AEE4-3167-3E8654946016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8" creationId="{72F5219D-333B-EBD6-87DC-75C414687BE6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49" creationId="{21053B4D-2733-60BA-39E8-6977E3CDEE1F}"/>
          </ac:spMkLst>
        </pc:spChg>
        <pc:spChg chg="del">
          <ac:chgData name="T H" userId="270efafb50020bd6" providerId="LiveId" clId="{C902FF16-A85A-4A9B-A491-5D54659A575E}" dt="2022-08-18T19:37:24.936" v="1334" actId="478"/>
          <ac:spMkLst>
            <pc:docMk/>
            <pc:sldMk cId="1282253078" sldId="443"/>
            <ac:spMk id="51" creationId="{798B3226-4F1F-26CD-6B2F-85DB707957C8}"/>
          </ac:spMkLst>
        </pc:spChg>
        <pc:picChg chg="add del">
          <ac:chgData name="T H" userId="270efafb50020bd6" providerId="LiveId" clId="{C902FF16-A85A-4A9B-A491-5D54659A575E}" dt="2022-08-18T19:38:47.102" v="1340"/>
          <ac:picMkLst>
            <pc:docMk/>
            <pc:sldMk cId="1282253078" sldId="443"/>
            <ac:picMk id="2" creationId="{B4F7F3CD-0211-C477-BD4D-39E14C71F539}"/>
          </ac:picMkLst>
        </pc:picChg>
        <pc:picChg chg="add mod">
          <ac:chgData name="T H" userId="270efafb50020bd6" providerId="LiveId" clId="{C902FF16-A85A-4A9B-A491-5D54659A575E}" dt="2022-08-18T19:43:33.876" v="1378" actId="1076"/>
          <ac:picMkLst>
            <pc:docMk/>
            <pc:sldMk cId="1282253078" sldId="443"/>
            <ac:picMk id="3" creationId="{96AE18AC-C8EA-7E1B-0C48-9CF9D5408A09}"/>
          </ac:picMkLst>
        </pc:picChg>
        <pc:picChg chg="add mod">
          <ac:chgData name="T H" userId="270efafb50020bd6" providerId="LiveId" clId="{C902FF16-A85A-4A9B-A491-5D54659A575E}" dt="2022-08-18T19:43:54.854" v="1384" actId="1076"/>
          <ac:picMkLst>
            <pc:docMk/>
            <pc:sldMk cId="1282253078" sldId="443"/>
            <ac:picMk id="8" creationId="{87D76C52-5881-ED01-D3DF-56F3E73E702B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25" creationId="{8B55500C-937A-E523-8F59-B2C3D14164FE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2" creationId="{1BFDF55E-792F-FB32-A6C0-47DBFDF764EF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3" creationId="{A3BBADC7-FFA6-7763-A884-DBFCD1F69477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4" creationId="{2692D4A3-7A3A-5BB5-FE65-73B6EB6E455D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35" creationId="{E1159C57-2FFD-B1EF-0D75-92BFA701D5CF}"/>
          </ac:picMkLst>
        </pc:picChg>
        <pc:picChg chg="del">
          <ac:chgData name="T H" userId="270efafb50020bd6" providerId="LiveId" clId="{C902FF16-A85A-4A9B-A491-5D54659A575E}" dt="2022-08-18T19:37:24.936" v="1334" actId="478"/>
          <ac:picMkLst>
            <pc:docMk/>
            <pc:sldMk cId="1282253078" sldId="443"/>
            <ac:picMk id="42" creationId="{56D90B52-FD49-6F49-D360-58942C5925F7}"/>
          </ac:picMkLst>
        </pc:picChg>
      </pc:sldChg>
    </pc:docChg>
  </pc:docChgLst>
  <pc:docChgLst>
    <pc:chgData name="T H" userId="270efafb50020bd6" providerId="LiveId" clId="{81CB9BB6-CB12-4691-AAC4-0219838A9E4E}"/>
    <pc:docChg chg="undo custSel modSld">
      <pc:chgData name="T H" userId="270efafb50020bd6" providerId="LiveId" clId="{81CB9BB6-CB12-4691-AAC4-0219838A9E4E}" dt="2022-08-18T16:20:44.579" v="827"/>
      <pc:docMkLst>
        <pc:docMk/>
      </pc:docMkLst>
      <pc:sldChg chg="modSp mod">
        <pc:chgData name="T H" userId="270efafb50020bd6" providerId="LiveId" clId="{81CB9BB6-CB12-4691-AAC4-0219838A9E4E}" dt="2022-08-18T09:13:46.244" v="55" actId="20577"/>
        <pc:sldMkLst>
          <pc:docMk/>
          <pc:sldMk cId="4184934910" sldId="427"/>
        </pc:sldMkLst>
        <pc:spChg chg="mod">
          <ac:chgData name="T H" userId="270efafb50020bd6" providerId="LiveId" clId="{81CB9BB6-CB12-4691-AAC4-0219838A9E4E}" dt="2022-08-18T09:13:46.244" v="55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delSp mod delAnim">
        <pc:chgData name="T H" userId="270efafb50020bd6" providerId="LiveId" clId="{81CB9BB6-CB12-4691-AAC4-0219838A9E4E}" dt="2022-08-18T09:14:30.350" v="56" actId="478"/>
        <pc:sldMkLst>
          <pc:docMk/>
          <pc:sldMk cId="2305291919" sldId="430"/>
        </pc:sldMkLst>
        <pc:picChg chg="del">
          <ac:chgData name="T H" userId="270efafb50020bd6" providerId="LiveId" clId="{81CB9BB6-CB12-4691-AAC4-0219838A9E4E}" dt="2022-08-18T09:14:30.350" v="56" actId="478"/>
          <ac:picMkLst>
            <pc:docMk/>
            <pc:sldMk cId="2305291919" sldId="430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81CB9BB6-CB12-4691-AAC4-0219838A9E4E}" dt="2022-08-18T09:49:07.082" v="368"/>
        <pc:sldMkLst>
          <pc:docMk/>
          <pc:sldMk cId="2432748071" sldId="432"/>
        </pc:sldMkLst>
        <pc:spChg chg="mod">
          <ac:chgData name="T H" userId="270efafb50020bd6" providerId="LiveId" clId="{81CB9BB6-CB12-4691-AAC4-0219838A9E4E}" dt="2022-08-18T09:42:32.985" v="309" actId="1076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81CB9BB6-CB12-4691-AAC4-0219838A9E4E}" dt="2022-08-18T09:20:50.218" v="270" actId="20577"/>
          <ac:spMkLst>
            <pc:docMk/>
            <pc:sldMk cId="2432748071" sldId="432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09:47:37.632" v="335" actId="207"/>
          <ac:spMkLst>
            <pc:docMk/>
            <pc:sldMk cId="2432748071" sldId="432"/>
            <ac:spMk id="12" creationId="{C379B8CE-9321-FB6F-2802-2766EFA14EF0}"/>
          </ac:spMkLst>
        </pc:spChg>
        <pc:spChg chg="add mod">
          <ac:chgData name="T H" userId="270efafb50020bd6" providerId="LiveId" clId="{81CB9BB6-CB12-4691-AAC4-0219838A9E4E}" dt="2022-08-18T09:47:56.032" v="343" actId="1076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81CB9BB6-CB12-4691-AAC4-0219838A9E4E}" dt="2022-08-18T09:21:04.691" v="271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 H" userId="270efafb50020bd6" providerId="LiveId" clId="{81CB9BB6-CB12-4691-AAC4-0219838A9E4E}" dt="2022-08-18T09:48:22.631" v="363" actId="14100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81CB9BB6-CB12-4691-AAC4-0219838A9E4E}" dt="2022-08-18T09:15:47.727" v="109" actId="20577"/>
          <ac:spMkLst>
            <pc:docMk/>
            <pc:sldMk cId="2432748071" sldId="432"/>
            <ac:spMk id="31" creationId="{00000000-0000-0000-0000-000000000000}"/>
          </ac:spMkLst>
        </pc:spChg>
        <pc:grpChg chg="mod">
          <ac:chgData name="T H" userId="270efafb50020bd6" providerId="LiveId" clId="{81CB9BB6-CB12-4691-AAC4-0219838A9E4E}" dt="2022-08-18T09:22:44.992" v="285" actId="1076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 H" userId="270efafb50020bd6" providerId="LiveId" clId="{81CB9BB6-CB12-4691-AAC4-0219838A9E4E}" dt="2022-08-18T09:22:10.726" v="279" actId="1076"/>
          <ac:picMkLst>
            <pc:docMk/>
            <pc:sldMk cId="2432748071" sldId="432"/>
            <ac:picMk id="3" creationId="{BB9596B0-21B6-396D-BC74-2D62C7CE91A5}"/>
          </ac:picMkLst>
        </pc:picChg>
        <pc:picChg chg="add mod modCrop">
          <ac:chgData name="T H" userId="270efafb50020bd6" providerId="LiveId" clId="{81CB9BB6-CB12-4691-AAC4-0219838A9E4E}" dt="2022-08-18T09:47:56.032" v="343" actId="1076"/>
          <ac:picMkLst>
            <pc:docMk/>
            <pc:sldMk cId="2432748071" sldId="432"/>
            <ac:picMk id="6" creationId="{E8641798-5826-3FB5-F8EF-85D7016F06D0}"/>
          </ac:picMkLst>
        </pc:picChg>
        <pc:picChg chg="add mod">
          <ac:chgData name="T H" userId="270efafb50020bd6" providerId="LiveId" clId="{81CB9BB6-CB12-4691-AAC4-0219838A9E4E}" dt="2022-08-18T09:23:45.150" v="297" actId="1076"/>
          <ac:picMkLst>
            <pc:docMk/>
            <pc:sldMk cId="2432748071" sldId="432"/>
            <ac:picMk id="8" creationId="{13930904-5978-C7DB-7130-3E8037CDFBE9}"/>
          </ac:picMkLst>
        </pc:picChg>
      </pc:sldChg>
      <pc:sldChg chg="addSp delSp modSp mod delAnim modAnim">
        <pc:chgData name="T H" userId="270efafb50020bd6" providerId="LiveId" clId="{81CB9BB6-CB12-4691-AAC4-0219838A9E4E}" dt="2022-08-18T10:49:37.288" v="617" actId="1076"/>
        <pc:sldMkLst>
          <pc:docMk/>
          <pc:sldMk cId="1534287994" sldId="439"/>
        </pc:sldMkLst>
        <pc:spChg chg="add mod">
          <ac:chgData name="T H" userId="270efafb50020bd6" providerId="LiveId" clId="{81CB9BB6-CB12-4691-AAC4-0219838A9E4E}" dt="2022-08-18T10:44:34.042" v="553" actId="14100"/>
          <ac:spMkLst>
            <pc:docMk/>
            <pc:sldMk cId="1534287994" sldId="439"/>
            <ac:spMk id="6" creationId="{BF24144D-DDD3-1CDB-E5B3-579F121DC6F6}"/>
          </ac:spMkLst>
        </pc:spChg>
        <pc:spChg chg="add mod">
          <ac:chgData name="T H" userId="270efafb50020bd6" providerId="LiveId" clId="{81CB9BB6-CB12-4691-AAC4-0219838A9E4E}" dt="2022-08-18T10:48:58.328" v="614" actId="108"/>
          <ac:spMkLst>
            <pc:docMk/>
            <pc:sldMk cId="1534287994" sldId="439"/>
            <ac:spMk id="7" creationId="{2B96BC88-88AF-6E7D-9574-0F7734C894C5}"/>
          </ac:spMkLst>
        </pc:spChg>
        <pc:spChg chg="add mod">
          <ac:chgData name="T H" userId="270efafb50020bd6" providerId="LiveId" clId="{81CB9BB6-CB12-4691-AAC4-0219838A9E4E}" dt="2022-08-18T10:49:28.182" v="616" actId="2711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81CB9BB6-CB12-4691-AAC4-0219838A9E4E}" dt="2022-08-18T09:51:23.859" v="426" actId="20577"/>
          <ac:spMkLst>
            <pc:docMk/>
            <pc:sldMk cId="1534287994" sldId="439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10:49:28.182" v="616" actId="2711"/>
          <ac:spMkLst>
            <pc:docMk/>
            <pc:sldMk cId="1534287994" sldId="439"/>
            <ac:spMk id="12" creationId="{6248D181-81FA-3A44-5F86-208CC05E30C3}"/>
          </ac:spMkLst>
        </pc:spChg>
        <pc:spChg chg="add mod">
          <ac:chgData name="T H" userId="270efafb50020bd6" providerId="LiveId" clId="{81CB9BB6-CB12-4691-AAC4-0219838A9E4E}" dt="2022-08-18T10:44:14.233" v="548" actId="21"/>
          <ac:spMkLst>
            <pc:docMk/>
            <pc:sldMk cId="1534287994" sldId="439"/>
            <ac:spMk id="14" creationId="{7989174C-B791-B0BC-4D19-A8446482EB46}"/>
          </ac:spMkLst>
        </pc:spChg>
        <pc:spChg chg="mod">
          <ac:chgData name="T H" userId="270efafb50020bd6" providerId="LiveId" clId="{81CB9BB6-CB12-4691-AAC4-0219838A9E4E}" dt="2022-08-18T10:49:37.288" v="617" actId="1076"/>
          <ac:spMkLst>
            <pc:docMk/>
            <pc:sldMk cId="1534287994" sldId="439"/>
            <ac:spMk id="31" creationId="{00000000-0000-0000-0000-000000000000}"/>
          </ac:spMkLst>
        </pc:spChg>
        <pc:picChg chg="del">
          <ac:chgData name="T H" userId="270efafb50020bd6" providerId="LiveId" clId="{81CB9BB6-CB12-4691-AAC4-0219838A9E4E}" dt="2022-08-18T09:50:23.348" v="369" actId="478"/>
          <ac:picMkLst>
            <pc:docMk/>
            <pc:sldMk cId="1534287994" sldId="439"/>
            <ac:picMk id="2" creationId="{00000000-0000-0000-0000-000000000000}"/>
          </ac:picMkLst>
        </pc:picChg>
        <pc:picChg chg="add mod modCrop">
          <ac:chgData name="T H" userId="270efafb50020bd6" providerId="LiveId" clId="{81CB9BB6-CB12-4691-AAC4-0219838A9E4E}" dt="2022-08-18T10:31:11.794" v="533" actId="1076"/>
          <ac:picMkLst>
            <pc:docMk/>
            <pc:sldMk cId="1534287994" sldId="439"/>
            <ac:picMk id="5" creationId="{EDEB0063-1B07-8C73-3092-7E901C0D4F42}"/>
          </ac:picMkLst>
        </pc:picChg>
        <pc:cxnChg chg="mod">
          <ac:chgData name="T H" userId="270efafb50020bd6" providerId="LiveId" clId="{81CB9BB6-CB12-4691-AAC4-0219838A9E4E}" dt="2022-08-18T09:51:16.773" v="425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5:51:20.966" v="762"/>
        <pc:sldMkLst>
          <pc:docMk/>
          <pc:sldMk cId="1860098335" sldId="440"/>
        </pc:sldMkLst>
        <pc:spChg chg="del">
          <ac:chgData name="T H" userId="270efafb50020bd6" providerId="LiveId" clId="{81CB9BB6-CB12-4691-AAC4-0219838A9E4E}" dt="2022-08-18T10:53:14.899" v="695" actId="478"/>
          <ac:spMkLst>
            <pc:docMk/>
            <pc:sldMk cId="1860098335" sldId="440"/>
            <ac:spMk id="4" creationId="{00000000-0000-0000-0000-000000000000}"/>
          </ac:spMkLst>
        </pc:spChg>
        <pc:spChg chg="add mod">
          <ac:chgData name="T H" userId="270efafb50020bd6" providerId="LiveId" clId="{81CB9BB6-CB12-4691-AAC4-0219838A9E4E}" dt="2022-08-18T15:51:20.966" v="762"/>
          <ac:spMkLst>
            <pc:docMk/>
            <pc:sldMk cId="1860098335" sldId="440"/>
            <ac:spMk id="4" creationId="{713F31FF-B52D-8702-9340-B47EE835EFD8}"/>
          </ac:spMkLst>
        </pc:spChg>
        <pc:spChg chg="add del mod">
          <ac:chgData name="T H" userId="270efafb50020bd6" providerId="LiveId" clId="{81CB9BB6-CB12-4691-AAC4-0219838A9E4E}" dt="2022-08-18T10:55:32.926" v="710" actId="478"/>
          <ac:spMkLst>
            <pc:docMk/>
            <pc:sldMk cId="1860098335" sldId="440"/>
            <ac:spMk id="7" creationId="{5ECFF67C-D6D3-1961-ABC4-82CBBF0786F2}"/>
          </ac:spMkLst>
        </pc:spChg>
        <pc:spChg chg="add mod">
          <ac:chgData name="T H" userId="270efafb50020bd6" providerId="LiveId" clId="{81CB9BB6-CB12-4691-AAC4-0219838A9E4E}" dt="2022-08-18T15:24:17.955" v="753" actId="207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81CB9BB6-CB12-4691-AAC4-0219838A9E4E}" dt="2022-08-18T15:49:28.977" v="760" actId="20577"/>
          <ac:spMkLst>
            <pc:docMk/>
            <pc:sldMk cId="1860098335" sldId="440"/>
            <ac:spMk id="10" creationId="{00000000-0000-0000-0000-000000000000}"/>
          </ac:spMkLst>
        </pc:spChg>
        <pc:spChg chg="del">
          <ac:chgData name="T H" userId="270efafb50020bd6" providerId="LiveId" clId="{81CB9BB6-CB12-4691-AAC4-0219838A9E4E}" dt="2022-08-18T15:51:20.420" v="761" actId="478"/>
          <ac:spMkLst>
            <pc:docMk/>
            <pc:sldMk cId="1860098335" sldId="440"/>
            <ac:spMk id="31" creationId="{00000000-0000-0000-0000-000000000000}"/>
          </ac:spMkLst>
        </pc:spChg>
        <pc:picChg chg="add mod modCrop">
          <ac:chgData name="T H" userId="270efafb50020bd6" providerId="LiveId" clId="{81CB9BB6-CB12-4691-AAC4-0219838A9E4E}" dt="2022-08-18T10:54:58.569" v="706" actId="1076"/>
          <ac:picMkLst>
            <pc:docMk/>
            <pc:sldMk cId="1860098335" sldId="440"/>
            <ac:picMk id="3" creationId="{5BB69F52-48EC-4A24-C8B9-9A95AE0EC0D4}"/>
          </ac:picMkLst>
        </pc:picChg>
        <pc:picChg chg="del">
          <ac:chgData name="T H" userId="270efafb50020bd6" providerId="LiveId" clId="{81CB9BB6-CB12-4691-AAC4-0219838A9E4E}" dt="2022-08-18T10:50:24.786" v="619" actId="478"/>
          <ac:picMkLst>
            <pc:docMk/>
            <pc:sldMk cId="1860098335" sldId="440"/>
            <ac:picMk id="13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0:50:21.217" v="618" actId="478"/>
          <ac:picMkLst>
            <pc:docMk/>
            <pc:sldMk cId="1860098335" sldId="440"/>
            <ac:picMk id="1026" creationId="{00000000-0000-0000-0000-000000000000}"/>
          </ac:picMkLst>
        </pc:picChg>
        <pc:cxnChg chg="mod">
          <ac:chgData name="T H" userId="270efafb50020bd6" providerId="LiveId" clId="{81CB9BB6-CB12-4691-AAC4-0219838A9E4E}" dt="2022-08-18T15:49:13.540" v="759" actId="14100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6:20:44.579" v="827"/>
        <pc:sldMkLst>
          <pc:docMk/>
          <pc:sldMk cId="1647083637" sldId="441"/>
        </pc:sldMkLst>
        <pc:spChg chg="add mod">
          <ac:chgData name="T H" userId="270efafb50020bd6" providerId="LiveId" clId="{81CB9BB6-CB12-4691-AAC4-0219838A9E4E}" dt="2022-08-18T15:52:27.252" v="765"/>
          <ac:spMkLst>
            <pc:docMk/>
            <pc:sldMk cId="1647083637" sldId="441"/>
            <ac:spMk id="3" creationId="{4CE59737-B47C-82F0-2147-81884D2D5AC4}"/>
          </ac:spMkLst>
        </pc:spChg>
        <pc:spChg chg="del mod">
          <ac:chgData name="T H" userId="270efafb50020bd6" providerId="LiveId" clId="{81CB9BB6-CB12-4691-AAC4-0219838A9E4E}" dt="2022-08-18T15:24:31.717" v="757" actId="478"/>
          <ac:spMkLst>
            <pc:docMk/>
            <pc:sldMk cId="1647083637" sldId="441"/>
            <ac:spMk id="4" creationId="{00000000-0000-0000-0000-000000000000}"/>
          </ac:spMkLst>
        </pc:spChg>
        <pc:spChg chg="del">
          <ac:chgData name="T H" userId="270efafb50020bd6" providerId="LiveId" clId="{81CB9BB6-CB12-4691-AAC4-0219838A9E4E}" dt="2022-08-18T15:52:25.188" v="764" actId="478"/>
          <ac:spMkLst>
            <pc:docMk/>
            <pc:sldMk cId="1647083637" sldId="441"/>
            <ac:spMk id="31" creationId="{00000000-0000-0000-0000-000000000000}"/>
          </ac:spMkLst>
        </pc:spChg>
        <pc:grpChg chg="del">
          <ac:chgData name="T H" userId="270efafb50020bd6" providerId="LiveId" clId="{81CB9BB6-CB12-4691-AAC4-0219838A9E4E}" dt="2022-08-18T15:52:16.077" v="763" actId="478"/>
          <ac:grpSpMkLst>
            <pc:docMk/>
            <pc:sldMk cId="1647083637" sldId="441"/>
            <ac:grpSpMk id="9" creationId="{00000000-0000-0000-0000-000000000000}"/>
          </ac:grpSpMkLst>
        </pc:grpChg>
        <pc:graphicFrameChg chg="del">
          <ac:chgData name="T H" userId="270efafb50020bd6" providerId="LiveId" clId="{81CB9BB6-CB12-4691-AAC4-0219838A9E4E}" dt="2022-08-18T15:24:27.752" v="754" actId="478"/>
          <ac:graphicFrameMkLst>
            <pc:docMk/>
            <pc:sldMk cId="1647083637" sldId="441"/>
            <ac:graphicFrameMk id="2" creationId="{00000000-0000-0000-0000-000000000000}"/>
          </ac:graphicFrameMkLst>
        </pc:graphicFrameChg>
        <pc:picChg chg="add mod">
          <ac:chgData name="T H" userId="270efafb50020bd6" providerId="LiveId" clId="{81CB9BB6-CB12-4691-AAC4-0219838A9E4E}" dt="2022-08-18T16:18:30.308" v="812" actId="14100"/>
          <ac:picMkLst>
            <pc:docMk/>
            <pc:sldMk cId="1647083637" sldId="441"/>
            <ac:picMk id="5" creationId="{4926BBAD-7807-D454-7A9A-D9561A979084}"/>
          </ac:picMkLst>
        </pc:picChg>
        <pc:picChg chg="add del mod modCrop">
          <ac:chgData name="T H" userId="270efafb50020bd6" providerId="LiveId" clId="{81CB9BB6-CB12-4691-AAC4-0219838A9E4E}" dt="2022-08-18T16:13:58.876" v="797" actId="478"/>
          <ac:picMkLst>
            <pc:docMk/>
            <pc:sldMk cId="1647083637" sldId="441"/>
            <ac:picMk id="6" creationId="{26154033-C0BD-E6F2-F1E3-A2B314763A4F}"/>
          </ac:picMkLst>
        </pc:picChg>
        <pc:picChg chg="add del">
          <ac:chgData name="T H" userId="270efafb50020bd6" providerId="LiveId" clId="{81CB9BB6-CB12-4691-AAC4-0219838A9E4E}" dt="2022-08-18T16:13:31.041" v="786"/>
          <ac:picMkLst>
            <pc:docMk/>
            <pc:sldMk cId="1647083637" sldId="441"/>
            <ac:picMk id="7" creationId="{AE136B90-C78A-CBD7-F753-3C3BB2FD7F5C}"/>
          </ac:picMkLst>
        </pc:picChg>
        <pc:picChg chg="add del mod">
          <ac:chgData name="T H" userId="270efafb50020bd6" providerId="LiveId" clId="{81CB9BB6-CB12-4691-AAC4-0219838A9E4E}" dt="2022-08-18T16:17:40.714" v="799" actId="478"/>
          <ac:picMkLst>
            <pc:docMk/>
            <pc:sldMk cId="1647083637" sldId="441"/>
            <ac:picMk id="8" creationId="{B34E2277-2264-C6F3-2484-52E70D2DB23C}"/>
          </ac:picMkLst>
        </pc:picChg>
        <pc:picChg chg="add del mod">
          <ac:chgData name="T H" userId="270efafb50020bd6" providerId="LiveId" clId="{81CB9BB6-CB12-4691-AAC4-0219838A9E4E}" dt="2022-08-18T16:18:22.896" v="809" actId="478"/>
          <ac:picMkLst>
            <pc:docMk/>
            <pc:sldMk cId="1647083637" sldId="441"/>
            <ac:picMk id="12" creationId="{102E85FE-87CE-F6CD-856C-198CBDF2D34D}"/>
          </ac:picMkLst>
        </pc:picChg>
        <pc:picChg chg="add mod">
          <ac:chgData name="T H" userId="270efafb50020bd6" providerId="LiveId" clId="{81CB9BB6-CB12-4691-AAC4-0219838A9E4E}" dt="2022-08-18T16:20:22.753" v="822" actId="1076"/>
          <ac:picMkLst>
            <pc:docMk/>
            <pc:sldMk cId="1647083637" sldId="441"/>
            <ac:picMk id="13" creationId="{4B367183-2255-8742-7C19-F512A989BE3D}"/>
          </ac:picMkLst>
        </pc:picChg>
        <pc:picChg chg="del">
          <ac:chgData name="T H" userId="270efafb50020bd6" providerId="LiveId" clId="{81CB9BB6-CB12-4691-AAC4-0219838A9E4E}" dt="2022-08-18T15:24:29.194" v="755" actId="478"/>
          <ac:picMkLst>
            <pc:docMk/>
            <pc:sldMk cId="1647083637" sldId="441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5:52:33.114" v="768" actId="478"/>
          <ac:picMkLst>
            <pc:docMk/>
            <pc:sldMk cId="1647083637" sldId="441"/>
            <ac:picMk id="16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7" creationId="{00000000-0000-0000-0000-000000000000}"/>
          </ac:picMkLst>
        </pc:picChg>
        <pc:picChg chg="add mod">
          <ac:chgData name="T H" userId="270efafb50020bd6" providerId="LiveId" clId="{81CB9BB6-CB12-4691-AAC4-0219838A9E4E}" dt="2022-08-18T16:20:28.425" v="824" actId="14100"/>
          <ac:picMkLst>
            <pc:docMk/>
            <pc:sldMk cId="1647083637" sldId="441"/>
            <ac:picMk id="18" creationId="{AE5334A3-65BE-C27C-AEBF-7D5C6419601C}"/>
          </ac:picMkLst>
        </pc:picChg>
        <pc:picChg chg="del">
          <ac:chgData name="T H" userId="270efafb50020bd6" providerId="LiveId" clId="{81CB9BB6-CB12-4691-AAC4-0219838A9E4E}" dt="2022-08-18T15:52:29.611" v="766" actId="478"/>
          <ac:picMkLst>
            <pc:docMk/>
            <pc:sldMk cId="1647083637" sldId="441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22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26.jpeg"/><Relationship Id="rId7" Type="http://schemas.openxmlformats.org/officeDocument/2006/relationships/image" Target="../media/image19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23" Type="http://schemas.openxmlformats.org/officeDocument/2006/relationships/image" Target="../media/image27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SỬ DỤNG ĐÈN HỌC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944469" y="24579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Một số loại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792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76607" y="6912441"/>
            <a:ext cx="1096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đèn thứ nhất: công tắc chỉ có thể bật hoặc tắt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750A5-5AD2-CBD8-DC6C-55ECD661FD38}"/>
              </a:ext>
            </a:extLst>
          </p:cNvPr>
          <p:cNvSpPr txBox="1"/>
          <p:nvPr/>
        </p:nvSpPr>
        <p:spPr>
          <a:xfrm>
            <a:off x="1786901" y="2455970"/>
            <a:ext cx="12295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sánh điểm giống nhau và khác nhau của hai loại đèn.</a:t>
            </a:r>
            <a:endParaRPr lang="en-US" sz="3600" b="1" i="1">
              <a:solidFill>
                <a:srgbClr val="FF0066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9777EF-5DF1-EC14-B105-519094BB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9681" y="2752164"/>
            <a:ext cx="3749698" cy="40133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E77916-6928-B02E-8AEF-C02403161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91" y="3431726"/>
            <a:ext cx="3960476" cy="11998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96958E-0ACB-0B8E-7AB7-CEF268F1F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42"/>
          <a:stretch/>
        </p:blipFill>
        <p:spPr>
          <a:xfrm>
            <a:off x="8350157" y="3701290"/>
            <a:ext cx="3796087" cy="11789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68223C-4700-F6EF-C77A-7F0B86B94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00669" y="2976933"/>
            <a:ext cx="4146231" cy="38066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47F9E5-9B75-7196-2427-1132CBDAE8F0}"/>
              </a:ext>
            </a:extLst>
          </p:cNvPr>
          <p:cNvSpPr txBox="1"/>
          <p:nvPr/>
        </p:nvSpPr>
        <p:spPr>
          <a:xfrm>
            <a:off x="1611293" y="7723781"/>
            <a:ext cx="1361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 đèn thứ hai: công tắc vừa bật, tắt vừa điều chỉnh được độ sáng</a:t>
            </a: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Một số loại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792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D490B1-57DB-99FF-D47B-59F3CEF43695}"/>
              </a:ext>
            </a:extLst>
          </p:cNvPr>
          <p:cNvSpPr txBox="1"/>
          <p:nvPr/>
        </p:nvSpPr>
        <p:spPr>
          <a:xfrm>
            <a:off x="1356519" y="3733800"/>
            <a:ext cx="81401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Chúng ta thấy có rất nhiều các loại đèn học: có loại tích hợp cả hộp bút, có loại nút tắt bật bằng cảm ứng,....</a:t>
            </a:r>
            <a:endParaRPr lang="en-US" sz="3800" b="1">
              <a:solidFill>
                <a:srgbClr val="0000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F40B1-4EF6-DB3E-350B-487813E58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6" b="4643"/>
          <a:stretch/>
        </p:blipFill>
        <p:spPr>
          <a:xfrm>
            <a:off x="9805644" y="1828800"/>
            <a:ext cx="4810472" cy="3078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287A32-3267-33B2-6EA4-9F20B5C1C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644" y="5181600"/>
            <a:ext cx="4790678" cy="34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9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Các bộ phận chính của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750AE2-3E46-4829-6E97-23EE92A0A1A3}"/>
              </a:ext>
            </a:extLst>
          </p:cNvPr>
          <p:cNvSpPr txBox="1"/>
          <p:nvPr/>
        </p:nvSpPr>
        <p:spPr>
          <a:xfrm>
            <a:off x="1591691" y="2427103"/>
            <a:ext cx="1338120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và các thông tin dưới đây, hãy chỉ các bộ phận chính của đèn học và nêu tác dụng của từng bộ phận?</a:t>
            </a:r>
            <a:endParaRPr lang="en-US" sz="3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2BC27-53BA-A09F-9FC9-7495230E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119" y="3628548"/>
            <a:ext cx="4114800" cy="54746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159C57-2FFD-B1EF-0D75-92BFA701D5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18273" r="86974" b="73170"/>
          <a:stretch>
            <a:fillRect/>
          </a:stretch>
        </p:blipFill>
        <p:spPr>
          <a:xfrm>
            <a:off x="1243572" y="4505856"/>
            <a:ext cx="619795" cy="62571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92D4A3-7A3A-5BB5-FE65-73B6EB6E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33727" r="86974" b="57716"/>
          <a:stretch>
            <a:fillRect/>
          </a:stretch>
        </p:blipFill>
        <p:spPr>
          <a:xfrm>
            <a:off x="1259681" y="5220225"/>
            <a:ext cx="554687" cy="62571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BBADC7-FFA6-7763-A884-DBFCD1F6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6" t="48805" r="86772" b="42639"/>
          <a:stretch>
            <a:fillRect/>
          </a:stretch>
        </p:blipFill>
        <p:spPr>
          <a:xfrm>
            <a:off x="1269475" y="6095063"/>
            <a:ext cx="544244" cy="61393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FDF55E-792F-FB32-A6C0-47DBFDF7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66864" r="87153" b="24580"/>
          <a:stretch>
            <a:fillRect/>
          </a:stretch>
        </p:blipFill>
        <p:spPr>
          <a:xfrm>
            <a:off x="1281347" y="7276789"/>
            <a:ext cx="544244" cy="61393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55500C-937A-E523-8F59-B2C3D141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84923" r="87153" b="6521"/>
          <a:stretch>
            <a:fillRect/>
          </a:stretch>
        </p:blipFill>
        <p:spPr>
          <a:xfrm>
            <a:off x="1269475" y="8185983"/>
            <a:ext cx="544244" cy="613931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F0C2E-6316-0E1A-7C5E-0338BB532AD1}"/>
              </a:ext>
            </a:extLst>
          </p:cNvPr>
          <p:cNvSpPr/>
          <p:nvPr/>
        </p:nvSpPr>
        <p:spPr>
          <a:xfrm>
            <a:off x="1828899" y="5248746"/>
            <a:ext cx="8082727" cy="613931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phát ra ánh sáng.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D90B52-FD49-6F49-D360-58942C59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6" t="2819" r="86974" b="88624"/>
          <a:stretch>
            <a:fillRect/>
          </a:stretch>
        </p:blipFill>
        <p:spPr>
          <a:xfrm>
            <a:off x="1270124" y="3776358"/>
            <a:ext cx="619795" cy="569586"/>
          </a:xfrm>
          <a:custGeom>
            <a:avLst/>
            <a:gdLst>
              <a:gd name="connsiteX0" fmla="*/ 266700 w 533400"/>
              <a:gd name="connsiteY0" fmla="*/ 0 h 527744"/>
              <a:gd name="connsiteX1" fmla="*/ 533400 w 533400"/>
              <a:gd name="connsiteY1" fmla="*/ 263872 h 527744"/>
              <a:gd name="connsiteX2" fmla="*/ 266700 w 533400"/>
              <a:gd name="connsiteY2" fmla="*/ 527744 h 527744"/>
              <a:gd name="connsiteX3" fmla="*/ 0 w 533400"/>
              <a:gd name="connsiteY3" fmla="*/ 263872 h 527744"/>
              <a:gd name="connsiteX4" fmla="*/ 266700 w 533400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27744">
                <a:moveTo>
                  <a:pt x="266700" y="0"/>
                </a:moveTo>
                <a:cubicBezTo>
                  <a:pt x="413994" y="0"/>
                  <a:pt x="533400" y="118140"/>
                  <a:pt x="533400" y="263872"/>
                </a:cubicBezTo>
                <a:cubicBezTo>
                  <a:pt x="533400" y="409604"/>
                  <a:pt x="413994" y="527744"/>
                  <a:pt x="266700" y="527744"/>
                </a:cubicBezTo>
                <a:cubicBezTo>
                  <a:pt x="119406" y="527744"/>
                  <a:pt x="0" y="409604"/>
                  <a:pt x="0" y="263872"/>
                </a:cubicBezTo>
                <a:cubicBezTo>
                  <a:pt x="0" y="118140"/>
                  <a:pt x="119406" y="0"/>
                  <a:pt x="266700" y="0"/>
                </a:cubicBezTo>
                <a:close/>
              </a:path>
            </a:pathLst>
          </a:cu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6582838-F384-C78B-7CB5-F3A6086AABC4}"/>
              </a:ext>
            </a:extLst>
          </p:cNvPr>
          <p:cNvSpPr/>
          <p:nvPr/>
        </p:nvSpPr>
        <p:spPr>
          <a:xfrm>
            <a:off x="1880116" y="3776358"/>
            <a:ext cx="8031510" cy="61393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giúp đèn đứng vững trên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mặt bàn.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673273D-A001-AEE4-3167-3E8654946016}"/>
              </a:ext>
            </a:extLst>
          </p:cNvPr>
          <p:cNvSpPr/>
          <p:nvPr/>
        </p:nvSpPr>
        <p:spPr>
          <a:xfrm>
            <a:off x="1873735" y="4570776"/>
            <a:ext cx="8067015" cy="61393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Bật, tắt, điều chỉnh độ sáng của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F5219D-333B-EBD6-87DC-75C414687BE6}"/>
              </a:ext>
            </a:extLst>
          </p:cNvPr>
          <p:cNvSpPr/>
          <p:nvPr/>
        </p:nvSpPr>
        <p:spPr>
          <a:xfrm>
            <a:off x="1823904" y="6001575"/>
            <a:ext cx="8114014" cy="951233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 vệ bóng đèn, tập trung ánh sáng và chống chói mắt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053B4D-2733-60BA-39E8-6977E3CDEE1F}"/>
              </a:ext>
            </a:extLst>
          </p:cNvPr>
          <p:cNvSpPr/>
          <p:nvPr/>
        </p:nvSpPr>
        <p:spPr>
          <a:xfrm>
            <a:off x="1813719" y="7098706"/>
            <a:ext cx="8124199" cy="970099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 bóng đèn và chụp đèn, có thể điều chỉnh hướng chiếu sáng của đèn.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9819CECF-893A-685E-CD3A-ECF5AC73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98B3226-4F1F-26CD-6B2F-85DB707957C8}"/>
              </a:ext>
            </a:extLst>
          </p:cNvPr>
          <p:cNvSpPr/>
          <p:nvPr/>
        </p:nvSpPr>
        <p:spPr>
          <a:xfrm>
            <a:off x="1816550" y="8185984"/>
            <a:ext cx="8124199" cy="613931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 nguồn</a:t>
            </a:r>
            <a:r>
              <a:rPr lang="en-US" sz="32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phát ra ánh sáng.</a:t>
            </a: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Các bộ phận chính của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750AE2-3E46-4829-6E97-23EE92A0A1A3}"/>
              </a:ext>
            </a:extLst>
          </p:cNvPr>
          <p:cNvSpPr txBox="1"/>
          <p:nvPr/>
        </p:nvSpPr>
        <p:spPr>
          <a:xfrm>
            <a:off x="1296903" y="2975093"/>
            <a:ext cx="13381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 phận nào dùng để bật, tắt và điều chỉnh độ sáng của đèn?</a:t>
            </a:r>
            <a:endParaRPr lang="en-US" sz="3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2BC27-53BA-A09F-9FC9-7495230E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119" y="3628548"/>
            <a:ext cx="4114800" cy="5474684"/>
          </a:xfrm>
          <a:prstGeom prst="rect">
            <a:avLst/>
          </a:prstGeom>
        </p:spPr>
      </p:pic>
      <p:sp>
        <p:nvSpPr>
          <p:cNvPr id="50" name="Text Box 14">
            <a:extLst>
              <a:ext uri="{FF2B5EF4-FFF2-40B4-BE49-F238E27FC236}">
                <a16:creationId xmlns:a16="http://schemas.microsoft.com/office/drawing/2014/main" id="{9819CECF-893A-685E-CD3A-ECF5AC73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E18AC-C8EA-7E1B-0C48-9CF9D540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18273" r="86974" b="73170"/>
          <a:stretch>
            <a:fillRect/>
          </a:stretch>
        </p:blipFill>
        <p:spPr>
          <a:xfrm>
            <a:off x="1080638" y="4105972"/>
            <a:ext cx="961664" cy="970843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C4F6EC-C99E-4913-C7D9-34E348AB3439}"/>
              </a:ext>
            </a:extLst>
          </p:cNvPr>
          <p:cNvSpPr/>
          <p:nvPr/>
        </p:nvSpPr>
        <p:spPr>
          <a:xfrm>
            <a:off x="2042302" y="4038600"/>
            <a:ext cx="8067015" cy="114300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Bật, tắt, điều chỉnh độ sáng của đèn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313F2-FC99-433C-4A86-3C4FEE7702B0}"/>
              </a:ext>
            </a:extLst>
          </p:cNvPr>
          <p:cNvSpPr txBox="1"/>
          <p:nvPr/>
        </p:nvSpPr>
        <p:spPr>
          <a:xfrm>
            <a:off x="1825591" y="5550028"/>
            <a:ext cx="8140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đèn có tác dụng như thế nào?</a:t>
            </a:r>
            <a:endParaRPr lang="en-US" sz="3600" b="1" i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76C52-5881-ED01-D3DF-56F3E73E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66864" r="87153" b="24580"/>
          <a:stretch>
            <a:fillRect/>
          </a:stretch>
        </p:blipFill>
        <p:spPr>
          <a:xfrm>
            <a:off x="915489" y="6875796"/>
            <a:ext cx="961663" cy="970842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1DBF24-0650-F583-7643-B27AE88C21ED}"/>
              </a:ext>
            </a:extLst>
          </p:cNvPr>
          <p:cNvSpPr/>
          <p:nvPr/>
        </p:nvSpPr>
        <p:spPr>
          <a:xfrm>
            <a:off x="1861572" y="6707144"/>
            <a:ext cx="8124199" cy="1361661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 bóng đèn và chụp đèn, có thể điều chỉnh hướng chiếu sáng của đèn.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530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69265A86-7ECB-9989-0F37-E6C72E2B518A}"/>
              </a:ext>
            </a:extLst>
          </p:cNvPr>
          <p:cNvSpPr/>
          <p:nvPr/>
        </p:nvSpPr>
        <p:spPr>
          <a:xfrm>
            <a:off x="1204119" y="4510726"/>
            <a:ext cx="7848600" cy="2895600"/>
          </a:xfrm>
          <a:prstGeom prst="plaqu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algn="ctr">
              <a:lnSpc>
                <a:spcPct val="120000"/>
              </a:lnSpc>
            </a:pPr>
            <a:r>
              <a:rPr lang="nl-NL" sz="36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tìm hiểu về các bộ phận của đèn học chúng ta thấy đèn học có 6 bộ phận: Đế đèn, công tắc, bóng đèn, chụp đèn, thân đèn, dây nguồn.</a:t>
            </a:r>
            <a:endParaRPr lang="en-US" sz="3600" b="1" i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3163D-BA1A-CFBF-C96B-6BF7910D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719" y="1695344"/>
            <a:ext cx="5421335" cy="72130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32EA49-0E9C-D149-3158-B76421FC05BB}"/>
              </a:ext>
            </a:extLst>
          </p:cNvPr>
          <p:cNvGrpSpPr/>
          <p:nvPr/>
        </p:nvGrpSpPr>
        <p:grpSpPr>
          <a:xfrm>
            <a:off x="1794710" y="2364242"/>
            <a:ext cx="9736805" cy="677108"/>
            <a:chOff x="1508918" y="1888664"/>
            <a:chExt cx="8674608" cy="677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E38A3E-0C1C-7E42-1922-530BAE0F4D06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Các bộ phận chính của đèn học.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E55CF1-3FE4-211C-FEA7-95FC24C97EFE}"/>
                </a:ext>
              </a:extLst>
            </p:cNvPr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6BBAD-7807-D454-7A9A-D9561A97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9" y="1752600"/>
            <a:ext cx="4800600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67183-2255-8742-7C19-F512A989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719" y="1752600"/>
            <a:ext cx="4953000" cy="640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FF9E2-30D4-B9E1-9F32-2E10F3DBC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119" y="1752600"/>
            <a:ext cx="4305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10099</TotalTime>
  <Words>477</Words>
  <Application>Microsoft Office PowerPoint</Application>
  <PresentationFormat>Custom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1135</cp:revision>
  <dcterms:created xsi:type="dcterms:W3CDTF">2008-09-09T22:52:10Z</dcterms:created>
  <dcterms:modified xsi:type="dcterms:W3CDTF">2022-09-28T03:10:20Z</dcterms:modified>
</cp:coreProperties>
</file>