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6" r:id="rId4"/>
    <p:sldId id="282" r:id="rId5"/>
    <p:sldId id="281" r:id="rId6"/>
    <p:sldId id="283" r:id="rId7"/>
    <p:sldId id="287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2" autoAdjust="0"/>
    <p:restoredTop sz="94660"/>
  </p:normalViewPr>
  <p:slideViewPr>
    <p:cSldViewPr>
      <p:cViewPr varScale="1">
        <p:scale>
          <a:sx n="83" d="100"/>
          <a:sy n="83" d="100"/>
        </p:scale>
        <p:origin x="144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4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956719" y="62808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Chọn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kết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đúng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7: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0863" r="3469"/>
          <a:stretch/>
        </p:blipFill>
        <p:spPr>
          <a:xfrm>
            <a:off x="1737519" y="2747010"/>
            <a:ext cx="12801600" cy="1828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3846" b="26839"/>
          <a:stretch/>
        </p:blipFill>
        <p:spPr>
          <a:xfrm>
            <a:off x="1913253" y="6172200"/>
            <a:ext cx="13768866" cy="1447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2880519" y="4267200"/>
            <a:ext cx="76200" cy="19050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07280" y="4267200"/>
            <a:ext cx="2064239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223919" y="4267200"/>
            <a:ext cx="6248400" cy="2057400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395119" y="4263312"/>
            <a:ext cx="3962400" cy="20612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357519" y="4270620"/>
            <a:ext cx="4267200" cy="20556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1615997" y="4421310"/>
            <a:ext cx="179922" cy="1825146"/>
          </a:xfrm>
          <a:prstGeom prst="straightConnector1">
            <a:avLst/>
          </a:prstGeom>
          <a:ln w="57150">
            <a:solidFill>
              <a:srgbClr val="F6882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7: BẢNG NHÂN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971" r="-2961" b="10656"/>
          <a:stretch/>
        </p:blipFill>
        <p:spPr>
          <a:xfrm>
            <a:off x="1599343" y="2835919"/>
            <a:ext cx="13048419" cy="30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3330"/>
            <a:chOff x="1470819" y="1641943"/>
            <a:chExt cx="11852437" cy="1221567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4: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789886" y="1090720"/>
            <a:ext cx="1084117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7: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319" y="4241441"/>
            <a:ext cx="13555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b) Xếp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6943" y="5256675"/>
            <a:ext cx="22205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7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10" t="63043" b="2174"/>
          <a:stretch/>
        </p:blipFill>
        <p:spPr>
          <a:xfrm>
            <a:off x="2343044" y="2602009"/>
            <a:ext cx="11288016" cy="12841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22992" y="2812801"/>
            <a:ext cx="1016418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48123" y="2812801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74242" y="2805955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100361" y="2806950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26480" y="2808762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260350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273144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420339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27" grpId="0" animBg="1"/>
      <p:bldP spid="29" grpId="0" animBg="1"/>
      <p:bldP spid="40" grpId="0" animBg="1"/>
      <p:bldP spid="41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Xếp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435832" y="996978"/>
            <a:ext cx="54191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1464" y="4234220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3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758400" y="3768631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3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0854982" y="2824628"/>
            <a:ext cx="5163508" cy="1542258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được lấy 5 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1201" y="426568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018" r="2818"/>
          <a:stretch/>
        </p:blipFill>
        <p:spPr>
          <a:xfrm>
            <a:off x="7300119" y="5003661"/>
            <a:ext cx="5433642" cy="36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Xếp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435832" y="996978"/>
            <a:ext cx="54191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56719" y="3597445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137988" y="3611588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0854982" y="3029742"/>
            <a:ext cx="5131936" cy="1621230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7948" y="5257800"/>
            <a:ext cx="32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3136" y="359744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4678" y="4964122"/>
            <a:ext cx="6258091" cy="39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 animBg="1"/>
      <p:bldP spid="12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368</Words>
  <Application>Microsoft Office PowerPoint</Application>
  <PresentationFormat>Custom</PresentationFormat>
  <Paragraphs>98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215</cp:revision>
  <dcterms:created xsi:type="dcterms:W3CDTF">2022-07-10T01:37:20Z</dcterms:created>
  <dcterms:modified xsi:type="dcterms:W3CDTF">2022-09-28T02:52:39Z</dcterms:modified>
</cp:coreProperties>
</file>