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7" r:id="rId2"/>
    <p:sldId id="427" r:id="rId3"/>
    <p:sldId id="440" r:id="rId4"/>
    <p:sldId id="441" r:id="rId5"/>
    <p:sldId id="340" r:id="rId6"/>
  </p:sldIdLst>
  <p:sldSz cx="16276638" cy="9144000"/>
  <p:notesSz cx="6858000" cy="9144000"/>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a:srgbClr val="C5F3F3"/>
    <a:srgbClr val="FF7C80"/>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88" d="100"/>
          <a:sy n="88" d="100"/>
        </p:scale>
        <p:origin x="240" y="9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5</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204119" y="4114800"/>
            <a:ext cx="13868400" cy="169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46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VIẾT 2: EM CHUẨN BỊ ĐI KHAI GIẢNG (T3)</a:t>
            </a:r>
            <a:endParaRPr lang="en-US" sz="46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54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5400" b="1" smtClean="0">
                <a:solidFill>
                  <a:srgbClr val="0000CC"/>
                </a:solidFill>
                <a:effectLst>
                  <a:outerShdw blurRad="38100" dist="38100" dir="2700000" algn="tl">
                    <a:srgbClr val="000000">
                      <a:alpha val="43137"/>
                    </a:srgbClr>
                  </a:outerShdw>
                </a:effectLst>
                <a:latin typeface="Times New Roman" pitchFamily="18" charset="0"/>
              </a:rPr>
              <a:t>VỀ </a:t>
            </a:r>
            <a:r>
              <a:rPr lang="en-US" sz="54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867400"/>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THẠCH BÀN A</a:t>
            </a:r>
            <a:endParaRPr lang="en-US" altLang="en-US" sz="35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781234" y="42893"/>
            <a:ext cx="7938485" cy="1599885"/>
            <a:chOff x="3781234" y="42893"/>
            <a:chExt cx="7938485"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smtClean="0">
                  <a:solidFill>
                    <a:srgbClr val="0000CC"/>
                  </a:solidFill>
                  <a:effectLst>
                    <a:outerShdw blurRad="38100" dist="38100" dir="2700000" algn="tl">
                      <a:srgbClr val="000000">
                        <a:alpha val="43137"/>
                      </a:srgbClr>
                    </a:outerShdw>
                  </a:effectLst>
                  <a:latin typeface="Times New Roman" pitchFamily="18" charset="0"/>
                </a:rPr>
                <a:t>Bài viết 2: EM CHUẨN BỊ ĐI KHAI GIẢNG (T3)</a:t>
              </a:r>
            </a:p>
          </p:txBody>
        </p:sp>
      </p:grpSp>
      <p:sp>
        <p:nvSpPr>
          <p:cNvPr id="2" name="Rectangle 1"/>
          <p:cNvSpPr/>
          <p:nvPr/>
        </p:nvSpPr>
        <p:spPr>
          <a:xfrm>
            <a:off x="1563435" y="2751892"/>
            <a:ext cx="13966284"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Em hãy viết một đoạn văn kể về việc em chuẩn bị đi khai giảng.  </a:t>
            </a:r>
            <a:endParaRPr lang="en-US" sz="3800" b="1">
              <a:solidFill>
                <a:srgbClr val="0000CC"/>
              </a:solidFill>
              <a:latin typeface="Times New Roman" pitchFamily="18" charset="0"/>
              <a:cs typeface="Times New Roman" pitchFamily="18" charset="0"/>
            </a:endParaRPr>
          </a:p>
        </p:txBody>
      </p:sp>
      <p:grpSp>
        <p:nvGrpSpPr>
          <p:cNvPr id="13" name="Group 12"/>
          <p:cNvGrpSpPr/>
          <p:nvPr/>
        </p:nvGrpSpPr>
        <p:grpSpPr>
          <a:xfrm>
            <a:off x="1508919" y="1905000"/>
            <a:ext cx="7037658" cy="677108"/>
            <a:chOff x="1508919" y="1888664"/>
            <a:chExt cx="6269914" cy="677108"/>
          </a:xfrm>
        </p:grpSpPr>
        <p:sp>
          <p:nvSpPr>
            <p:cNvPr id="20" name="Rectangle 19"/>
            <p:cNvSpPr/>
            <p:nvPr/>
          </p:nvSpPr>
          <p:spPr>
            <a:xfrm>
              <a:off x="1508919" y="1888664"/>
              <a:ext cx="6269914"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Tìm hiểu về nội dung bài viết.</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5741878"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900" t="45556" r="29850" b="9334"/>
          <a:stretch/>
        </p:blipFill>
        <p:spPr bwMode="auto">
          <a:xfrm>
            <a:off x="1586992" y="4770120"/>
            <a:ext cx="6551486" cy="4130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509078" y="3810000"/>
            <a:ext cx="7037658" cy="677108"/>
            <a:chOff x="1508919" y="1888664"/>
            <a:chExt cx="6269914" cy="677108"/>
          </a:xfrm>
        </p:grpSpPr>
        <p:sp>
          <p:nvSpPr>
            <p:cNvPr id="26" name="Rectangle 25"/>
            <p:cNvSpPr/>
            <p:nvPr/>
          </p:nvSpPr>
          <p:spPr>
            <a:xfrm>
              <a:off x="1508919" y="1888664"/>
              <a:ext cx="6269914"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2. Tìm hiểu về quy tắc bàn tay.</a:t>
              </a:r>
              <a:endParaRPr lang="en-US" sz="3800" b="1">
                <a:solidFill>
                  <a:srgbClr val="FF0066"/>
                </a:solidFill>
                <a:latin typeface="Times New Roman" pitchFamily="18" charset="0"/>
                <a:cs typeface="Times New Roman" pitchFamily="18" charset="0"/>
              </a:endParaRPr>
            </a:p>
          </p:txBody>
        </p:sp>
        <p:cxnSp>
          <p:nvCxnSpPr>
            <p:cNvPr id="27" name="Straight Connector 26"/>
            <p:cNvCxnSpPr/>
            <p:nvPr/>
          </p:nvCxnSpPr>
          <p:spPr>
            <a:xfrm>
              <a:off x="1673234" y="2519755"/>
              <a:ext cx="5741878"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8" name="Rectangle 27"/>
          <p:cNvSpPr/>
          <p:nvPr/>
        </p:nvSpPr>
        <p:spPr>
          <a:xfrm>
            <a:off x="8898353" y="4724400"/>
            <a:ext cx="6631366"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1. Viết về gì?</a:t>
            </a:r>
            <a:endParaRPr lang="en-US" sz="3800" b="1">
              <a:solidFill>
                <a:srgbClr val="0000CC"/>
              </a:solidFill>
              <a:latin typeface="Times New Roman" pitchFamily="18" charset="0"/>
              <a:cs typeface="Times New Roman" pitchFamily="18" charset="0"/>
            </a:endParaRPr>
          </a:p>
        </p:txBody>
      </p:sp>
      <p:sp>
        <p:nvSpPr>
          <p:cNvPr id="29" name="Rectangle 28"/>
          <p:cNvSpPr/>
          <p:nvPr/>
        </p:nvSpPr>
        <p:spPr>
          <a:xfrm>
            <a:off x="8898194" y="5562600"/>
            <a:ext cx="6631366"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2. Tìm ý</a:t>
            </a:r>
            <a:endParaRPr lang="en-US" sz="3800" b="1">
              <a:solidFill>
                <a:srgbClr val="0000CC"/>
              </a:solidFill>
              <a:latin typeface="Times New Roman" pitchFamily="18" charset="0"/>
              <a:cs typeface="Times New Roman" pitchFamily="18" charset="0"/>
            </a:endParaRPr>
          </a:p>
        </p:txBody>
      </p:sp>
      <p:sp>
        <p:nvSpPr>
          <p:cNvPr id="30" name="Rectangle 29"/>
          <p:cNvSpPr/>
          <p:nvPr/>
        </p:nvSpPr>
        <p:spPr>
          <a:xfrm>
            <a:off x="8898194" y="6530462"/>
            <a:ext cx="6631366"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3. Sắp xếp ý</a:t>
            </a:r>
            <a:endParaRPr lang="en-US" sz="3800" b="1">
              <a:solidFill>
                <a:srgbClr val="0000CC"/>
              </a:solidFill>
              <a:latin typeface="Times New Roman" pitchFamily="18" charset="0"/>
              <a:cs typeface="Times New Roman" pitchFamily="18" charset="0"/>
            </a:endParaRPr>
          </a:p>
        </p:txBody>
      </p:sp>
      <p:sp>
        <p:nvSpPr>
          <p:cNvPr id="31" name="Rectangle 30"/>
          <p:cNvSpPr/>
          <p:nvPr/>
        </p:nvSpPr>
        <p:spPr>
          <a:xfrm>
            <a:off x="8883113" y="7391400"/>
            <a:ext cx="6631366"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4. Viết đoạn văn.</a:t>
            </a:r>
            <a:endParaRPr lang="en-US" sz="3800" b="1">
              <a:solidFill>
                <a:srgbClr val="0000CC"/>
              </a:solidFill>
              <a:latin typeface="Times New Roman" pitchFamily="18" charset="0"/>
              <a:cs typeface="Times New Roman" pitchFamily="18" charset="0"/>
            </a:endParaRPr>
          </a:p>
        </p:txBody>
      </p:sp>
      <p:sp>
        <p:nvSpPr>
          <p:cNvPr id="32" name="Rectangle 31"/>
          <p:cNvSpPr/>
          <p:nvPr/>
        </p:nvSpPr>
        <p:spPr>
          <a:xfrm>
            <a:off x="8883113" y="8238292"/>
            <a:ext cx="6631366"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5. Hoàn chỉnh đoạn văn.</a:t>
            </a:r>
            <a:endParaRPr lang="en-US" sz="38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fade">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 grpId="0"/>
      <p:bldP spid="29" grpId="0"/>
      <p:bldP spid="30" grpId="0"/>
      <p:bldP spid="31"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781234" y="42893"/>
            <a:ext cx="7938485" cy="1599885"/>
            <a:chOff x="3781234" y="42893"/>
            <a:chExt cx="7938485"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smtClean="0">
                  <a:solidFill>
                    <a:srgbClr val="0000CC"/>
                  </a:solidFill>
                  <a:effectLst>
                    <a:outerShdw blurRad="38100" dist="38100" dir="2700000" algn="tl">
                      <a:srgbClr val="000000">
                        <a:alpha val="43137"/>
                      </a:srgbClr>
                    </a:outerShdw>
                  </a:effectLst>
                  <a:latin typeface="Times New Roman" pitchFamily="18" charset="0"/>
                </a:rPr>
                <a:t>Bài viết 2: EM CHUẨN BỊ ĐI KHAI GIẢNG (T3)</a:t>
              </a:r>
            </a:p>
          </p:txBody>
        </p:sp>
      </p:grpSp>
      <p:sp>
        <p:nvSpPr>
          <p:cNvPr id="2" name="Rectangle 1"/>
          <p:cNvSpPr/>
          <p:nvPr/>
        </p:nvSpPr>
        <p:spPr>
          <a:xfrm>
            <a:off x="1563435" y="2675692"/>
            <a:ext cx="13966284" cy="677108"/>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Em hãy viết một đoạn văn kể về việc em chuẩn bị đi khai giảng.  </a:t>
            </a:r>
            <a:endParaRPr lang="en-US" sz="3800" b="1">
              <a:solidFill>
                <a:srgbClr val="0000CC"/>
              </a:solidFill>
              <a:latin typeface="Times New Roman" pitchFamily="18" charset="0"/>
              <a:cs typeface="Times New Roman" pitchFamily="18" charset="0"/>
            </a:endParaRPr>
          </a:p>
        </p:txBody>
      </p:sp>
      <p:grpSp>
        <p:nvGrpSpPr>
          <p:cNvPr id="13" name="Group 12"/>
          <p:cNvGrpSpPr/>
          <p:nvPr/>
        </p:nvGrpSpPr>
        <p:grpSpPr>
          <a:xfrm>
            <a:off x="1508919" y="1905000"/>
            <a:ext cx="7037658" cy="677108"/>
            <a:chOff x="1508919" y="1888664"/>
            <a:chExt cx="6269914" cy="677108"/>
          </a:xfrm>
        </p:grpSpPr>
        <p:sp>
          <p:nvSpPr>
            <p:cNvPr id="20" name="Rectangle 19"/>
            <p:cNvSpPr/>
            <p:nvPr/>
          </p:nvSpPr>
          <p:spPr>
            <a:xfrm>
              <a:off x="1508919" y="1888664"/>
              <a:ext cx="6269914"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3. Viết đoạn văn.</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97064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4" name="Rectangle 23"/>
          <p:cNvSpPr/>
          <p:nvPr/>
        </p:nvSpPr>
        <p:spPr>
          <a:xfrm>
            <a:off x="1127919" y="3429000"/>
            <a:ext cx="14401800" cy="5355312"/>
          </a:xfrm>
          <a:prstGeom prst="rect">
            <a:avLst/>
          </a:prstGeom>
        </p:spPr>
        <p:txBody>
          <a:bodyPr wrap="square">
            <a:spAutoFit/>
          </a:bodyPr>
          <a:lstStyle/>
          <a:p>
            <a:pPr indent="914400" algn="just"/>
            <a:r>
              <a:rPr lang="en-US" sz="3800" smtClean="0">
                <a:solidFill>
                  <a:srgbClr val="0000CC"/>
                </a:solidFill>
                <a:latin typeface="Times New Roman" pitchFamily="18" charset="0"/>
                <a:cs typeface="Times New Roman" pitchFamily="18" charset="0"/>
              </a:rPr>
              <a:t>Bài tham khảo:</a:t>
            </a:r>
          </a:p>
          <a:p>
            <a:pPr indent="914400" algn="just"/>
            <a:r>
              <a:rPr lang="vi-VN" sz="3800" smtClean="0">
                <a:solidFill>
                  <a:srgbClr val="0000CC"/>
                </a:solidFill>
                <a:latin typeface="Times New Roman" pitchFamily="18" charset="0"/>
                <a:cs typeface="Times New Roman" pitchFamily="18" charset="0"/>
              </a:rPr>
              <a:t>Thế </a:t>
            </a:r>
            <a:r>
              <a:rPr lang="vi-VN" sz="3800">
                <a:solidFill>
                  <a:srgbClr val="0000CC"/>
                </a:solidFill>
                <a:latin typeface="Times New Roman" pitchFamily="18" charset="0"/>
                <a:cs typeface="Times New Roman" pitchFamily="18" charset="0"/>
              </a:rPr>
              <a:t>là ngày mai em chính thức là học sinh lớp </a:t>
            </a:r>
            <a:r>
              <a:rPr lang="vi-VN" sz="3800" smtClean="0">
                <a:solidFill>
                  <a:srgbClr val="0000CC"/>
                </a:solidFill>
                <a:latin typeface="Times New Roman" pitchFamily="18" charset="0"/>
                <a:cs typeface="Times New Roman" pitchFamily="18" charset="0"/>
              </a:rPr>
              <a:t>3</a:t>
            </a:r>
            <a:r>
              <a:rPr lang="en-US" sz="3800" smtClean="0">
                <a:solidFill>
                  <a:srgbClr val="0000CC"/>
                </a:solidFill>
                <a:latin typeface="Times New Roman" pitchFamily="18" charset="0"/>
                <a:cs typeface="Times New Roman" pitchFamily="18" charset="0"/>
              </a:rPr>
              <a:t>. Em tên là Nguyễn Thị Vân Anh</a:t>
            </a:r>
            <a:r>
              <a:rPr lang="vi-VN" sz="3800" smtClean="0">
                <a:solidFill>
                  <a:srgbClr val="0000CC"/>
                </a:solidFill>
                <a:latin typeface="Times New Roman" pitchFamily="18" charset="0"/>
                <a:cs typeface="Times New Roman" pitchFamily="18" charset="0"/>
              </a:rPr>
              <a:t>. </a:t>
            </a:r>
            <a:r>
              <a:rPr lang="vi-VN" sz="3800">
                <a:solidFill>
                  <a:srgbClr val="0000CC"/>
                </a:solidFill>
                <a:latin typeface="Times New Roman" pitchFamily="18" charset="0"/>
                <a:cs typeface="Times New Roman" pitchFamily="18" charset="0"/>
              </a:rPr>
              <a:t>Để chuẩn bị cho buổi khai giảng ngày mai, em đã chuẩn bị đầy đủ mọi đồ dùng, sách vở quần áo trước khi tới trường. Bài tập và sách vở được em sắp xếp ngăn nắp vào balo. Quần áo được giặt sạch sẽ thơm tho treo trên mắc áo. Buổi sáng hôm đó em dậy từ rất sớm để tập thể dục, ăn sáng và mặc quần áo chỉnh tề trước khi được bố đèo tới trường. Em rất háo hức khi sắp được gặp lại bạn bè và thầy cô sau khoảng thời gian dài nghỉ được nghỉ.</a:t>
            </a:r>
            <a:endParaRPr lang="en-US" sz="38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0759672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781234" y="42893"/>
            <a:ext cx="7938485" cy="1599885"/>
            <a:chOff x="3781234" y="42893"/>
            <a:chExt cx="7938485"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smtClean="0">
                      <a:solidFill>
                        <a:srgbClr val="0000CC"/>
                      </a:solidFill>
                      <a:latin typeface="Times New Roman" pitchFamily="18" charset="0"/>
                      <a:cs typeface="Times New Roman" pitchFamily="18" charset="0"/>
                    </a:rPr>
                    <a:t>Thứ……ngày…..tháng…..năm…….</a:t>
                  </a:r>
                  <a:endParaRPr lang="en-US" sz="3200">
                    <a:solidFill>
                      <a:srgbClr val="0000CC"/>
                    </a:solidFill>
                    <a:latin typeface="Times New Roman" pitchFamily="18" charset="0"/>
                    <a:cs typeface="Times New Roman" pitchFamily="18" charset="0"/>
                  </a:endParaRP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smtClean="0">
                      <a:solidFill>
                        <a:srgbClr val="FF0066"/>
                      </a:solidFill>
                      <a:latin typeface="Times New Roman" pitchFamily="18" charset="0"/>
                      <a:cs typeface="Times New Roman" pitchFamily="18" charset="0"/>
                    </a:rPr>
                    <a:t>TIẾNG VIỆT</a:t>
                  </a:r>
                  <a:endParaRPr lang="en-US" sz="28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81234" y="1066800"/>
              <a:ext cx="7938485"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smtClean="0">
                  <a:solidFill>
                    <a:srgbClr val="0000CC"/>
                  </a:solidFill>
                  <a:effectLst>
                    <a:outerShdw blurRad="38100" dist="38100" dir="2700000" algn="tl">
                      <a:srgbClr val="000000">
                        <a:alpha val="43137"/>
                      </a:srgbClr>
                    </a:outerShdw>
                  </a:effectLst>
                  <a:latin typeface="Times New Roman" pitchFamily="18" charset="0"/>
                </a:rPr>
                <a:t>Bài viết 2: EM CHUẨN BỊ ĐI KHAI GIẢNG (T3)</a:t>
              </a:r>
            </a:p>
          </p:txBody>
        </p:sp>
      </p:grpSp>
      <p:grpSp>
        <p:nvGrpSpPr>
          <p:cNvPr id="13" name="Group 12"/>
          <p:cNvGrpSpPr/>
          <p:nvPr/>
        </p:nvGrpSpPr>
        <p:grpSpPr>
          <a:xfrm>
            <a:off x="1508919" y="1905000"/>
            <a:ext cx="7037658" cy="677108"/>
            <a:chOff x="1508919" y="1888664"/>
            <a:chExt cx="6269914" cy="677108"/>
          </a:xfrm>
        </p:grpSpPr>
        <p:sp>
          <p:nvSpPr>
            <p:cNvPr id="20" name="Rectangle 19"/>
            <p:cNvSpPr/>
            <p:nvPr/>
          </p:nvSpPr>
          <p:spPr>
            <a:xfrm>
              <a:off x="1508919" y="1888664"/>
              <a:ext cx="6269914"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Chia sẻ bài viết trước lớp.</a:t>
              </a:r>
              <a:endParaRPr lang="en-US" sz="3800" b="1">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492723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Cloud 4"/>
          <p:cNvSpPr/>
          <p:nvPr/>
        </p:nvSpPr>
        <p:spPr>
          <a:xfrm>
            <a:off x="2945877" y="2971800"/>
            <a:ext cx="11201400" cy="4419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FF0000"/>
                </a:solidFill>
              </a:rPr>
              <a:t>Chúng ta cùng nhau chia sẻ  bài viết của mình trước lớp</a:t>
            </a:r>
            <a:endParaRPr lang="en-US" sz="4000" b="1">
              <a:solidFill>
                <a:srgbClr val="FF0000"/>
              </a:solidFill>
            </a:endParaRPr>
          </a:p>
        </p:txBody>
      </p:sp>
    </p:spTree>
    <p:extLst>
      <p:ext uri="{BB962C8B-B14F-4D97-AF65-F5344CB8AC3E}">
        <p14:creationId xmlns:p14="http://schemas.microsoft.com/office/powerpoint/2010/main" val="2907921243"/>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9953</TotalTime>
  <Words>363</Words>
  <Application>Microsoft Office PowerPoint</Application>
  <PresentationFormat>Custom</PresentationFormat>
  <Paragraphs>33</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1145</cp:revision>
  <dcterms:created xsi:type="dcterms:W3CDTF">2008-09-09T22:52:10Z</dcterms:created>
  <dcterms:modified xsi:type="dcterms:W3CDTF">2022-09-29T21:19:27Z</dcterms:modified>
</cp:coreProperties>
</file>