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59" r:id="rId2"/>
    <p:sldId id="427" r:id="rId3"/>
    <p:sldId id="454" r:id="rId4"/>
    <p:sldId id="455" r:id="rId5"/>
    <p:sldId id="456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Tiếng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 SÁNG TẠO: GHI CHÉP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VIỆC HÀNG NGÀY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7620000" cy="1599885"/>
            <a:chOff x="4328319" y="42893"/>
            <a:chExt cx="7620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7620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GHI CHÉP VIỆC HÀNG NGÀY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8" y="1905000"/>
            <a:ext cx="5282073" cy="677108"/>
            <a:chOff x="1508918" y="1888664"/>
            <a:chExt cx="9504219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950421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Đọc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893258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52" b="47109" l="23246" r="75740">
                        <a14:foregroundMark x1="25613" y1="34531" x2="25866" y2="36563"/>
                        <a14:foregroundMark x1="25275" y1="36211" x2="25444" y2="37031"/>
                        <a14:foregroundMark x1="25275" y1="42617" x2="25697" y2="43320"/>
                        <a14:foregroundMark x1="65342" y1="30430" x2="73373" y2="30469"/>
                        <a14:foregroundMark x1="73373" y1="30469" x2="73373" y2="30469"/>
                        <a14:foregroundMark x1="73373" y1="30469" x2="73373" y2="30469"/>
                        <a14:foregroundMark x1="73373" y1="30469" x2="73795" y2="32500"/>
                        <a14:foregroundMark x1="73795" y1="41484" x2="73626" y2="42070"/>
                        <a14:foregroundMark x1="40913" y1="29414" x2="56298" y2="29336"/>
                        <a14:foregroundMark x1="40406" y1="29023" x2="57227" y2="28984"/>
                        <a14:foregroundMark x1="54607" y1="28750" x2="55706" y2="28711"/>
                        <a14:foregroundMark x1="57227" y1="29336" x2="57227" y2="29336"/>
                        <a14:foregroundMark x1="57904" y1="29102" x2="57735" y2="29609"/>
                        <a14:foregroundMark x1="43195" y1="28789" x2="43195" y2="28789"/>
                        <a14:foregroundMark x1="47253" y1="28789" x2="47253" y2="28789"/>
                        <a14:foregroundMark x1="49958" y1="28750" x2="49958" y2="2875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5246" t="28417" r="25092" b="53715"/>
          <a:stretch/>
        </p:blipFill>
        <p:spPr>
          <a:xfrm>
            <a:off x="2347119" y="2512645"/>
            <a:ext cx="13639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33119" y="-111369"/>
            <a:ext cx="6255239" cy="1013727"/>
            <a:chOff x="4539228" y="103852"/>
            <a:chExt cx="6149694" cy="101372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27418" y="1499943"/>
            <a:ext cx="5282073" cy="646331"/>
            <a:chOff x="1508918" y="1888664"/>
            <a:chExt cx="9504219" cy="646331"/>
          </a:xfrm>
        </p:grpSpPr>
        <p:sp>
          <p:nvSpPr>
            <p:cNvPr id="24" name="Rectangle 23"/>
            <p:cNvSpPr/>
            <p:nvPr/>
          </p:nvSpPr>
          <p:spPr>
            <a:xfrm>
              <a:off x="1508918" y="1888664"/>
              <a:ext cx="95042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Đọc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673234" y="2519755"/>
              <a:ext cx="893258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358877" y="949943"/>
            <a:ext cx="7620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: GHI CHÉP VIỆC HÀNG NGÀY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027418" y="2157012"/>
            <a:ext cx="14264481" cy="704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) Theo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viết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nhật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ký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để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? Chọn ý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  Để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những việc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  Để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lại những việc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  Để nộp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b) Đọc lại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nhật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ký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Hai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Năm)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hôm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có việc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nghĩ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“Cuối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5783" y="2963042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78247" y="3600884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75783" y="4787914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90903" y="3565347"/>
            <a:ext cx="442080" cy="43602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585119" y="3404258"/>
            <a:ext cx="13058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Để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ghi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lại những việc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đáng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nhớ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nghĩ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  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ấy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8654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  <p:bldP spid="28" grpId="0" animBg="1"/>
      <p:bldP spid="29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442119" y="1762975"/>
            <a:ext cx="15392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viết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0108" y="3148369"/>
            <a:ext cx="137018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 – 12</a:t>
            </a:r>
          </a:p>
          <a:p>
            <a:pPr indent="854075"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Em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bang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Em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328319" y="1066800"/>
            <a:ext cx="7620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Góc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GHI CHÉP VIỆC HÀNG NGÀY</a:t>
            </a:r>
          </a:p>
        </p:txBody>
      </p:sp>
    </p:spTree>
    <p:extLst>
      <p:ext uri="{BB962C8B-B14F-4D97-AF65-F5344CB8AC3E}">
        <p14:creationId xmlns:p14="http://schemas.microsoft.com/office/powerpoint/2010/main" val="2165255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99319" y="1804290"/>
            <a:ext cx="10439402" cy="677108"/>
            <a:chOff x="1508918" y="1888664"/>
            <a:chExt cx="7671838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767183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ký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viết hay.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725863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328319" y="1066800"/>
            <a:ext cx="7620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Góc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GHI CHÉP VIỆC HÀNG NGÀY</a:t>
            </a:r>
          </a:p>
        </p:txBody>
      </p:sp>
    </p:spTree>
    <p:extLst>
      <p:ext uri="{BB962C8B-B14F-4D97-AF65-F5344CB8AC3E}">
        <p14:creationId xmlns:p14="http://schemas.microsoft.com/office/powerpoint/2010/main" val="3764000528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10023</TotalTime>
  <Words>430</Words>
  <Application>Microsoft Office PowerPoint</Application>
  <PresentationFormat>Custom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1157</cp:revision>
  <dcterms:created xsi:type="dcterms:W3CDTF">2008-09-09T22:52:10Z</dcterms:created>
  <dcterms:modified xsi:type="dcterms:W3CDTF">2022-08-25T10:36:02Z</dcterms:modified>
</cp:coreProperties>
</file>