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704" r:id="rId4"/>
  </p:sldMasterIdLst>
  <p:notesMasterIdLst>
    <p:notesMasterId r:id="rId26"/>
  </p:notesMasterIdLst>
  <p:sldIdLst>
    <p:sldId id="573" r:id="rId5"/>
    <p:sldId id="474" r:id="rId6"/>
    <p:sldId id="554" r:id="rId7"/>
    <p:sldId id="555" r:id="rId8"/>
    <p:sldId id="261" r:id="rId9"/>
    <p:sldId id="262" r:id="rId10"/>
    <p:sldId id="563" r:id="rId11"/>
    <p:sldId id="564" r:id="rId12"/>
    <p:sldId id="574" r:id="rId13"/>
    <p:sldId id="497" r:id="rId14"/>
    <p:sldId id="565" r:id="rId15"/>
    <p:sldId id="566" r:id="rId16"/>
    <p:sldId id="570" r:id="rId17"/>
    <p:sldId id="568" r:id="rId18"/>
    <p:sldId id="572" r:id="rId19"/>
    <p:sldId id="567" r:id="rId20"/>
    <p:sldId id="571" r:id="rId21"/>
    <p:sldId id="575" r:id="rId22"/>
    <p:sldId id="569" r:id="rId23"/>
    <p:sldId id="576" r:id="rId24"/>
    <p:sldId id="5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F85C2B"/>
    <a:srgbClr val="FF5E5E"/>
    <a:srgbClr val="F18D14"/>
    <a:srgbClr val="71C6FF"/>
    <a:srgbClr val="02515E"/>
    <a:srgbClr val="82B03F"/>
    <a:srgbClr val="F5AFC1"/>
    <a:srgbClr val="FFBB09"/>
    <a:srgbClr val="955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2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59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4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6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88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4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4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0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2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1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07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8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8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7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3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5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6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0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0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23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237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3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7.xml"/><Relationship Id="rId7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10" Type="http://schemas.openxmlformats.org/officeDocument/2006/relationships/slide" Target="slide18.xml"/><Relationship Id="rId4" Type="http://schemas.openxmlformats.org/officeDocument/2006/relationships/slide" Target="slide19.xml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32.xml"/><Relationship Id="rId7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5" Type="http://schemas.openxmlformats.org/officeDocument/2006/relationships/image" Target="../media/image26.png"/><Relationship Id="rId4" Type="http://schemas.openxmlformats.org/officeDocument/2006/relationships/image" Target="../media/image6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6.xml"/><Relationship Id="rId18" Type="http://schemas.openxmlformats.org/officeDocument/2006/relationships/image" Target="../media/image43.png"/><Relationship Id="rId3" Type="http://schemas.openxmlformats.org/officeDocument/2006/relationships/image" Target="../media/image31.png"/><Relationship Id="rId21" Type="http://schemas.openxmlformats.org/officeDocument/2006/relationships/image" Target="../media/image45.pn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slide" Target="slide7.xml"/><Relationship Id="rId10" Type="http://schemas.openxmlformats.org/officeDocument/2006/relationships/image" Target="../media/image38.gif"/><Relationship Id="rId19" Type="http://schemas.openxmlformats.org/officeDocument/2006/relationships/slide" Target="slide5.xml"/><Relationship Id="rId4" Type="http://schemas.openxmlformats.org/officeDocument/2006/relationships/image" Target="../media/image32.png"/><Relationship Id="rId9" Type="http://schemas.openxmlformats.org/officeDocument/2006/relationships/image" Target="../media/image37.gif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93" y="619597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347449" y="1911687"/>
            <a:ext cx="8342814" cy="15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0" u="none" strike="noStrike" kern="1200" cap="all" spc="0" normalizeH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all" spc="0" normalizeH="0" noProof="0" dirty="0" err="1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0" u="none" strike="noStrike" kern="1200" cap="all" spc="0" normalizeH="0" noProof="0" dirty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all" spc="0" normalizeH="0" noProof="0" err="1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0" u="none" strike="noStrike" kern="1200" cap="all" spc="0" normalizeH="0" noProof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endParaRPr kumimoji="0" lang="en-US" altLang="zh-CN" sz="4400" b="1" i="0" u="none" strike="noStrike" kern="1200" cap="all" spc="0" normalizeH="0" noProof="0" smtClean="0">
              <a:ln w="38100">
                <a:noFill/>
              </a:ln>
              <a:solidFill>
                <a:srgbClr val="F9D8B5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400" b="1" cap="all" smtClean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CON </a:t>
            </a:r>
            <a:r>
              <a:rPr lang="en-US" altLang="zh-CN" sz="4400" b="1" cap="all" smtClean="0">
                <a:ln w="38100">
                  <a:noFill/>
                </a:ln>
                <a:solidFill>
                  <a:srgbClr val="F9D8B5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 SINH</a:t>
            </a:r>
            <a:endParaRPr kumimoji="0" lang="zh-CN" altLang="en-US" sz="4400" b="1" i="0" u="none" strike="noStrike" kern="1200" cap="all" spc="0" normalizeH="0" baseline="0" noProof="0" dirty="0">
              <a:ln w="38100">
                <a:noFill/>
              </a:ln>
              <a:solidFill>
                <a:srgbClr val="F9D8B5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6849" y="3687199"/>
            <a:ext cx="434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BB09"/>
                </a:solidFill>
                <a:latin typeface="#9Slide03 Cabin Condensed SemiB" panose="00000706000000000000" pitchFamily="2" charset="-93"/>
                <a:cs typeface="Times New Roman" panose="02020603050405020304" pitchFamily="18" charset="0"/>
              </a:rPr>
              <a:t>MÔN: TIẾNG VIỆT</a:t>
            </a:r>
            <a:endParaRPr lang="vi-VN" sz="3600" b="1">
              <a:solidFill>
                <a:srgbClr val="FFBB09"/>
              </a:solidFill>
              <a:latin typeface="#9Slide03 Cabin Condensed SemiB" panose="00000706000000000000" pitchFamily="2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07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2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2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3925751" y="2055948"/>
            <a:ext cx="319611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pic>
        <p:nvPicPr>
          <p:cNvPr id="14" name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432" y="3103893"/>
            <a:ext cx="4278568" cy="36267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5407" y="2327232"/>
            <a:ext cx="28184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1219200">
              <a:defRPr/>
            </a:pPr>
            <a:r>
              <a:rPr lang="en-US" altLang="zh-CN" sz="8000" b="1" spc="300">
                <a:solidFill>
                  <a:srgbClr val="FF4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old" panose="00000800000000000000" pitchFamily="2" charset="-93"/>
                <a:ea typeface="Microsoft YaHei" panose="020B0503020204020204" charset="-122"/>
                <a:cs typeface="#9Slide03 Arima Madurai Bold" panose="00000800000000000000" pitchFamily="2" charset="-93"/>
              </a:rPr>
              <a:t>Tiết 1</a:t>
            </a:r>
            <a:endParaRPr lang="zh-CN" altLang="en-US" sz="8000" b="1" spc="300" dirty="0">
              <a:solidFill>
                <a:srgbClr val="FF4B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old" panose="00000800000000000000" pitchFamily="2" charset="-93"/>
              <a:ea typeface="Microsoft YaHei" panose="020B0503020204020204" charset="-122"/>
              <a:cs typeface="#9Slide03 Arima Madurai Bold" panose="000008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41" y="415668"/>
            <a:ext cx="11540359" cy="5941589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276" y="415668"/>
            <a:ext cx="1179917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7: CÂY XẤU HỔ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48320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27903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3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4922" y="1772939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4922" y="2324457"/>
            <a:ext cx="264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 lánh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0703" y="2902766"/>
            <a:ext cx="23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36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xao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6907" y="3532948"/>
            <a:ext cx="23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460735"/>
            <a:ext cx="12192000" cy="5112452"/>
          </a:xfrm>
          <a:prstGeom prst="round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482" y="666973"/>
            <a:ext cx="11765912" cy="44627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XẤU HỔ</a:t>
            </a:r>
          </a:p>
          <a:p>
            <a:pPr indent="287338" algn="just"/>
            <a:r>
              <a:rPr lang="en-US" sz="2600" b="1" dirty="0" err="1" smtClean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600" b="1" dirty="0" smtClean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 algn="just"/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 algn="just"/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 algn="just"/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3482" y="114024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53482" y="273862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818211" y="4735429"/>
            <a:ext cx="4337486" cy="212257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85C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  <a:endParaRPr lang="en-US" sz="2400" b="1" dirty="0">
              <a:solidFill>
                <a:srgbClr val="F85C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27903"/>
            <a:ext cx="12192000" cy="744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55"/>
            <a:ext cx="1349829" cy="15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>
          <a:xfrm>
            <a:off x="8551354" y="5054326"/>
            <a:ext cx="3704853" cy="180367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426588" y="466624"/>
            <a:ext cx="500621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789" y="2105986"/>
            <a:ext cx="10778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986195" y="2121143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73284" y="2141181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328204" y="2700051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54936" y="2700051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33718" y="2729398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72" y="4945412"/>
            <a:ext cx="1784014" cy="14078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1468" y="3799740"/>
            <a:ext cx="113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 đậu một thoáng trên cành thanh mai rồi lại vội bay đi.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8551354" y="381341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1890164" y="3821971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1784650" y="382879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85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41" y="315310"/>
            <a:ext cx="11540359" cy="6041947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276" y="415668"/>
            <a:ext cx="1179917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7: CÂY XẤU HỔ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526293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02515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4622" y="95457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30294" y="317657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27903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图片 11269" descr="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75" y="5827150"/>
            <a:ext cx="3067957" cy="9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6119">
            <a:off x="7378810" y="87891"/>
            <a:ext cx="5134597" cy="3028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76012" y="1454868"/>
            <a:ext cx="3794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âm thanh, tiếng nói nhỏ phát ra cùng </a:t>
            </a: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lúc.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任意多边形 12">
            <a:extLst>
              <a:ext uri="{FF2B5EF4-FFF2-40B4-BE49-F238E27FC236}">
                <a16:creationId xmlns:a16="http://schemas.microsoft.com/office/drawing/2014/main" id="{9001AB41-D50E-401A-9A7B-F4E0DF9DD85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 rot="5400000">
            <a:off x="6839794" y="921174"/>
            <a:ext cx="1480463" cy="2616927"/>
          </a:xfrm>
          <a:custGeom>
            <a:avLst/>
            <a:gdLst>
              <a:gd name="T0" fmla="*/ 0 w 2696561"/>
              <a:gd name="T1" fmla="*/ 382055 h 4469351"/>
              <a:gd name="T2" fmla="*/ 56346 w 2696561"/>
              <a:gd name="T3" fmla="*/ 297033 h 4469351"/>
              <a:gd name="T4" fmla="*/ 60560 w 2696561"/>
              <a:gd name="T5" fmla="*/ 295725 h 4469351"/>
              <a:gd name="T6" fmla="*/ 57746 w 2696561"/>
              <a:gd name="T7" fmla="*/ 290540 h 4469351"/>
              <a:gd name="T8" fmla="*/ 51335 w 2696561"/>
              <a:gd name="T9" fmla="*/ 258779 h 4469351"/>
              <a:gd name="T10" fmla="*/ 101162 w 2696561"/>
              <a:gd name="T11" fmla="*/ 183595 h 4469351"/>
              <a:gd name="T12" fmla="*/ 105101 w 2696561"/>
              <a:gd name="T13" fmla="*/ 182371 h 4469351"/>
              <a:gd name="T14" fmla="*/ 105466 w 2696561"/>
              <a:gd name="T15" fmla="*/ 175142 h 4469351"/>
              <a:gd name="T16" fmla="*/ 193624 w 2696561"/>
              <a:gd name="T17" fmla="*/ 78833 h 4469351"/>
              <a:gd name="T18" fmla="*/ 207374 w 2696561"/>
              <a:gd name="T19" fmla="*/ 77533 h 4469351"/>
              <a:gd name="T20" fmla="*/ 207865 w 2696561"/>
              <a:gd name="T21" fmla="*/ 76267 h 4469351"/>
              <a:gd name="T22" fmla="*/ 213191 w 2696561"/>
              <a:gd name="T23" fmla="*/ 61168 h 4469351"/>
              <a:gd name="T24" fmla="*/ 222716 w 2696561"/>
              <a:gd name="T25" fmla="*/ 0 h 4469351"/>
              <a:gd name="T26" fmla="*/ 241066 w 2696561"/>
              <a:gd name="T27" fmla="*/ 50445 h 4469351"/>
              <a:gd name="T28" fmla="*/ 246602 w 2696561"/>
              <a:gd name="T29" fmla="*/ 77700 h 4469351"/>
              <a:gd name="T30" fmla="*/ 247133 w 2696561"/>
              <a:gd name="T31" fmla="*/ 82432 h 4469351"/>
              <a:gd name="T32" fmla="*/ 256941 w 2696561"/>
              <a:gd name="T33" fmla="*/ 85477 h 4469351"/>
              <a:gd name="T34" fmla="*/ 323782 w 2696561"/>
              <a:gd name="T35" fmla="*/ 186333 h 4469351"/>
              <a:gd name="T36" fmla="*/ 323404 w 2696561"/>
              <a:gd name="T37" fmla="*/ 193806 h 4469351"/>
              <a:gd name="T38" fmla="*/ 323404 w 2696561"/>
              <a:gd name="T39" fmla="*/ 421484 h 4469351"/>
              <a:gd name="T40" fmla="*/ 323782 w 2696561"/>
              <a:gd name="T41" fmla="*/ 428959 h 4469351"/>
              <a:gd name="T42" fmla="*/ 323404 w 2696561"/>
              <a:gd name="T43" fmla="*/ 436434 h 4469351"/>
              <a:gd name="T44" fmla="*/ 323404 w 2696561"/>
              <a:gd name="T45" fmla="*/ 439690 h 4469351"/>
              <a:gd name="T46" fmla="*/ 323240 w 2696561"/>
              <a:gd name="T47" fmla="*/ 439690 h 4469351"/>
              <a:gd name="T48" fmla="*/ 323226 w 2696561"/>
              <a:gd name="T49" fmla="*/ 439979 h 4469351"/>
              <a:gd name="T50" fmla="*/ 216025 w 2696561"/>
              <a:gd name="T51" fmla="*/ 536734 h 4469351"/>
              <a:gd name="T52" fmla="*/ 116737 w 2696561"/>
              <a:gd name="T53" fmla="*/ 470910 h 4469351"/>
              <a:gd name="T54" fmla="*/ 116644 w 2696561"/>
              <a:gd name="T55" fmla="*/ 470654 h 4469351"/>
              <a:gd name="T56" fmla="*/ 110850 w 2696561"/>
              <a:gd name="T57" fmla="*/ 472453 h 4469351"/>
              <a:gd name="T58" fmla="*/ 92257 w 2696561"/>
              <a:gd name="T59" fmla="*/ 474327 h 4469351"/>
              <a:gd name="T60" fmla="*/ 0 w 2696561"/>
              <a:gd name="T61" fmla="*/ 382055 h 446935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696561"/>
              <a:gd name="T94" fmla="*/ 0 h 4469351"/>
              <a:gd name="T95" fmla="*/ 2696561 w 2696561"/>
              <a:gd name="T96" fmla="*/ 4469351 h 446935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696561" h="4469351">
                <a:moveTo>
                  <a:pt x="0" y="3181349"/>
                </a:moveTo>
                <a:cubicBezTo>
                  <a:pt x="0" y="2863088"/>
                  <a:pt x="193501" y="2590021"/>
                  <a:pt x="469273" y="2473380"/>
                </a:cubicBezTo>
                <a:lnTo>
                  <a:pt x="504360" y="2462488"/>
                </a:lnTo>
                <a:lnTo>
                  <a:pt x="480923" y="2419310"/>
                </a:lnTo>
                <a:cubicBezTo>
                  <a:pt x="446541" y="2338022"/>
                  <a:pt x="427529" y="2248650"/>
                  <a:pt x="427529" y="2154838"/>
                </a:cubicBezTo>
                <a:cubicBezTo>
                  <a:pt x="427529" y="1873400"/>
                  <a:pt x="598641" y="1631928"/>
                  <a:pt x="842506" y="1528782"/>
                </a:cubicBezTo>
                <a:lnTo>
                  <a:pt x="875314" y="1518598"/>
                </a:lnTo>
                <a:lnTo>
                  <a:pt x="878354" y="1458397"/>
                </a:lnTo>
                <a:cubicBezTo>
                  <a:pt x="919195" y="1056241"/>
                  <a:pt x="1221479" y="731374"/>
                  <a:pt x="1612563" y="656441"/>
                </a:cubicBezTo>
                <a:lnTo>
                  <a:pt x="1727078" y="645617"/>
                </a:lnTo>
                <a:lnTo>
                  <a:pt x="1731164" y="635071"/>
                </a:lnTo>
                <a:cubicBezTo>
                  <a:pt x="1743796" y="600804"/>
                  <a:pt x="1758450" y="559446"/>
                  <a:pt x="1775523" y="509345"/>
                </a:cubicBezTo>
                <a:cubicBezTo>
                  <a:pt x="1873400" y="143127"/>
                  <a:pt x="1828412" y="169782"/>
                  <a:pt x="1854856" y="0"/>
                </a:cubicBezTo>
                <a:cubicBezTo>
                  <a:pt x="1897858" y="149940"/>
                  <a:pt x="1976581" y="246306"/>
                  <a:pt x="2007676" y="420056"/>
                </a:cubicBezTo>
                <a:cubicBezTo>
                  <a:pt x="2031975" y="493472"/>
                  <a:pt x="2044367" y="569863"/>
                  <a:pt x="2053783" y="646999"/>
                </a:cubicBezTo>
                <a:lnTo>
                  <a:pt x="2058202" y="686403"/>
                </a:lnTo>
                <a:lnTo>
                  <a:pt x="2139884" y="711759"/>
                </a:lnTo>
                <a:cubicBezTo>
                  <a:pt x="2467019" y="850125"/>
                  <a:pt x="2696560" y="1174051"/>
                  <a:pt x="2696560" y="1551588"/>
                </a:cubicBezTo>
                <a:lnTo>
                  <a:pt x="2693418" y="1613811"/>
                </a:lnTo>
                <a:lnTo>
                  <a:pt x="2693418" y="3509677"/>
                </a:lnTo>
                <a:lnTo>
                  <a:pt x="2696561" y="3571920"/>
                </a:lnTo>
                <a:lnTo>
                  <a:pt x="2693418" y="3634162"/>
                </a:lnTo>
                <a:lnTo>
                  <a:pt x="2693418" y="3661270"/>
                </a:lnTo>
                <a:lnTo>
                  <a:pt x="2692049" y="3661270"/>
                </a:lnTo>
                <a:lnTo>
                  <a:pt x="2691928" y="3663677"/>
                </a:lnTo>
                <a:cubicBezTo>
                  <a:pt x="2645970" y="4116212"/>
                  <a:pt x="2263790" y="4469351"/>
                  <a:pt x="1799130" y="4469351"/>
                </a:cubicBezTo>
                <a:cubicBezTo>
                  <a:pt x="1427402" y="4469351"/>
                  <a:pt x="1108461" y="4243342"/>
                  <a:pt x="972224" y="3921241"/>
                </a:cubicBezTo>
                <a:lnTo>
                  <a:pt x="971445" y="3919113"/>
                </a:lnTo>
                <a:lnTo>
                  <a:pt x="923199" y="3934089"/>
                </a:lnTo>
                <a:cubicBezTo>
                  <a:pt x="873181" y="3944324"/>
                  <a:pt x="821393" y="3949699"/>
                  <a:pt x="768350" y="3949699"/>
                </a:cubicBezTo>
                <a:cubicBezTo>
                  <a:pt x="344002" y="3949699"/>
                  <a:pt x="0" y="3605697"/>
                  <a:pt x="0" y="3181349"/>
                </a:cubicBezTo>
                <a:close/>
              </a:path>
            </a:pathLst>
          </a:custGeom>
          <a:solidFill>
            <a:srgbClr val="FAC090"/>
          </a:solidFill>
          <a:ln>
            <a:noFill/>
          </a:ln>
        </p:spPr>
        <p:txBody>
          <a:bodyPr anchor="ctr"/>
          <a:lstStyle/>
          <a:p>
            <a:pPr marL="0" indent="0">
              <a:buNone/>
            </a:pPr>
            <a:endParaRPr lang="vi-VN"/>
          </a:p>
        </p:txBody>
      </p:sp>
      <p:sp>
        <p:nvSpPr>
          <p:cNvPr id="47" name="TextBox 46"/>
          <p:cNvSpPr txBox="1"/>
          <p:nvPr/>
        </p:nvSpPr>
        <p:spPr>
          <a:xfrm>
            <a:off x="6804526" y="1732142"/>
            <a:ext cx="1190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 xao </a:t>
            </a:r>
            <a:endParaRPr lang="vi-VN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6119">
            <a:off x="-442706" y="666606"/>
            <a:ext cx="5134597" cy="302852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88403" y="2032086"/>
            <a:ext cx="2472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va chạm của lá khô.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任意多边形 10">
            <a:hlinkClick r:id="rId3" action="ppaction://hlinksldjump"/>
            <a:extLst>
              <a:ext uri="{FF2B5EF4-FFF2-40B4-BE49-F238E27FC236}">
                <a16:creationId xmlns:a16="http://schemas.microsoft.com/office/drawing/2014/main" id="{3BC3BF96-A832-4C51-A6B9-4CADA2814B9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3796266" y="1514933"/>
            <a:ext cx="1546591" cy="2649106"/>
          </a:xfrm>
          <a:custGeom>
            <a:avLst/>
            <a:gdLst>
              <a:gd name="T0" fmla="*/ 0 w 2696561"/>
              <a:gd name="T1" fmla="*/ 381231 h 4469351"/>
              <a:gd name="T2" fmla="*/ 56346 w 2696561"/>
              <a:gd name="T3" fmla="*/ 296392 h 4469351"/>
              <a:gd name="T4" fmla="*/ 60560 w 2696561"/>
              <a:gd name="T5" fmla="*/ 295087 h 4469351"/>
              <a:gd name="T6" fmla="*/ 57746 w 2696561"/>
              <a:gd name="T7" fmla="*/ 289913 h 4469351"/>
              <a:gd name="T8" fmla="*/ 51335 w 2696561"/>
              <a:gd name="T9" fmla="*/ 258221 h 4469351"/>
              <a:gd name="T10" fmla="*/ 101162 w 2696561"/>
              <a:gd name="T11" fmla="*/ 183198 h 4469351"/>
              <a:gd name="T12" fmla="*/ 105101 w 2696561"/>
              <a:gd name="T13" fmla="*/ 181978 h 4469351"/>
              <a:gd name="T14" fmla="*/ 105466 w 2696561"/>
              <a:gd name="T15" fmla="*/ 174764 h 4469351"/>
              <a:gd name="T16" fmla="*/ 193624 w 2696561"/>
              <a:gd name="T17" fmla="*/ 78663 h 4469351"/>
              <a:gd name="T18" fmla="*/ 207374 w 2696561"/>
              <a:gd name="T19" fmla="*/ 77366 h 4469351"/>
              <a:gd name="T20" fmla="*/ 207865 w 2696561"/>
              <a:gd name="T21" fmla="*/ 76103 h 4469351"/>
              <a:gd name="T22" fmla="*/ 213191 w 2696561"/>
              <a:gd name="T23" fmla="*/ 61037 h 4469351"/>
              <a:gd name="T24" fmla="*/ 222716 w 2696561"/>
              <a:gd name="T25" fmla="*/ 0 h 4469351"/>
              <a:gd name="T26" fmla="*/ 241066 w 2696561"/>
              <a:gd name="T27" fmla="*/ 50337 h 4469351"/>
              <a:gd name="T28" fmla="*/ 246602 w 2696561"/>
              <a:gd name="T29" fmla="*/ 77532 h 4469351"/>
              <a:gd name="T30" fmla="*/ 247133 w 2696561"/>
              <a:gd name="T31" fmla="*/ 82254 h 4469351"/>
              <a:gd name="T32" fmla="*/ 256941 w 2696561"/>
              <a:gd name="T33" fmla="*/ 85292 h 4469351"/>
              <a:gd name="T34" fmla="*/ 323782 w 2696561"/>
              <a:gd name="T35" fmla="*/ 185932 h 4469351"/>
              <a:gd name="T36" fmla="*/ 323404 w 2696561"/>
              <a:gd name="T37" fmla="*/ 193387 h 4469351"/>
              <a:gd name="T38" fmla="*/ 323404 w 2696561"/>
              <a:gd name="T39" fmla="*/ 420575 h 4469351"/>
              <a:gd name="T40" fmla="*/ 323782 w 2696561"/>
              <a:gd name="T41" fmla="*/ 428034 h 4469351"/>
              <a:gd name="T42" fmla="*/ 323404 w 2696561"/>
              <a:gd name="T43" fmla="*/ 435493 h 4469351"/>
              <a:gd name="T44" fmla="*/ 323404 w 2696561"/>
              <a:gd name="T45" fmla="*/ 438741 h 4469351"/>
              <a:gd name="T46" fmla="*/ 323240 w 2696561"/>
              <a:gd name="T47" fmla="*/ 438741 h 4469351"/>
              <a:gd name="T48" fmla="*/ 323226 w 2696561"/>
              <a:gd name="T49" fmla="*/ 439029 h 4469351"/>
              <a:gd name="T50" fmla="*/ 216025 w 2696561"/>
              <a:gd name="T51" fmla="*/ 535575 h 4469351"/>
              <a:gd name="T52" fmla="*/ 116737 w 2696561"/>
              <a:gd name="T53" fmla="*/ 469894 h 4469351"/>
              <a:gd name="T54" fmla="*/ 116644 w 2696561"/>
              <a:gd name="T55" fmla="*/ 469639 h 4469351"/>
              <a:gd name="T56" fmla="*/ 110850 w 2696561"/>
              <a:gd name="T57" fmla="*/ 471434 h 4469351"/>
              <a:gd name="T58" fmla="*/ 92257 w 2696561"/>
              <a:gd name="T59" fmla="*/ 473304 h 4469351"/>
              <a:gd name="T60" fmla="*/ 0 w 2696561"/>
              <a:gd name="T61" fmla="*/ 381231 h 446935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696561"/>
              <a:gd name="T94" fmla="*/ 0 h 4469351"/>
              <a:gd name="T95" fmla="*/ 2696561 w 2696561"/>
              <a:gd name="T96" fmla="*/ 4469351 h 446935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696561" h="4469351">
                <a:moveTo>
                  <a:pt x="0" y="3181349"/>
                </a:moveTo>
                <a:cubicBezTo>
                  <a:pt x="0" y="2863088"/>
                  <a:pt x="193501" y="2590021"/>
                  <a:pt x="469273" y="2473380"/>
                </a:cubicBezTo>
                <a:lnTo>
                  <a:pt x="504360" y="2462488"/>
                </a:lnTo>
                <a:lnTo>
                  <a:pt x="480923" y="2419310"/>
                </a:lnTo>
                <a:cubicBezTo>
                  <a:pt x="446541" y="2338022"/>
                  <a:pt x="427529" y="2248650"/>
                  <a:pt x="427529" y="2154838"/>
                </a:cubicBezTo>
                <a:cubicBezTo>
                  <a:pt x="427529" y="1873400"/>
                  <a:pt x="598641" y="1631928"/>
                  <a:pt x="842506" y="1528782"/>
                </a:cubicBezTo>
                <a:lnTo>
                  <a:pt x="875314" y="1518598"/>
                </a:lnTo>
                <a:lnTo>
                  <a:pt x="878354" y="1458397"/>
                </a:lnTo>
                <a:cubicBezTo>
                  <a:pt x="919195" y="1056241"/>
                  <a:pt x="1221479" y="731374"/>
                  <a:pt x="1612563" y="656441"/>
                </a:cubicBezTo>
                <a:lnTo>
                  <a:pt x="1727078" y="645617"/>
                </a:lnTo>
                <a:lnTo>
                  <a:pt x="1731164" y="635071"/>
                </a:lnTo>
                <a:cubicBezTo>
                  <a:pt x="1743796" y="600804"/>
                  <a:pt x="1758450" y="559446"/>
                  <a:pt x="1775523" y="509345"/>
                </a:cubicBezTo>
                <a:cubicBezTo>
                  <a:pt x="1873400" y="143127"/>
                  <a:pt x="1828412" y="169782"/>
                  <a:pt x="1854856" y="0"/>
                </a:cubicBezTo>
                <a:cubicBezTo>
                  <a:pt x="1897858" y="149940"/>
                  <a:pt x="1976581" y="246306"/>
                  <a:pt x="2007676" y="420056"/>
                </a:cubicBezTo>
                <a:cubicBezTo>
                  <a:pt x="2031975" y="493472"/>
                  <a:pt x="2044367" y="569863"/>
                  <a:pt x="2053783" y="646999"/>
                </a:cubicBezTo>
                <a:lnTo>
                  <a:pt x="2058202" y="686403"/>
                </a:lnTo>
                <a:lnTo>
                  <a:pt x="2139884" y="711759"/>
                </a:lnTo>
                <a:cubicBezTo>
                  <a:pt x="2467019" y="850125"/>
                  <a:pt x="2696560" y="1174051"/>
                  <a:pt x="2696560" y="1551588"/>
                </a:cubicBezTo>
                <a:lnTo>
                  <a:pt x="2693418" y="1613811"/>
                </a:lnTo>
                <a:lnTo>
                  <a:pt x="2693418" y="3509677"/>
                </a:lnTo>
                <a:lnTo>
                  <a:pt x="2696561" y="3571920"/>
                </a:lnTo>
                <a:lnTo>
                  <a:pt x="2693418" y="3634162"/>
                </a:lnTo>
                <a:lnTo>
                  <a:pt x="2693418" y="3661270"/>
                </a:lnTo>
                <a:lnTo>
                  <a:pt x="2692049" y="3661270"/>
                </a:lnTo>
                <a:lnTo>
                  <a:pt x="2691928" y="3663677"/>
                </a:lnTo>
                <a:cubicBezTo>
                  <a:pt x="2645970" y="4116212"/>
                  <a:pt x="2263790" y="4469351"/>
                  <a:pt x="1799130" y="4469351"/>
                </a:cubicBezTo>
                <a:cubicBezTo>
                  <a:pt x="1427402" y="4469351"/>
                  <a:pt x="1108461" y="4243342"/>
                  <a:pt x="972224" y="3921241"/>
                </a:cubicBezTo>
                <a:lnTo>
                  <a:pt x="971445" y="3919113"/>
                </a:lnTo>
                <a:lnTo>
                  <a:pt x="923199" y="3934089"/>
                </a:lnTo>
                <a:cubicBezTo>
                  <a:pt x="873181" y="3944324"/>
                  <a:pt x="821393" y="3949699"/>
                  <a:pt x="768350" y="3949699"/>
                </a:cubicBezTo>
                <a:cubicBezTo>
                  <a:pt x="344002" y="3949699"/>
                  <a:pt x="0" y="3605697"/>
                  <a:pt x="0" y="3181349"/>
                </a:cubicBezTo>
                <a:close/>
              </a:path>
            </a:pathLst>
          </a:custGeom>
          <a:solidFill>
            <a:srgbClr val="FF9409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66017" y="2303781"/>
            <a:ext cx="9925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 </a:t>
            </a:r>
            <a:endParaRPr lang="en-US" sz="36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xạt</a:t>
            </a:r>
            <a:endParaRPr lang="vi-VN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176">
            <a:off x="-79751" y="2661996"/>
            <a:ext cx="5845823" cy="3328831"/>
          </a:xfrm>
          <a:prstGeom prst="rect">
            <a:avLst/>
          </a:prstGeom>
        </p:spPr>
      </p:pic>
      <p:sp>
        <p:nvSpPr>
          <p:cNvPr id="52" name="任意多边形 13">
            <a:extLst>
              <a:ext uri="{FF2B5EF4-FFF2-40B4-BE49-F238E27FC236}">
                <a16:creationId xmlns:a16="http://schemas.microsoft.com/office/drawing/2014/main" id="{81013F3C-FC0C-4129-9750-7156DB409634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364738" y="4013072"/>
            <a:ext cx="1232472" cy="2060043"/>
          </a:xfrm>
          <a:custGeom>
            <a:avLst/>
            <a:gdLst>
              <a:gd name="T0" fmla="*/ 0 w 2696561"/>
              <a:gd name="T1" fmla="*/ 382055 h 4469351"/>
              <a:gd name="T2" fmla="*/ 56346 w 2696561"/>
              <a:gd name="T3" fmla="*/ 297034 h 4469351"/>
              <a:gd name="T4" fmla="*/ 60560 w 2696561"/>
              <a:gd name="T5" fmla="*/ 295726 h 4469351"/>
              <a:gd name="T6" fmla="*/ 57746 w 2696561"/>
              <a:gd name="T7" fmla="*/ 290540 h 4469351"/>
              <a:gd name="T8" fmla="*/ 51335 w 2696561"/>
              <a:gd name="T9" fmla="*/ 258779 h 4469351"/>
              <a:gd name="T10" fmla="*/ 101162 w 2696561"/>
              <a:gd name="T11" fmla="*/ 183595 h 4469351"/>
              <a:gd name="T12" fmla="*/ 105101 w 2696561"/>
              <a:gd name="T13" fmla="*/ 182372 h 4469351"/>
              <a:gd name="T14" fmla="*/ 105466 w 2696561"/>
              <a:gd name="T15" fmla="*/ 175142 h 4469351"/>
              <a:gd name="T16" fmla="*/ 193624 w 2696561"/>
              <a:gd name="T17" fmla="*/ 78833 h 4469351"/>
              <a:gd name="T18" fmla="*/ 207374 w 2696561"/>
              <a:gd name="T19" fmla="*/ 77533 h 4469351"/>
              <a:gd name="T20" fmla="*/ 207865 w 2696561"/>
              <a:gd name="T21" fmla="*/ 76267 h 4469351"/>
              <a:gd name="T22" fmla="*/ 213191 w 2696561"/>
              <a:gd name="T23" fmla="*/ 61168 h 4469351"/>
              <a:gd name="T24" fmla="*/ 222716 w 2696561"/>
              <a:gd name="T25" fmla="*/ 0 h 4469351"/>
              <a:gd name="T26" fmla="*/ 241066 w 2696561"/>
              <a:gd name="T27" fmla="*/ 50445 h 4469351"/>
              <a:gd name="T28" fmla="*/ 246602 w 2696561"/>
              <a:gd name="T29" fmla="*/ 77700 h 4469351"/>
              <a:gd name="T30" fmla="*/ 247133 w 2696561"/>
              <a:gd name="T31" fmla="*/ 82432 h 4469351"/>
              <a:gd name="T32" fmla="*/ 256941 w 2696561"/>
              <a:gd name="T33" fmla="*/ 85477 h 4469351"/>
              <a:gd name="T34" fmla="*/ 323782 w 2696561"/>
              <a:gd name="T35" fmla="*/ 186334 h 4469351"/>
              <a:gd name="T36" fmla="*/ 323404 w 2696561"/>
              <a:gd name="T37" fmla="*/ 193806 h 4469351"/>
              <a:gd name="T38" fmla="*/ 323404 w 2696561"/>
              <a:gd name="T39" fmla="*/ 421485 h 4469351"/>
              <a:gd name="T40" fmla="*/ 323782 w 2696561"/>
              <a:gd name="T41" fmla="*/ 428960 h 4469351"/>
              <a:gd name="T42" fmla="*/ 323404 w 2696561"/>
              <a:gd name="T43" fmla="*/ 436434 h 4469351"/>
              <a:gd name="T44" fmla="*/ 323404 w 2696561"/>
              <a:gd name="T45" fmla="*/ 439690 h 4469351"/>
              <a:gd name="T46" fmla="*/ 323240 w 2696561"/>
              <a:gd name="T47" fmla="*/ 439690 h 4469351"/>
              <a:gd name="T48" fmla="*/ 323226 w 2696561"/>
              <a:gd name="T49" fmla="*/ 439979 h 4469351"/>
              <a:gd name="T50" fmla="*/ 216025 w 2696561"/>
              <a:gd name="T51" fmla="*/ 536734 h 4469351"/>
              <a:gd name="T52" fmla="*/ 116737 w 2696561"/>
              <a:gd name="T53" fmla="*/ 470911 h 4469351"/>
              <a:gd name="T54" fmla="*/ 116644 w 2696561"/>
              <a:gd name="T55" fmla="*/ 470655 h 4469351"/>
              <a:gd name="T56" fmla="*/ 110850 w 2696561"/>
              <a:gd name="T57" fmla="*/ 472453 h 4469351"/>
              <a:gd name="T58" fmla="*/ 92257 w 2696561"/>
              <a:gd name="T59" fmla="*/ 474328 h 4469351"/>
              <a:gd name="T60" fmla="*/ 0 w 2696561"/>
              <a:gd name="T61" fmla="*/ 382055 h 446935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696561"/>
              <a:gd name="T94" fmla="*/ 0 h 4469351"/>
              <a:gd name="T95" fmla="*/ 2696561 w 2696561"/>
              <a:gd name="T96" fmla="*/ 4469351 h 446935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696561" h="4469351">
                <a:moveTo>
                  <a:pt x="0" y="3181349"/>
                </a:moveTo>
                <a:cubicBezTo>
                  <a:pt x="0" y="2863088"/>
                  <a:pt x="193501" y="2590021"/>
                  <a:pt x="469273" y="2473380"/>
                </a:cubicBezTo>
                <a:lnTo>
                  <a:pt x="504360" y="2462488"/>
                </a:lnTo>
                <a:lnTo>
                  <a:pt x="480923" y="2419310"/>
                </a:lnTo>
                <a:cubicBezTo>
                  <a:pt x="446541" y="2338022"/>
                  <a:pt x="427529" y="2248650"/>
                  <a:pt x="427529" y="2154838"/>
                </a:cubicBezTo>
                <a:cubicBezTo>
                  <a:pt x="427529" y="1873400"/>
                  <a:pt x="598641" y="1631928"/>
                  <a:pt x="842506" y="1528782"/>
                </a:cubicBezTo>
                <a:lnTo>
                  <a:pt x="875314" y="1518598"/>
                </a:lnTo>
                <a:lnTo>
                  <a:pt x="878354" y="1458397"/>
                </a:lnTo>
                <a:cubicBezTo>
                  <a:pt x="919195" y="1056241"/>
                  <a:pt x="1221479" y="731374"/>
                  <a:pt x="1612563" y="656441"/>
                </a:cubicBezTo>
                <a:lnTo>
                  <a:pt x="1727078" y="645617"/>
                </a:lnTo>
                <a:lnTo>
                  <a:pt x="1731164" y="635071"/>
                </a:lnTo>
                <a:cubicBezTo>
                  <a:pt x="1743796" y="600804"/>
                  <a:pt x="1758450" y="559446"/>
                  <a:pt x="1775523" y="509345"/>
                </a:cubicBezTo>
                <a:cubicBezTo>
                  <a:pt x="1873400" y="143127"/>
                  <a:pt x="1828412" y="169782"/>
                  <a:pt x="1854856" y="0"/>
                </a:cubicBezTo>
                <a:cubicBezTo>
                  <a:pt x="1897858" y="149940"/>
                  <a:pt x="1976581" y="246306"/>
                  <a:pt x="2007676" y="420056"/>
                </a:cubicBezTo>
                <a:cubicBezTo>
                  <a:pt x="2031975" y="493472"/>
                  <a:pt x="2044367" y="569863"/>
                  <a:pt x="2053783" y="646999"/>
                </a:cubicBezTo>
                <a:lnTo>
                  <a:pt x="2058202" y="686403"/>
                </a:lnTo>
                <a:lnTo>
                  <a:pt x="2139884" y="711759"/>
                </a:lnTo>
                <a:cubicBezTo>
                  <a:pt x="2467019" y="850125"/>
                  <a:pt x="2696560" y="1174051"/>
                  <a:pt x="2696560" y="1551588"/>
                </a:cubicBezTo>
                <a:lnTo>
                  <a:pt x="2693418" y="1613811"/>
                </a:lnTo>
                <a:lnTo>
                  <a:pt x="2693418" y="3509677"/>
                </a:lnTo>
                <a:lnTo>
                  <a:pt x="2696561" y="3571920"/>
                </a:lnTo>
                <a:lnTo>
                  <a:pt x="2693418" y="3634162"/>
                </a:lnTo>
                <a:lnTo>
                  <a:pt x="2693418" y="3661270"/>
                </a:lnTo>
                <a:lnTo>
                  <a:pt x="2692049" y="3661270"/>
                </a:lnTo>
                <a:lnTo>
                  <a:pt x="2691928" y="3663677"/>
                </a:lnTo>
                <a:cubicBezTo>
                  <a:pt x="2645970" y="4116212"/>
                  <a:pt x="2263790" y="4469351"/>
                  <a:pt x="1799130" y="4469351"/>
                </a:cubicBezTo>
                <a:cubicBezTo>
                  <a:pt x="1427402" y="4469351"/>
                  <a:pt x="1108461" y="4243342"/>
                  <a:pt x="972224" y="3921241"/>
                </a:cubicBezTo>
                <a:lnTo>
                  <a:pt x="971445" y="3919113"/>
                </a:lnTo>
                <a:lnTo>
                  <a:pt x="923199" y="3934089"/>
                </a:lnTo>
                <a:cubicBezTo>
                  <a:pt x="873181" y="3944324"/>
                  <a:pt x="821393" y="3949699"/>
                  <a:pt x="768350" y="3949699"/>
                </a:cubicBezTo>
                <a:cubicBezTo>
                  <a:pt x="344002" y="3949699"/>
                  <a:pt x="0" y="3605697"/>
                  <a:pt x="0" y="3181349"/>
                </a:cubicBezTo>
                <a:close/>
              </a:path>
            </a:pathLst>
          </a:custGeom>
          <a:solidFill>
            <a:srgbClr val="FCD5B5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75849" y="4175663"/>
            <a:ext cx="3025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thể hiện cảm xúc khen hoặc nuối tiếc thể hiện qua lời nói.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7934" y="4671804"/>
            <a:ext cx="1476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图片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>
          <a:xfrm>
            <a:off x="8759029" y="5203630"/>
            <a:ext cx="3347964" cy="1309541"/>
          </a:xfrm>
          <a:prstGeom prst="rect">
            <a:avLst/>
          </a:prstGeom>
        </p:spPr>
      </p:pic>
      <p:pic>
        <p:nvPicPr>
          <p:cNvPr id="5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" y="6057470"/>
            <a:ext cx="12192000" cy="7447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-22162" y="4236498"/>
            <a:ext cx="1500750" cy="271793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860949" y="2478562"/>
            <a:ext cx="5563325" cy="2912818"/>
            <a:chOff x="6320401" y="3452304"/>
            <a:chExt cx="6081167" cy="2912818"/>
          </a:xfrm>
        </p:grpSpPr>
        <p:grpSp>
          <p:nvGrpSpPr>
            <p:cNvPr id="22" name="Group 21"/>
            <p:cNvGrpSpPr/>
            <p:nvPr/>
          </p:nvGrpSpPr>
          <p:grpSpPr>
            <a:xfrm>
              <a:off x="7237125" y="3452304"/>
              <a:ext cx="5164443" cy="2912818"/>
              <a:chOff x="5720440" y="902117"/>
              <a:chExt cx="5164443" cy="3442962"/>
            </a:xfrm>
          </p:grpSpPr>
          <p:pic>
            <p:nvPicPr>
              <p:cNvPr id="26" name="图片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53739">
                <a:off x="5720440" y="902117"/>
                <a:ext cx="5164443" cy="3442962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655520" y="2479857"/>
                <a:ext cx="3380547" cy="98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Cây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bụi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thấp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quả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mọng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nước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trồng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như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quả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dâu</a:t>
                </a:r>
                <a:r>
                  <a:rPr lang="en-US" sz="2400" dirty="0" smtClean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0401" y="4671426"/>
              <a:ext cx="2205038" cy="1330325"/>
              <a:chOff x="6320401" y="4671426"/>
              <a:chExt cx="2205038" cy="1330325"/>
            </a:xfrm>
          </p:grpSpPr>
          <p:sp>
            <p:nvSpPr>
              <p:cNvPr id="24" name="任意多边形 14">
                <a:extLst>
                  <a:ext uri="{FF2B5EF4-FFF2-40B4-BE49-F238E27FC236}">
                    <a16:creationId xmlns:a16="http://schemas.microsoft.com/office/drawing/2014/main" id="{8924F228-6870-4361-AD7C-0CB95551E8C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757757" y="4234070"/>
                <a:ext cx="1330325" cy="2205038"/>
              </a:xfrm>
              <a:custGeom>
                <a:avLst/>
                <a:gdLst>
                  <a:gd name="T0" fmla="*/ 0 w 2696561"/>
                  <a:gd name="T1" fmla="*/ 382055 h 4469351"/>
                  <a:gd name="T2" fmla="*/ 56346 w 2696561"/>
                  <a:gd name="T3" fmla="*/ 297034 h 4469351"/>
                  <a:gd name="T4" fmla="*/ 60560 w 2696561"/>
                  <a:gd name="T5" fmla="*/ 295726 h 4469351"/>
                  <a:gd name="T6" fmla="*/ 57746 w 2696561"/>
                  <a:gd name="T7" fmla="*/ 290540 h 4469351"/>
                  <a:gd name="T8" fmla="*/ 51335 w 2696561"/>
                  <a:gd name="T9" fmla="*/ 258779 h 4469351"/>
                  <a:gd name="T10" fmla="*/ 101162 w 2696561"/>
                  <a:gd name="T11" fmla="*/ 183595 h 4469351"/>
                  <a:gd name="T12" fmla="*/ 105101 w 2696561"/>
                  <a:gd name="T13" fmla="*/ 182372 h 4469351"/>
                  <a:gd name="T14" fmla="*/ 105466 w 2696561"/>
                  <a:gd name="T15" fmla="*/ 175142 h 4469351"/>
                  <a:gd name="T16" fmla="*/ 193624 w 2696561"/>
                  <a:gd name="T17" fmla="*/ 78833 h 4469351"/>
                  <a:gd name="T18" fmla="*/ 207374 w 2696561"/>
                  <a:gd name="T19" fmla="*/ 77533 h 4469351"/>
                  <a:gd name="T20" fmla="*/ 207865 w 2696561"/>
                  <a:gd name="T21" fmla="*/ 76267 h 4469351"/>
                  <a:gd name="T22" fmla="*/ 213191 w 2696561"/>
                  <a:gd name="T23" fmla="*/ 61168 h 4469351"/>
                  <a:gd name="T24" fmla="*/ 222716 w 2696561"/>
                  <a:gd name="T25" fmla="*/ 0 h 4469351"/>
                  <a:gd name="T26" fmla="*/ 241066 w 2696561"/>
                  <a:gd name="T27" fmla="*/ 50445 h 4469351"/>
                  <a:gd name="T28" fmla="*/ 246602 w 2696561"/>
                  <a:gd name="T29" fmla="*/ 77700 h 4469351"/>
                  <a:gd name="T30" fmla="*/ 247133 w 2696561"/>
                  <a:gd name="T31" fmla="*/ 82432 h 4469351"/>
                  <a:gd name="T32" fmla="*/ 256941 w 2696561"/>
                  <a:gd name="T33" fmla="*/ 85477 h 4469351"/>
                  <a:gd name="T34" fmla="*/ 323782 w 2696561"/>
                  <a:gd name="T35" fmla="*/ 186334 h 4469351"/>
                  <a:gd name="T36" fmla="*/ 323404 w 2696561"/>
                  <a:gd name="T37" fmla="*/ 193806 h 4469351"/>
                  <a:gd name="T38" fmla="*/ 323404 w 2696561"/>
                  <a:gd name="T39" fmla="*/ 421485 h 4469351"/>
                  <a:gd name="T40" fmla="*/ 323782 w 2696561"/>
                  <a:gd name="T41" fmla="*/ 428960 h 4469351"/>
                  <a:gd name="T42" fmla="*/ 323404 w 2696561"/>
                  <a:gd name="T43" fmla="*/ 436434 h 4469351"/>
                  <a:gd name="T44" fmla="*/ 323404 w 2696561"/>
                  <a:gd name="T45" fmla="*/ 439690 h 4469351"/>
                  <a:gd name="T46" fmla="*/ 323240 w 2696561"/>
                  <a:gd name="T47" fmla="*/ 439690 h 4469351"/>
                  <a:gd name="T48" fmla="*/ 323226 w 2696561"/>
                  <a:gd name="T49" fmla="*/ 439979 h 4469351"/>
                  <a:gd name="T50" fmla="*/ 216025 w 2696561"/>
                  <a:gd name="T51" fmla="*/ 536734 h 4469351"/>
                  <a:gd name="T52" fmla="*/ 116737 w 2696561"/>
                  <a:gd name="T53" fmla="*/ 470911 h 4469351"/>
                  <a:gd name="T54" fmla="*/ 116644 w 2696561"/>
                  <a:gd name="T55" fmla="*/ 470655 h 4469351"/>
                  <a:gd name="T56" fmla="*/ 110850 w 2696561"/>
                  <a:gd name="T57" fmla="*/ 472453 h 4469351"/>
                  <a:gd name="T58" fmla="*/ 92257 w 2696561"/>
                  <a:gd name="T59" fmla="*/ 474328 h 4469351"/>
                  <a:gd name="T60" fmla="*/ 0 w 2696561"/>
                  <a:gd name="T61" fmla="*/ 382055 h 446935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96561"/>
                  <a:gd name="T94" fmla="*/ 0 h 4469351"/>
                  <a:gd name="T95" fmla="*/ 2696561 w 2696561"/>
                  <a:gd name="T96" fmla="*/ 4469351 h 446935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96561" h="4469351">
                    <a:moveTo>
                      <a:pt x="0" y="3181349"/>
                    </a:moveTo>
                    <a:cubicBezTo>
                      <a:pt x="0" y="2863088"/>
                      <a:pt x="193501" y="2590021"/>
                      <a:pt x="469273" y="2473380"/>
                    </a:cubicBezTo>
                    <a:lnTo>
                      <a:pt x="504360" y="2462488"/>
                    </a:lnTo>
                    <a:lnTo>
                      <a:pt x="480923" y="2419310"/>
                    </a:lnTo>
                    <a:cubicBezTo>
                      <a:pt x="446541" y="2338022"/>
                      <a:pt x="427529" y="2248650"/>
                      <a:pt x="427529" y="2154838"/>
                    </a:cubicBezTo>
                    <a:cubicBezTo>
                      <a:pt x="427529" y="1873400"/>
                      <a:pt x="598641" y="1631928"/>
                      <a:pt x="842506" y="1528782"/>
                    </a:cubicBezTo>
                    <a:lnTo>
                      <a:pt x="875314" y="1518598"/>
                    </a:lnTo>
                    <a:lnTo>
                      <a:pt x="878354" y="1458397"/>
                    </a:lnTo>
                    <a:cubicBezTo>
                      <a:pt x="919195" y="1056241"/>
                      <a:pt x="1221479" y="731374"/>
                      <a:pt x="1612563" y="656441"/>
                    </a:cubicBezTo>
                    <a:lnTo>
                      <a:pt x="1727078" y="645617"/>
                    </a:lnTo>
                    <a:lnTo>
                      <a:pt x="1731164" y="635071"/>
                    </a:lnTo>
                    <a:cubicBezTo>
                      <a:pt x="1743796" y="600804"/>
                      <a:pt x="1758450" y="559446"/>
                      <a:pt x="1775523" y="509345"/>
                    </a:cubicBezTo>
                    <a:cubicBezTo>
                      <a:pt x="1873400" y="143127"/>
                      <a:pt x="1828412" y="169782"/>
                      <a:pt x="1854856" y="0"/>
                    </a:cubicBezTo>
                    <a:cubicBezTo>
                      <a:pt x="1897858" y="149940"/>
                      <a:pt x="1976581" y="246306"/>
                      <a:pt x="2007676" y="420056"/>
                    </a:cubicBezTo>
                    <a:cubicBezTo>
                      <a:pt x="2031975" y="493472"/>
                      <a:pt x="2044367" y="569863"/>
                      <a:pt x="2053783" y="646999"/>
                    </a:cubicBezTo>
                    <a:lnTo>
                      <a:pt x="2058202" y="686403"/>
                    </a:lnTo>
                    <a:lnTo>
                      <a:pt x="2139884" y="711759"/>
                    </a:lnTo>
                    <a:cubicBezTo>
                      <a:pt x="2467019" y="850125"/>
                      <a:pt x="2696560" y="1174051"/>
                      <a:pt x="2696560" y="1551588"/>
                    </a:cubicBezTo>
                    <a:lnTo>
                      <a:pt x="2693418" y="1613811"/>
                    </a:lnTo>
                    <a:lnTo>
                      <a:pt x="2693418" y="3509677"/>
                    </a:lnTo>
                    <a:lnTo>
                      <a:pt x="2696561" y="3571920"/>
                    </a:lnTo>
                    <a:lnTo>
                      <a:pt x="2693418" y="3634162"/>
                    </a:lnTo>
                    <a:lnTo>
                      <a:pt x="2693418" y="3661270"/>
                    </a:lnTo>
                    <a:lnTo>
                      <a:pt x="2692049" y="3661270"/>
                    </a:lnTo>
                    <a:lnTo>
                      <a:pt x="2691928" y="3663677"/>
                    </a:lnTo>
                    <a:cubicBezTo>
                      <a:pt x="2645970" y="4116212"/>
                      <a:pt x="2263790" y="4469351"/>
                      <a:pt x="1799130" y="4469351"/>
                    </a:cubicBezTo>
                    <a:cubicBezTo>
                      <a:pt x="1427402" y="4469351"/>
                      <a:pt x="1108461" y="4243342"/>
                      <a:pt x="972224" y="3921241"/>
                    </a:cubicBezTo>
                    <a:lnTo>
                      <a:pt x="971445" y="3919113"/>
                    </a:lnTo>
                    <a:lnTo>
                      <a:pt x="923199" y="3934089"/>
                    </a:lnTo>
                    <a:cubicBezTo>
                      <a:pt x="873181" y="3944324"/>
                      <a:pt x="821393" y="3949699"/>
                      <a:pt x="768350" y="3949699"/>
                    </a:cubicBezTo>
                    <a:cubicBezTo>
                      <a:pt x="344002" y="3949699"/>
                      <a:pt x="0" y="3605697"/>
                      <a:pt x="0" y="3181349"/>
                    </a:cubicBezTo>
                    <a:close/>
                  </a:path>
                </a:pathLst>
              </a:custGeom>
              <a:solidFill>
                <a:srgbClr val="FDEBB0"/>
              </a:solidFill>
              <a:ln>
                <a:noFill/>
              </a:ln>
            </p:spPr>
            <p:txBody>
              <a:bodyPr anchor="ctr"/>
              <a:lstStyle/>
              <a:p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5" name="TextBox 24">
                <a:hlinkClick r:id="rId10" action="ppaction://hlinksldjump"/>
              </p:cNvPr>
              <p:cNvSpPr txBox="1"/>
              <p:nvPr/>
            </p:nvSpPr>
            <p:spPr>
              <a:xfrm>
                <a:off x="6608725" y="5020029"/>
                <a:ext cx="180286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Thanh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mai</a:t>
                </a:r>
                <a:endPara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129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8" grpId="0"/>
      <p:bldP spid="46" grpId="0" build="p" animBg="1"/>
      <p:bldP spid="47" grpId="0"/>
      <p:bldP spid="49" grpId="0"/>
      <p:bldP spid="50" grpId="0" animBg="1"/>
      <p:bldP spid="13" grpId="0"/>
      <p:bldP spid="52" grpId="0" animBg="1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62803"/>
          </a:xfrm>
          <a:prstGeom prst="rect">
            <a:avLst/>
          </a:prstGeom>
        </p:spPr>
      </p:pic>
      <p:pic>
        <p:nvPicPr>
          <p:cNvPr id="23" name="Tieng-la-cay-xao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10880338" y="4707741"/>
            <a:ext cx="1778562" cy="17828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9279359" y="5440814"/>
            <a:ext cx="1778562" cy="17828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8861093" y="5012542"/>
            <a:ext cx="1778562" cy="17828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7431984" y="5084933"/>
            <a:ext cx="1778562" cy="17828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4784457" y="4985168"/>
            <a:ext cx="1778562" cy="17828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6184754" y="5294906"/>
            <a:ext cx="1778562" cy="17828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2620816" y="5903240"/>
            <a:ext cx="1778562" cy="17828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8176025" y="5818008"/>
            <a:ext cx="1778562" cy="17828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1870388" y="4771602"/>
            <a:ext cx="1778562" cy="17828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4145700" y="5201872"/>
            <a:ext cx="1606687" cy="12877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2863876" y="4668802"/>
            <a:ext cx="1778562" cy="1782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1995974" y="5785202"/>
            <a:ext cx="1778562" cy="1782813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10788705" y="5591662"/>
            <a:ext cx="1778562" cy="17828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10078611" y="5356445"/>
            <a:ext cx="1291483" cy="129457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549633" y="6018032"/>
            <a:ext cx="1778562" cy="17828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1019">
            <a:off x="4220638" y="6018031"/>
            <a:ext cx="1778562" cy="17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98246" y="568863"/>
            <a:ext cx="759229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3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ây dược liệu cây Dâu rượu, Thanh mai - Myrica esculenta Buch | YDHV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98" y="1780667"/>
            <a:ext cx="4751902" cy="3271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Tìm hiểu ý nghĩa giấc mơ thấy quả vải - Kết quả xổ số miền Bắ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90" y="2514860"/>
            <a:ext cx="2881696" cy="180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Chăm Sóc Dâu Tây hiệu quả &amp;quot;như một chuyên gia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89" y="2513087"/>
            <a:ext cx="3176361" cy="211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68528" y="4651492"/>
            <a:ext cx="2338611" cy="619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83787" y="5278125"/>
            <a:ext cx="2873893" cy="619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079398" y="4807947"/>
            <a:ext cx="2338611" cy="619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3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4" y="-79514"/>
            <a:ext cx="13722626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55014" y="2609525"/>
            <a:ext cx="6418608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600" b="1" spc="80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toàn bài</a:t>
            </a:r>
            <a:endParaRPr lang="zh-CN" altLang="en-US" sz="6600" b="1" spc="8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41" y="415668"/>
            <a:ext cx="11540359" cy="5941589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276" y="415668"/>
            <a:ext cx="1179917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7: CÂY XẤU HỔ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48320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27903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6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099332"/>
            <a:ext cx="6619737" cy="4341884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09" y="656634"/>
            <a:ext cx="3152604" cy="548571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74" y="722746"/>
            <a:ext cx="2788318" cy="5430967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57" y="851495"/>
            <a:ext cx="3027957" cy="533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65892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</a:t>
            </a:r>
            <a:r>
              <a:rPr lang="vi-VN" sz="32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thẹn lạ thay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cần đụng nhẹ, lá cây cụp liền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vi-VN" sz="32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cây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469266" y="3532943"/>
            <a:ext cx="344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101210" y="2844225"/>
            <a:ext cx="6045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1101210" y="3749437"/>
            <a:ext cx="8086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946298" y="2844225"/>
            <a:ext cx="712381" cy="67515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6720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290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91" y="0"/>
            <a:ext cx="4363751" cy="225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90" y="2255520"/>
            <a:ext cx="4363752" cy="239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6989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10D13248-5609-4BA3-844E-4DC311169995}"/>
              </a:ext>
            </a:extLst>
          </p:cNvPr>
          <p:cNvSpPr/>
          <p:nvPr/>
        </p:nvSpPr>
        <p:spPr>
          <a:xfrm>
            <a:off x="1783256" y="4843450"/>
            <a:ext cx="10147486" cy="1770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xấu hổ tên khác là cỏ thẹn, cỏ trinh nữ, cây mắc cỡ, hàm tu thảo (tên thuốc trong y học cổ truyền) là một cây nhỏ, mọc thành bụi lớn. Đặc điểm </a:t>
            </a:r>
            <a:r>
              <a:rPr lang="vi-VN" sz="28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dễ </a:t>
            </a:r>
            <a:r>
              <a:rPr lang="vi-VN" sz="280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 biết </a:t>
            </a:r>
            <a:r>
              <a:rPr lang="vi-VN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nhất của cây </a:t>
            </a:r>
            <a:r>
              <a:rPr lang="vi-VN" sz="28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280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vi-VN" sz="28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đụng </a:t>
            </a:r>
            <a:r>
              <a:rPr lang="vi-VN" sz="280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phải lá, lá </a:t>
            </a:r>
            <a:r>
              <a:rPr lang="vi-VN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sẽ cụp rủ xuống nên có tên gọi như trên.</a:t>
            </a:r>
            <a:endParaRPr lang="en-US" sz="28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04668" y="4843450"/>
            <a:ext cx="1887924" cy="21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21486" y="294750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7</a:t>
            </a:r>
            <a:endParaRPr 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 XẤU HỔ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20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480" y="4130928"/>
            <a:ext cx="2917371" cy="27317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231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 bài đọc</a:t>
            </a:r>
            <a:endParaRPr lang="zh-CN" alt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937456"/>
            <a:ext cx="580654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đọc đúng lời người kể chuyện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11197" y="4664706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3</a:t>
                </a:r>
                <a:endParaRPr lang="en-US" sz="2133" b="1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751336" y="4918690"/>
            <a:ext cx="8055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bài: nhận biết được đặc điểm của cây xấu hổ 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1046</Words>
  <Application>Microsoft Office PowerPoint</Application>
  <PresentationFormat>Widescreen</PresentationFormat>
  <Paragraphs>83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Microsoft YaHei</vt:lpstr>
      <vt:lpstr>SimSun</vt:lpstr>
      <vt:lpstr>SimSun</vt:lpstr>
      <vt:lpstr>#9Slide03 Arima Madurai Bold</vt:lpstr>
      <vt:lpstr>#9Slide03 Cabin Condensed SemiB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iCiel Crocante</vt:lpstr>
      <vt:lpstr>inpin heiti</vt:lpstr>
      <vt:lpstr>SVN-Gretoon</vt:lpstr>
      <vt:lpstr>Times New Roman</vt:lpstr>
      <vt:lpstr>方正黑体简体</vt:lpstr>
      <vt:lpstr>Office 主题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55</cp:revision>
  <dcterms:created xsi:type="dcterms:W3CDTF">2021-05-22T10:10:43Z</dcterms:created>
  <dcterms:modified xsi:type="dcterms:W3CDTF">2021-09-25T10:03:55Z</dcterms:modified>
</cp:coreProperties>
</file>