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80" r:id="rId3"/>
  </p:sldMasterIdLst>
  <p:notesMasterIdLst>
    <p:notesMasterId r:id="rId18"/>
  </p:notesMasterIdLst>
  <p:sldIdLst>
    <p:sldId id="325" r:id="rId4"/>
    <p:sldId id="257" r:id="rId5"/>
    <p:sldId id="399" r:id="rId6"/>
    <p:sldId id="402" r:id="rId7"/>
    <p:sldId id="362" r:id="rId8"/>
    <p:sldId id="579" r:id="rId9"/>
    <p:sldId id="580" r:id="rId10"/>
    <p:sldId id="581" r:id="rId11"/>
    <p:sldId id="258" r:id="rId12"/>
    <p:sldId id="263" r:id="rId13"/>
    <p:sldId id="264" r:id="rId14"/>
    <p:sldId id="265" r:id="rId15"/>
    <p:sldId id="583" r:id="rId16"/>
    <p:sldId id="286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6B9B8"/>
    <a:srgbClr val="00FF00"/>
    <a:srgbClr val="FF66CC"/>
    <a:srgbClr val="006600"/>
    <a:srgbClr val="0000FF"/>
    <a:srgbClr val="FCD5B5"/>
    <a:srgbClr val="F8CBAD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32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27/11/2021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1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27/11/2021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793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27/11/2021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142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2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1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7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13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2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4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35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185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27/11/2021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27/11/2021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8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649" r:id="rId13"/>
    <p:sldLayoutId id="2147483652" r:id="rId14"/>
    <p:sldLayoutId id="2147483653" r:id="rId15"/>
    <p:sldLayoutId id="2147483654" r:id="rId16"/>
    <p:sldLayoutId id="2147483655" r:id="rId17"/>
    <p:sldLayoutId id="2147483754" r:id="rId18"/>
    <p:sldLayoutId id="2147483657" r:id="rId19"/>
    <p:sldLayoutId id="2147483658" r:id="rId20"/>
    <p:sldLayoutId id="2147483659" r:id="rId21"/>
    <p:sldLayoutId id="2147483660" r:id="rId22"/>
    <p:sldLayoutId id="214748366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75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3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4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audio" Target="../media/media2.wav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audio" Target="../media/media2.wav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4.png"/><Relationship Id="rId18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1.wav"/><Relationship Id="rId16" Type="http://schemas.openxmlformats.org/officeDocument/2006/relationships/image" Target="../media/image36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audio" Target="../media/media2.wav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2.wmf"/><Relationship Id="rId5" Type="http://schemas.openxmlformats.org/officeDocument/2006/relationships/control" Target="../activeX/activeX4.xml"/><Relationship Id="rId10" Type="http://schemas.openxmlformats.org/officeDocument/2006/relationships/image" Target="../media/image13.png"/><Relationship Id="rId4" Type="http://schemas.openxmlformats.org/officeDocument/2006/relationships/control" Target="../activeX/activeX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3.xml"/><Relationship Id="rId13" Type="http://schemas.openxmlformats.org/officeDocument/2006/relationships/control" Target="../activeX/activeX18.xml"/><Relationship Id="rId18" Type="http://schemas.openxmlformats.org/officeDocument/2006/relationships/control" Target="../activeX/activeX23.xml"/><Relationship Id="rId26" Type="http://schemas.openxmlformats.org/officeDocument/2006/relationships/slideLayout" Target="../slideLayouts/slideLayout24.xml"/><Relationship Id="rId3" Type="http://schemas.openxmlformats.org/officeDocument/2006/relationships/control" Target="../activeX/activeX8.xml"/><Relationship Id="rId21" Type="http://schemas.openxmlformats.org/officeDocument/2006/relationships/control" Target="../activeX/activeX26.xml"/><Relationship Id="rId7" Type="http://schemas.openxmlformats.org/officeDocument/2006/relationships/control" Target="../activeX/activeX12.xml"/><Relationship Id="rId12" Type="http://schemas.openxmlformats.org/officeDocument/2006/relationships/control" Target="../activeX/activeX17.xml"/><Relationship Id="rId17" Type="http://schemas.openxmlformats.org/officeDocument/2006/relationships/control" Target="../activeX/activeX22.xml"/><Relationship Id="rId25" Type="http://schemas.openxmlformats.org/officeDocument/2006/relationships/control" Target="../activeX/activeX30.xml"/><Relationship Id="rId2" Type="http://schemas.openxmlformats.org/officeDocument/2006/relationships/control" Target="../activeX/activeX7.xml"/><Relationship Id="rId16" Type="http://schemas.openxmlformats.org/officeDocument/2006/relationships/control" Target="../activeX/activeX21.xml"/><Relationship Id="rId20" Type="http://schemas.openxmlformats.org/officeDocument/2006/relationships/control" Target="../activeX/activeX25.xml"/><Relationship Id="rId29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control" Target="../activeX/activeX16.xml"/><Relationship Id="rId24" Type="http://schemas.openxmlformats.org/officeDocument/2006/relationships/control" Target="../activeX/activeX29.xml"/><Relationship Id="rId32" Type="http://schemas.openxmlformats.org/officeDocument/2006/relationships/image" Target="../media/image16.wmf"/><Relationship Id="rId5" Type="http://schemas.openxmlformats.org/officeDocument/2006/relationships/control" Target="../activeX/activeX10.xml"/><Relationship Id="rId15" Type="http://schemas.openxmlformats.org/officeDocument/2006/relationships/control" Target="../activeX/activeX20.xml"/><Relationship Id="rId23" Type="http://schemas.openxmlformats.org/officeDocument/2006/relationships/control" Target="../activeX/activeX28.xml"/><Relationship Id="rId28" Type="http://schemas.openxmlformats.org/officeDocument/2006/relationships/image" Target="../media/image17.jpg"/><Relationship Id="rId10" Type="http://schemas.openxmlformats.org/officeDocument/2006/relationships/control" Target="../activeX/activeX15.xml"/><Relationship Id="rId19" Type="http://schemas.openxmlformats.org/officeDocument/2006/relationships/control" Target="../activeX/activeX24.xml"/><Relationship Id="rId31" Type="http://schemas.openxmlformats.org/officeDocument/2006/relationships/image" Target="../media/image15.wmf"/><Relationship Id="rId4" Type="http://schemas.openxmlformats.org/officeDocument/2006/relationships/control" Target="../activeX/activeX9.xml"/><Relationship Id="rId9" Type="http://schemas.openxmlformats.org/officeDocument/2006/relationships/control" Target="../activeX/activeX14.xml"/><Relationship Id="rId14" Type="http://schemas.openxmlformats.org/officeDocument/2006/relationships/control" Target="../activeX/activeX19.xml"/><Relationship Id="rId22" Type="http://schemas.openxmlformats.org/officeDocument/2006/relationships/control" Target="../activeX/activeX27.xml"/><Relationship Id="rId27" Type="http://schemas.openxmlformats.org/officeDocument/2006/relationships/image" Target="../media/image10.PNG"/><Relationship Id="rId30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control" Target="../activeX/activeX32.xml"/><Relationship Id="rId7" Type="http://schemas.openxmlformats.org/officeDocument/2006/relationships/control" Target="../activeX/activeX36.xml"/><Relationship Id="rId12" Type="http://schemas.openxmlformats.org/officeDocument/2006/relationships/image" Target="../media/image20.wmf"/><Relationship Id="rId2" Type="http://schemas.openxmlformats.org/officeDocument/2006/relationships/control" Target="../activeX/activeX31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35.xml"/><Relationship Id="rId11" Type="http://schemas.openxmlformats.org/officeDocument/2006/relationships/image" Target="../media/image19.wmf"/><Relationship Id="rId5" Type="http://schemas.openxmlformats.org/officeDocument/2006/relationships/control" Target="../activeX/activeX34.xml"/><Relationship Id="rId10" Type="http://schemas.openxmlformats.org/officeDocument/2006/relationships/image" Target="../media/image21.png"/><Relationship Id="rId4" Type="http://schemas.openxmlformats.org/officeDocument/2006/relationships/control" Target="../activeX/activeX33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30.png"/><Relationship Id="rId5" Type="http://schemas.microsoft.com/office/2007/relationships/media" Target="../media/media3.mp3"/><Relationship Id="rId10" Type="http://schemas.openxmlformats.org/officeDocument/2006/relationships/image" Target="../media/image29.png"/><Relationship Id="rId4" Type="http://schemas.openxmlformats.org/officeDocument/2006/relationships/audio" Target="../media/media2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audio" Target="../media/media2.wav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2191879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37: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10387" y="181195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375258" y="628964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45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40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35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80 – 45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88103" y="2782476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90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172628" y="276272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80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172628" y="3771058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100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931167" y="372905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99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75926" y="39324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1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53 + 47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41383" y="363354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482254" y="2735666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90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4141383" y="276971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70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499942" y="3582225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931596" y="33397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121664" y="1019799"/>
              <a:ext cx="370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40 + 50 – 20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816835" y="371943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BD7A2-F84F-4F07-84A7-26843E33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FF89C-A2E9-4FDE-BD81-63ACE0254F70}"/>
              </a:ext>
            </a:extLst>
          </p:cNvPr>
          <p:cNvSpPr txBox="1"/>
          <p:nvPr/>
        </p:nvSpPr>
        <p:spPr>
          <a:xfrm>
            <a:off x="2830985" y="3262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A3B39-8A7B-4D0B-98AB-98E78A891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3610"/>
            <a:ext cx="444879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A6195F90-9FB6-483D-A538-9D5DCF27408E}"/>
              </a:ext>
            </a:extLst>
          </p:cNvPr>
          <p:cNvSpPr/>
          <p:nvPr/>
        </p:nvSpPr>
        <p:spPr>
          <a:xfrm>
            <a:off x="1998392" y="174087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50F8743-5C13-4C9A-A0F2-852C48F7D484}"/>
              </a:ext>
            </a:extLst>
          </p:cNvPr>
          <p:cNvSpPr/>
          <p:nvPr/>
        </p:nvSpPr>
        <p:spPr>
          <a:xfrm>
            <a:off x="5362290" y="170636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D0CEC28-0EDC-4531-B5B3-916BCC29C98E}"/>
              </a:ext>
            </a:extLst>
          </p:cNvPr>
          <p:cNvSpPr/>
          <p:nvPr/>
        </p:nvSpPr>
        <p:spPr>
          <a:xfrm>
            <a:off x="8899038" y="1664343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542F10F-0619-4FB1-81DC-B063482EAEC6}"/>
              </a:ext>
            </a:extLst>
          </p:cNvPr>
          <p:cNvGrpSpPr/>
          <p:nvPr/>
        </p:nvGrpSpPr>
        <p:grpSpPr>
          <a:xfrm>
            <a:off x="4053268" y="277098"/>
            <a:ext cx="4061308" cy="628893"/>
            <a:chOff x="-3369817" y="382608"/>
            <a:chExt cx="4484528" cy="74454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2365D95C-2EC1-4A67-9111-364167102B96}"/>
                </a:ext>
              </a:extLst>
            </p:cNvPr>
            <p:cNvSpPr/>
            <p:nvPr/>
          </p:nvSpPr>
          <p:spPr>
            <a:xfrm>
              <a:off x="-3369817" y="382608"/>
              <a:ext cx="4484528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6F69E39-605B-4B75-9269-30BBCFFEF7E4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681CF9E7-F0E6-4F74-BCAD-7451E6A8017A}"/>
              </a:ext>
            </a:extLst>
          </p:cNvPr>
          <p:cNvSpPr txBox="1"/>
          <p:nvPr/>
        </p:nvSpPr>
        <p:spPr>
          <a:xfrm>
            <a:off x="2545610" y="174383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58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8C46F7E-46D2-4307-80D4-9CBC874BACEB}"/>
              </a:ext>
            </a:extLst>
          </p:cNvPr>
          <p:cNvCxnSpPr>
            <a:cxnSpLocks/>
          </p:cNvCxnSpPr>
          <p:nvPr/>
        </p:nvCxnSpPr>
        <p:spPr>
          <a:xfrm>
            <a:off x="2318589" y="278566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0D1B710A-9031-43FD-BB78-58726E2BD674}"/>
              </a:ext>
            </a:extLst>
          </p:cNvPr>
          <p:cNvSpPr txBox="1"/>
          <p:nvPr/>
        </p:nvSpPr>
        <p:spPr>
          <a:xfrm>
            <a:off x="2291955" y="200544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E1575A15-711F-4F64-A059-1B6F44D420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1" t="43805" r="79771" b="18395"/>
          <a:stretch/>
        </p:blipFill>
        <p:spPr>
          <a:xfrm>
            <a:off x="1489544" y="2629920"/>
            <a:ext cx="680248" cy="89289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16A4D8D0-9A2A-4D3B-A4CD-E081939310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459" t="29862" r="38758" b="17202"/>
          <a:stretch/>
        </p:blipFill>
        <p:spPr>
          <a:xfrm flipH="1">
            <a:off x="8624714" y="2595223"/>
            <a:ext cx="513182" cy="8463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A286254-4A43-4EF6-998A-AF02862996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932" t="28077" r="19166" b="18134"/>
          <a:stretch/>
        </p:blipFill>
        <p:spPr>
          <a:xfrm>
            <a:off x="5068056" y="2522269"/>
            <a:ext cx="550849" cy="992523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86872393-8509-4B71-9B26-4B1485D5A51B}"/>
              </a:ext>
            </a:extLst>
          </p:cNvPr>
          <p:cNvSpPr txBox="1"/>
          <p:nvPr/>
        </p:nvSpPr>
        <p:spPr>
          <a:xfrm>
            <a:off x="1824098" y="107013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58 + 17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63B9E76-F6A2-459E-BF20-2AB7A397FEED}"/>
              </a:ext>
            </a:extLst>
          </p:cNvPr>
          <p:cNvSpPr txBox="1"/>
          <p:nvPr/>
        </p:nvSpPr>
        <p:spPr>
          <a:xfrm>
            <a:off x="5219337" y="102973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85 - 68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8636B6-A89A-4AF9-8B97-E7BB1C634F2C}"/>
              </a:ext>
            </a:extLst>
          </p:cNvPr>
          <p:cNvSpPr txBox="1"/>
          <p:nvPr/>
        </p:nvSpPr>
        <p:spPr>
          <a:xfrm>
            <a:off x="8739418" y="100570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49 + 9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C5007A-C0BE-427C-8364-F5765363A879}"/>
              </a:ext>
            </a:extLst>
          </p:cNvPr>
          <p:cNvSpPr txBox="1"/>
          <p:nvPr/>
        </p:nvSpPr>
        <p:spPr>
          <a:xfrm>
            <a:off x="2533165" y="2280016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17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36AB6F4-6016-4439-937D-6467543F6C5A}"/>
              </a:ext>
            </a:extLst>
          </p:cNvPr>
          <p:cNvSpPr txBox="1"/>
          <p:nvPr/>
        </p:nvSpPr>
        <p:spPr>
          <a:xfrm>
            <a:off x="5914367" y="170079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85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028E3D2-34DA-41B8-97F6-C52A7822EB89}"/>
              </a:ext>
            </a:extLst>
          </p:cNvPr>
          <p:cNvCxnSpPr>
            <a:cxnSpLocks/>
          </p:cNvCxnSpPr>
          <p:nvPr/>
        </p:nvCxnSpPr>
        <p:spPr>
          <a:xfrm>
            <a:off x="5706081" y="27515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43DDEDE6-1826-4960-B453-DACFE11180BE}"/>
              </a:ext>
            </a:extLst>
          </p:cNvPr>
          <p:cNvSpPr txBox="1"/>
          <p:nvPr/>
        </p:nvSpPr>
        <p:spPr>
          <a:xfrm>
            <a:off x="5670640" y="190668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0B35479-2AA8-4E6D-BEA9-7433AAAAB819}"/>
              </a:ext>
            </a:extLst>
          </p:cNvPr>
          <p:cNvSpPr txBox="1"/>
          <p:nvPr/>
        </p:nvSpPr>
        <p:spPr>
          <a:xfrm>
            <a:off x="5913139" y="2250400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68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E965598-2811-47F2-999C-CCAFF888EFD1}"/>
              </a:ext>
            </a:extLst>
          </p:cNvPr>
          <p:cNvSpPr txBox="1"/>
          <p:nvPr/>
        </p:nvSpPr>
        <p:spPr>
          <a:xfrm>
            <a:off x="9479705" y="168291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49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77DCF19-6A0F-4EB2-946B-44C5EE093561}"/>
              </a:ext>
            </a:extLst>
          </p:cNvPr>
          <p:cNvCxnSpPr>
            <a:cxnSpLocks/>
          </p:cNvCxnSpPr>
          <p:nvPr/>
        </p:nvCxnSpPr>
        <p:spPr>
          <a:xfrm>
            <a:off x="9242812" y="269861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EDCE7AF1-0EA2-4543-931E-FCADA7BCE25D}"/>
              </a:ext>
            </a:extLst>
          </p:cNvPr>
          <p:cNvSpPr txBox="1"/>
          <p:nvPr/>
        </p:nvSpPr>
        <p:spPr>
          <a:xfrm>
            <a:off x="9226050" y="194452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B95B3B3-B40C-4C72-88C1-A3B5B02CA659}"/>
              </a:ext>
            </a:extLst>
          </p:cNvPr>
          <p:cNvSpPr txBox="1"/>
          <p:nvPr/>
        </p:nvSpPr>
        <p:spPr>
          <a:xfrm>
            <a:off x="9505848" y="2193148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9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1AF524F-9929-4A1A-8CB4-2C0146E4E758}"/>
              </a:ext>
            </a:extLst>
          </p:cNvPr>
          <p:cNvSpPr/>
          <p:nvPr/>
        </p:nvSpPr>
        <p:spPr>
          <a:xfrm>
            <a:off x="1988703" y="449133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4D74441D-A29D-46CE-806D-F0012627225B}"/>
              </a:ext>
            </a:extLst>
          </p:cNvPr>
          <p:cNvSpPr/>
          <p:nvPr/>
        </p:nvSpPr>
        <p:spPr>
          <a:xfrm>
            <a:off x="5457764" y="443199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9619D34A-7330-411C-AEB8-F19A9DA43F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932" t="28077" r="19166" b="18134"/>
          <a:stretch/>
        </p:blipFill>
        <p:spPr>
          <a:xfrm>
            <a:off x="3287315" y="5302308"/>
            <a:ext cx="560866" cy="1010573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196C8A69-4610-4750-A83A-41C3F00C042C}"/>
              </a:ext>
            </a:extLst>
          </p:cNvPr>
          <p:cNvSpPr txBox="1"/>
          <p:nvPr/>
        </p:nvSpPr>
        <p:spPr>
          <a:xfrm>
            <a:off x="1916171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+ 69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3C00630-AFE2-4955-AFEA-AABDC69B6B52}"/>
              </a:ext>
            </a:extLst>
          </p:cNvPr>
          <p:cNvSpPr txBox="1"/>
          <p:nvPr/>
        </p:nvSpPr>
        <p:spPr>
          <a:xfrm>
            <a:off x="5303945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100 - 24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F0166AC-E9AC-430D-A434-CCD74CD2E022}"/>
              </a:ext>
            </a:extLst>
          </p:cNvPr>
          <p:cNvSpPr txBox="1"/>
          <p:nvPr/>
        </p:nvSpPr>
        <p:spPr>
          <a:xfrm>
            <a:off x="2541546" y="449246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31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E84AE14-FBCE-43B0-BC57-D9A07F610850}"/>
              </a:ext>
            </a:extLst>
          </p:cNvPr>
          <p:cNvCxnSpPr>
            <a:cxnSpLocks/>
          </p:cNvCxnSpPr>
          <p:nvPr/>
        </p:nvCxnSpPr>
        <p:spPr>
          <a:xfrm>
            <a:off x="2314525" y="554317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B50D450A-D967-4095-BF4F-CA645384F934}"/>
              </a:ext>
            </a:extLst>
          </p:cNvPr>
          <p:cNvSpPr txBox="1"/>
          <p:nvPr/>
        </p:nvSpPr>
        <p:spPr>
          <a:xfrm>
            <a:off x="2287891" y="475407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A8D0005-9883-4489-BC8A-28ACB7DA740A}"/>
              </a:ext>
            </a:extLst>
          </p:cNvPr>
          <p:cNvSpPr txBox="1"/>
          <p:nvPr/>
        </p:nvSpPr>
        <p:spPr>
          <a:xfrm>
            <a:off x="2537508" y="5022056"/>
            <a:ext cx="63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69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411D5CC-2DCD-4939-ADBD-AB9422C0EBF2}"/>
              </a:ext>
            </a:extLst>
          </p:cNvPr>
          <p:cNvSpPr txBox="1"/>
          <p:nvPr/>
        </p:nvSpPr>
        <p:spPr>
          <a:xfrm>
            <a:off x="5802688" y="4445651"/>
            <a:ext cx="86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72E7CB9-88DF-4A34-8BFB-C02D3EF84E8E}"/>
              </a:ext>
            </a:extLst>
          </p:cNvPr>
          <p:cNvCxnSpPr>
            <a:cxnSpLocks/>
          </p:cNvCxnSpPr>
          <p:nvPr/>
        </p:nvCxnSpPr>
        <p:spPr>
          <a:xfrm>
            <a:off x="5763644" y="549365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76DAD075-0EDA-4C41-839C-D9714FD1F451}"/>
              </a:ext>
            </a:extLst>
          </p:cNvPr>
          <p:cNvSpPr txBox="1"/>
          <p:nvPr/>
        </p:nvSpPr>
        <p:spPr>
          <a:xfrm>
            <a:off x="5813654" y="469664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6AF9630-3FF4-4AE8-A80F-6B2B0848E790}"/>
              </a:ext>
            </a:extLst>
          </p:cNvPr>
          <p:cNvSpPr txBox="1"/>
          <p:nvPr/>
        </p:nvSpPr>
        <p:spPr>
          <a:xfrm>
            <a:off x="6010058" y="495034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24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A2DB5010-4B80-4DF8-9B95-6BA95C8C78DE}"/>
              </a:ext>
            </a:extLst>
          </p:cNvPr>
          <p:cNvSpPr/>
          <p:nvPr/>
        </p:nvSpPr>
        <p:spPr>
          <a:xfrm>
            <a:off x="8918534" y="446270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DF455C8-0BC1-48CF-A609-D9D0A9104080}"/>
              </a:ext>
            </a:extLst>
          </p:cNvPr>
          <p:cNvSpPr txBox="1"/>
          <p:nvPr/>
        </p:nvSpPr>
        <p:spPr>
          <a:xfrm>
            <a:off x="8765628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72 - 6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A87D42F-D891-4A47-B870-22D966BBEA71}"/>
              </a:ext>
            </a:extLst>
          </p:cNvPr>
          <p:cNvSpPr txBox="1"/>
          <p:nvPr/>
        </p:nvSpPr>
        <p:spPr>
          <a:xfrm>
            <a:off x="9391708" y="448678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72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B242CDD-48BE-4167-AA0B-0C6B2DF35873}"/>
              </a:ext>
            </a:extLst>
          </p:cNvPr>
          <p:cNvCxnSpPr>
            <a:cxnSpLocks/>
          </p:cNvCxnSpPr>
          <p:nvPr/>
        </p:nvCxnSpPr>
        <p:spPr>
          <a:xfrm>
            <a:off x="9164687" y="55286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4FE9AC67-3C00-4EF6-8E46-0916F1D57D4D}"/>
              </a:ext>
            </a:extLst>
          </p:cNvPr>
          <p:cNvSpPr txBox="1"/>
          <p:nvPr/>
        </p:nvSpPr>
        <p:spPr>
          <a:xfrm>
            <a:off x="9205819" y="472164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60ECB9A-95ED-4D4C-B1B5-748304F0AA9A}"/>
              </a:ext>
            </a:extLst>
          </p:cNvPr>
          <p:cNvSpPr txBox="1"/>
          <p:nvPr/>
        </p:nvSpPr>
        <p:spPr>
          <a:xfrm>
            <a:off x="9601167" y="499418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0E95A739-BB82-4050-9094-7F99D64E37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422" t="45483" r="4084" b="18522"/>
          <a:stretch/>
        </p:blipFill>
        <p:spPr>
          <a:xfrm>
            <a:off x="10283683" y="5490363"/>
            <a:ext cx="424937" cy="75567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531ABACC-9EC6-4B58-936B-2BD726FA0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1" t="43805" r="79771" b="18395"/>
          <a:stretch/>
        </p:blipFill>
        <p:spPr>
          <a:xfrm>
            <a:off x="6636946" y="5381146"/>
            <a:ext cx="680248" cy="89289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5362" name="TextBox1" r:id="rId2" imgW="752400" imgH="495360"/>
        </mc:Choice>
        <mc:Fallback>
          <p:control name="TextBox1" r:id="rId2" imgW="752400" imgH="495360">
            <p:pic>
              <p:nvPicPr>
                <p:cNvPr id="47" name="TextBox1">
                  <a:extLst>
                    <a:ext uri="{FF2B5EF4-FFF2-40B4-BE49-F238E27FC236}">
                      <a16:creationId xmlns:a16="http://schemas.microsoft.com/office/drawing/2014/main" id="{9897B6CA-3191-41C2-97AE-A821D8637A2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10910" y="2872423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63" name="TextBox2" r:id="rId3" imgW="752400" imgH="495360"/>
        </mc:Choice>
        <mc:Fallback>
          <p:control name="TextBox2" r:id="rId3" imgW="752400" imgH="495360">
            <p:pic>
              <p:nvPicPr>
                <p:cNvPr id="48" name="TextBox2">
                  <a:extLst>
                    <a:ext uri="{FF2B5EF4-FFF2-40B4-BE49-F238E27FC236}">
                      <a16:creationId xmlns:a16="http://schemas.microsoft.com/office/drawing/2014/main" id="{6DEA0C37-557A-4C63-AAAC-EBD16A97DD7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43984" y="2858337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64" name="TextBox3" r:id="rId4" imgW="752400" imgH="495360"/>
        </mc:Choice>
        <mc:Fallback>
          <p:control name="TextBox3" r:id="rId4" imgW="752400" imgH="495360">
            <p:pic>
              <p:nvPicPr>
                <p:cNvPr id="49" name="TextBox3">
                  <a:extLst>
                    <a:ext uri="{FF2B5EF4-FFF2-40B4-BE49-F238E27FC236}">
                      <a16:creationId xmlns:a16="http://schemas.microsoft.com/office/drawing/2014/main" id="{C81D8463-1413-48CA-A687-4297539050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34877" y="2845805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65" name="TextBox4" r:id="rId5" imgW="752400" imgH="495360"/>
        </mc:Choice>
        <mc:Fallback>
          <p:control name="TextBox4" r:id="rId5" imgW="752400" imgH="495360">
            <p:pic>
              <p:nvPicPr>
                <p:cNvPr id="50" name="TextBox4">
                  <a:extLst>
                    <a:ext uri="{FF2B5EF4-FFF2-40B4-BE49-F238E27FC236}">
                      <a16:creationId xmlns:a16="http://schemas.microsoft.com/office/drawing/2014/main" id="{E4A6EF2F-932B-4010-994E-BE4A499B0C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84055" y="5694337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66" name="TextBox5" r:id="rId6" imgW="752400" imgH="495360"/>
        </mc:Choice>
        <mc:Fallback>
          <p:control name="TextBox5" r:id="rId6" imgW="752400" imgH="495360">
            <p:pic>
              <p:nvPicPr>
                <p:cNvPr id="51" name="TextBox5">
                  <a:extLst>
                    <a:ext uri="{FF2B5EF4-FFF2-40B4-BE49-F238E27FC236}">
                      <a16:creationId xmlns:a16="http://schemas.microsoft.com/office/drawing/2014/main" id="{15DD292A-E974-450F-8A0C-14DFB88FE00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69027" y="5609377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67" name="TextBox6" r:id="rId7" imgW="752400" imgH="495360"/>
        </mc:Choice>
        <mc:Fallback>
          <p:control name="TextBox6" r:id="rId7" imgW="752400" imgH="495360">
            <p:pic>
              <p:nvPicPr>
                <p:cNvPr id="52" name="TextBox6">
                  <a:extLst>
                    <a:ext uri="{FF2B5EF4-FFF2-40B4-BE49-F238E27FC236}">
                      <a16:creationId xmlns:a16="http://schemas.microsoft.com/office/drawing/2014/main" id="{B11E719E-E7B9-4ED7-AC4D-69CE30BBEF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32657" y="5628553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6ABCC-02D3-41F1-A421-EA7171E97A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7755"/>
            <a:ext cx="12192000" cy="6374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4229929"/>
            <a:ext cx="12192000" cy="22345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13484E0-EB00-4F66-91CD-1A08A9D62EDC}"/>
              </a:ext>
            </a:extLst>
          </p:cNvPr>
          <p:cNvGrpSpPr/>
          <p:nvPr/>
        </p:nvGrpSpPr>
        <p:grpSpPr>
          <a:xfrm>
            <a:off x="1731735" y="1905861"/>
            <a:ext cx="3473311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5F0FE8-0066-47D3-883E-29FD53C4A300}"/>
              </a:ext>
            </a:extLst>
          </p:cNvPr>
          <p:cNvGrpSpPr/>
          <p:nvPr/>
        </p:nvGrpSpPr>
        <p:grpSpPr>
          <a:xfrm>
            <a:off x="7124555" y="1751417"/>
            <a:ext cx="355946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12A1DA2-E888-4E77-B4C2-D1F4768D4750}"/>
              </a:ext>
            </a:extLst>
          </p:cNvPr>
          <p:cNvSpPr/>
          <p:nvPr/>
        </p:nvSpPr>
        <p:spPr>
          <a:xfrm>
            <a:off x="2218440" y="2280874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17AD92C-2E39-4CB1-AB8B-33E8C16961FA}"/>
              </a:ext>
            </a:extLst>
          </p:cNvPr>
          <p:cNvSpPr/>
          <p:nvPr/>
        </p:nvSpPr>
        <p:spPr>
          <a:xfrm>
            <a:off x="3124691" y="229811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62E6F8C-B764-49F6-A459-24045D70F69A}"/>
              </a:ext>
            </a:extLst>
          </p:cNvPr>
          <p:cNvSpPr/>
          <p:nvPr/>
        </p:nvSpPr>
        <p:spPr>
          <a:xfrm>
            <a:off x="4030942" y="228836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7FAE99-0064-4A53-8AF6-3ED59500DAF6}"/>
              </a:ext>
            </a:extLst>
          </p:cNvPr>
          <p:cNvSpPr/>
          <p:nvPr/>
        </p:nvSpPr>
        <p:spPr>
          <a:xfrm>
            <a:off x="7650384" y="2296425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ED1A0F6-68A1-4CF3-8BB1-028932B9BAAB}"/>
              </a:ext>
            </a:extLst>
          </p:cNvPr>
          <p:cNvSpPr/>
          <p:nvPr/>
        </p:nvSpPr>
        <p:spPr>
          <a:xfrm>
            <a:off x="8568229" y="2279181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7F142AA-C301-40C7-B6AE-F1CE22B8CE36}"/>
              </a:ext>
            </a:extLst>
          </p:cNvPr>
          <p:cNvSpPr/>
          <p:nvPr/>
        </p:nvSpPr>
        <p:spPr>
          <a:xfrm>
            <a:off x="9424154" y="2280702"/>
            <a:ext cx="883118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100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DD33D9-E341-4CA3-921A-6D96DF393805}"/>
              </a:ext>
            </a:extLst>
          </p:cNvPr>
          <p:cNvGrpSpPr/>
          <p:nvPr/>
        </p:nvGrpSpPr>
        <p:grpSpPr>
          <a:xfrm>
            <a:off x="121623" y="340095"/>
            <a:ext cx="12071419" cy="663942"/>
            <a:chOff x="-259810" y="321217"/>
            <a:chExt cx="9744049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ECCED8B-BCFA-4B8F-A417-53C39A57DD1F}"/>
                </a:ext>
              </a:extLst>
            </p:cNvPr>
            <p:cNvSpPr/>
            <p:nvPr/>
          </p:nvSpPr>
          <p:spPr>
            <a:xfrm>
              <a:off x="-259810" y="321217"/>
              <a:ext cx="9744049" cy="66394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84BFB4E-7D70-4C25-BB84-79FBE241E73F}"/>
                </a:ext>
              </a:extLst>
            </p:cNvPr>
            <p:cNvSpPr/>
            <p:nvPr/>
          </p:nvSpPr>
          <p:spPr>
            <a:xfrm>
              <a:off x="-193932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9466AF5F-4864-40CF-A523-F8A5A9802ACF}"/>
              </a:ext>
            </a:extLst>
          </p:cNvPr>
          <p:cNvSpPr txBox="1"/>
          <p:nvPr/>
        </p:nvSpPr>
        <p:spPr>
          <a:xfrm>
            <a:off x="8192879" y="323389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E71170B-5559-45FC-99B4-1E2D346C6950}"/>
              </a:ext>
            </a:extLst>
          </p:cNvPr>
          <p:cNvSpPr txBox="1"/>
          <p:nvPr/>
        </p:nvSpPr>
        <p:spPr>
          <a:xfrm>
            <a:off x="8199260" y="4004166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DF07FEA-9104-4047-A4C8-092F8FB0D277}"/>
              </a:ext>
            </a:extLst>
          </p:cNvPr>
          <p:cNvSpPr txBox="1"/>
          <p:nvPr/>
        </p:nvSpPr>
        <p:spPr>
          <a:xfrm>
            <a:off x="8199260" y="4733989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A063EBD-210C-4F44-9A26-B40C814E2C2D}"/>
              </a:ext>
            </a:extLst>
          </p:cNvPr>
          <p:cNvSpPr txBox="1"/>
          <p:nvPr/>
        </p:nvSpPr>
        <p:spPr>
          <a:xfrm>
            <a:off x="8199260" y="5415550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E66B29-D9FF-4BCA-BBBB-32911102646D}"/>
              </a:ext>
            </a:extLst>
          </p:cNvPr>
          <p:cNvSpPr txBox="1"/>
          <p:nvPr/>
        </p:nvSpPr>
        <p:spPr>
          <a:xfrm>
            <a:off x="2767846" y="3331043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361A17A-B989-476C-9797-226010DE53F4}"/>
              </a:ext>
            </a:extLst>
          </p:cNvPr>
          <p:cNvSpPr txBox="1"/>
          <p:nvPr/>
        </p:nvSpPr>
        <p:spPr>
          <a:xfrm>
            <a:off x="2767846" y="408480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E2BD94-A538-4C79-90B6-A7F66E987856}"/>
              </a:ext>
            </a:extLst>
          </p:cNvPr>
          <p:cNvSpPr txBox="1"/>
          <p:nvPr/>
        </p:nvSpPr>
        <p:spPr>
          <a:xfrm>
            <a:off x="2767846" y="4801931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78520F2-D826-42CE-AB29-CEC83F35F677}"/>
              </a:ext>
            </a:extLst>
          </p:cNvPr>
          <p:cNvSpPr txBox="1"/>
          <p:nvPr/>
        </p:nvSpPr>
        <p:spPr>
          <a:xfrm>
            <a:off x="2767846" y="5472902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418" name="TextBox8" r:id="rId2" imgW="590400" imgH="476280"/>
        </mc:Choice>
        <mc:Fallback>
          <p:control name="TextBox8" r:id="rId2" imgW="590400" imgH="476280">
            <p:pic>
              <p:nvPicPr>
                <p:cNvPr id="90" name="TextBox8">
                  <a:extLst>
                    <a:ext uri="{FF2B5EF4-FFF2-40B4-BE49-F238E27FC236}">
                      <a16:creationId xmlns:a16="http://schemas.microsoft.com/office/drawing/2014/main" id="{F2BDFA09-DFB4-41CE-8386-BCF1632A4B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2554" y="326257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19" name="TextBox9" r:id="rId3" imgW="590400" imgH="476280"/>
        </mc:Choice>
        <mc:Fallback>
          <p:control name="TextBox9" r:id="rId3" imgW="590400" imgH="476280">
            <p:pic>
              <p:nvPicPr>
                <p:cNvPr id="91" name="TextBox9">
                  <a:extLst>
                    <a:ext uri="{FF2B5EF4-FFF2-40B4-BE49-F238E27FC236}">
                      <a16:creationId xmlns:a16="http://schemas.microsoft.com/office/drawing/2014/main" id="{9625B5CC-C8CD-498D-B9B6-3B0FD44E60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54402" y="3239657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0" name="TextBox11" r:id="rId4" imgW="647640" imgH="476280"/>
        </mc:Choice>
        <mc:Fallback>
          <p:control name="TextBox11" r:id="rId4" imgW="647640" imgH="476280">
            <p:pic>
              <p:nvPicPr>
                <p:cNvPr id="92" name="TextBox11">
                  <a:extLst>
                    <a:ext uri="{FF2B5EF4-FFF2-40B4-BE49-F238E27FC236}">
                      <a16:creationId xmlns:a16="http://schemas.microsoft.com/office/drawing/2014/main" id="{30DFA59B-0399-41C6-A2F9-D10CEB418F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56054" y="3262570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1" name="TextBox1" r:id="rId5" imgW="590400" imgH="476280"/>
        </mc:Choice>
        <mc:Fallback>
          <p:control name="TextBox1" r:id="rId5" imgW="590400" imgH="476280">
            <p:pic>
              <p:nvPicPr>
                <p:cNvPr id="114" name="TextBox1">
                  <a:extLst>
                    <a:ext uri="{FF2B5EF4-FFF2-40B4-BE49-F238E27FC236}">
                      <a16:creationId xmlns:a16="http://schemas.microsoft.com/office/drawing/2014/main" id="{553AA87E-CDC4-41D3-BFAB-296C70AD3A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4032838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2" name="TextBox2" r:id="rId6" imgW="590400" imgH="476280"/>
        </mc:Choice>
        <mc:Fallback>
          <p:control name="TextBox2" r:id="rId6" imgW="590400" imgH="476280">
            <p:pic>
              <p:nvPicPr>
                <p:cNvPr id="115" name="TextBox2">
                  <a:extLst>
                    <a:ext uri="{FF2B5EF4-FFF2-40B4-BE49-F238E27FC236}">
                      <a16:creationId xmlns:a16="http://schemas.microsoft.com/office/drawing/2014/main" id="{47FC5C99-67CC-4576-84A8-89ECABEB642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4009925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3" name="TextBox3" r:id="rId7" imgW="647640" imgH="476280"/>
        </mc:Choice>
        <mc:Fallback>
          <p:control name="TextBox3" r:id="rId7" imgW="647640" imgH="476280">
            <p:pic>
              <p:nvPicPr>
                <p:cNvPr id="116" name="TextBox3">
                  <a:extLst>
                    <a:ext uri="{FF2B5EF4-FFF2-40B4-BE49-F238E27FC236}">
                      <a16:creationId xmlns:a16="http://schemas.microsoft.com/office/drawing/2014/main" id="{8CDE71A2-BCC2-464D-AC38-E45A421A4A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4032838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4" name="TextBox4" r:id="rId8" imgW="590400" imgH="476280"/>
        </mc:Choice>
        <mc:Fallback>
          <p:control name="TextBox4" r:id="rId8" imgW="590400" imgH="476280">
            <p:pic>
              <p:nvPicPr>
                <p:cNvPr id="118" name="TextBox4">
                  <a:extLst>
                    <a:ext uri="{FF2B5EF4-FFF2-40B4-BE49-F238E27FC236}">
                      <a16:creationId xmlns:a16="http://schemas.microsoft.com/office/drawing/2014/main" id="{AB0F2DFB-F798-4517-B1C3-ED0DB79E45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4762661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5" name="TextBox5" r:id="rId9" imgW="590400" imgH="476280"/>
        </mc:Choice>
        <mc:Fallback>
          <p:control name="TextBox5" r:id="rId9" imgW="590400" imgH="476280">
            <p:pic>
              <p:nvPicPr>
                <p:cNvPr id="119" name="TextBox5">
                  <a:extLst>
                    <a:ext uri="{FF2B5EF4-FFF2-40B4-BE49-F238E27FC236}">
                      <a16:creationId xmlns:a16="http://schemas.microsoft.com/office/drawing/2014/main" id="{870AFC4D-CE94-4FDC-8435-CFF4F608CC8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4739748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6" name="TextBox6" r:id="rId10" imgW="647640" imgH="476280"/>
        </mc:Choice>
        <mc:Fallback>
          <p:control name="TextBox6" r:id="rId10" imgW="647640" imgH="476280">
            <p:pic>
              <p:nvPicPr>
                <p:cNvPr id="120" name="TextBox6">
                  <a:extLst>
                    <a:ext uri="{FF2B5EF4-FFF2-40B4-BE49-F238E27FC236}">
                      <a16:creationId xmlns:a16="http://schemas.microsoft.com/office/drawing/2014/main" id="{E053F1C0-55B6-44A5-9886-77F28E832C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4762661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7" name="TextBox7" r:id="rId11" imgW="590400" imgH="476280"/>
        </mc:Choice>
        <mc:Fallback>
          <p:control name="TextBox7" r:id="rId11" imgW="590400" imgH="476280">
            <p:pic>
              <p:nvPicPr>
                <p:cNvPr id="122" name="TextBox7">
                  <a:extLst>
                    <a:ext uri="{FF2B5EF4-FFF2-40B4-BE49-F238E27FC236}">
                      <a16:creationId xmlns:a16="http://schemas.microsoft.com/office/drawing/2014/main" id="{90E6AE0E-E29F-451F-AEFD-5F46E25A9E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5444222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8" name="TextBox10" r:id="rId12" imgW="590400" imgH="476280"/>
        </mc:Choice>
        <mc:Fallback>
          <p:control name="TextBox10" r:id="rId12" imgW="590400" imgH="476280">
            <p:pic>
              <p:nvPicPr>
                <p:cNvPr id="123" name="TextBox10">
                  <a:extLst>
                    <a:ext uri="{FF2B5EF4-FFF2-40B4-BE49-F238E27FC236}">
                      <a16:creationId xmlns:a16="http://schemas.microsoft.com/office/drawing/2014/main" id="{233B3B0C-ECF9-4D91-A3C5-92596B1262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5421309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9" name="TextBox12" r:id="rId13" imgW="647640" imgH="476280"/>
        </mc:Choice>
        <mc:Fallback>
          <p:control name="TextBox12" r:id="rId13" imgW="647640" imgH="476280">
            <p:pic>
              <p:nvPicPr>
                <p:cNvPr id="124" name="TextBox12">
                  <a:extLst>
                    <a:ext uri="{FF2B5EF4-FFF2-40B4-BE49-F238E27FC236}">
                      <a16:creationId xmlns:a16="http://schemas.microsoft.com/office/drawing/2014/main" id="{A61BC9D7-8ACA-481C-9187-1824E0B540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5444222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0" name="TextBox13" r:id="rId14" imgW="600120" imgH="476280"/>
        </mc:Choice>
        <mc:Fallback>
          <p:control name="TextBox13" r:id="rId14" imgW="600120" imgH="476280">
            <p:pic>
              <p:nvPicPr>
                <p:cNvPr id="126" name="TextBox13">
                  <a:extLst>
                    <a:ext uri="{FF2B5EF4-FFF2-40B4-BE49-F238E27FC236}">
                      <a16:creationId xmlns:a16="http://schemas.microsoft.com/office/drawing/2014/main" id="{0FA4F010-F5B3-46E2-8508-CBF6D9AFE7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3359715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1" name="TextBox14" r:id="rId15" imgW="590400" imgH="476280"/>
        </mc:Choice>
        <mc:Fallback>
          <p:control name="TextBox14" r:id="rId15" imgW="590400" imgH="476280">
            <p:pic>
              <p:nvPicPr>
                <p:cNvPr id="127" name="TextBox14">
                  <a:extLst>
                    <a:ext uri="{FF2B5EF4-FFF2-40B4-BE49-F238E27FC236}">
                      <a16:creationId xmlns:a16="http://schemas.microsoft.com/office/drawing/2014/main" id="{E97B1536-F9CD-4244-8410-558C7FA884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3336802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2" name="TextBox15" r:id="rId16" imgW="647640" imgH="476280"/>
        </mc:Choice>
        <mc:Fallback>
          <p:control name="TextBox15" r:id="rId16" imgW="647640" imgH="476280">
            <p:pic>
              <p:nvPicPr>
                <p:cNvPr id="128" name="TextBox15">
                  <a:extLst>
                    <a:ext uri="{FF2B5EF4-FFF2-40B4-BE49-F238E27FC236}">
                      <a16:creationId xmlns:a16="http://schemas.microsoft.com/office/drawing/2014/main" id="{50866F69-B8E5-4A84-9C3D-70D995183C7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3359715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3" name="TextBox16" r:id="rId17" imgW="600120" imgH="476280"/>
        </mc:Choice>
        <mc:Fallback>
          <p:control name="TextBox16" r:id="rId17" imgW="600120" imgH="476280">
            <p:pic>
              <p:nvPicPr>
                <p:cNvPr id="130" name="TextBox16">
                  <a:extLst>
                    <a:ext uri="{FF2B5EF4-FFF2-40B4-BE49-F238E27FC236}">
                      <a16:creationId xmlns:a16="http://schemas.microsoft.com/office/drawing/2014/main" id="{5709D5D4-9193-43AA-A5EF-78EF139E662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411348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4" name="TextBox17" r:id="rId18" imgW="590400" imgH="476280"/>
        </mc:Choice>
        <mc:Fallback>
          <p:control name="TextBox17" r:id="rId18" imgW="590400" imgH="476280">
            <p:pic>
              <p:nvPicPr>
                <p:cNvPr id="131" name="TextBox17">
                  <a:extLst>
                    <a:ext uri="{FF2B5EF4-FFF2-40B4-BE49-F238E27FC236}">
                      <a16:creationId xmlns:a16="http://schemas.microsoft.com/office/drawing/2014/main" id="{B3CE8690-884D-470A-9A18-965DC92CBC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4090567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5" name="TextBox18" r:id="rId19" imgW="647640" imgH="476280"/>
        </mc:Choice>
        <mc:Fallback>
          <p:control name="TextBox18" r:id="rId19" imgW="647640" imgH="476280">
            <p:pic>
              <p:nvPicPr>
                <p:cNvPr id="132" name="TextBox18">
                  <a:extLst>
                    <a:ext uri="{FF2B5EF4-FFF2-40B4-BE49-F238E27FC236}">
                      <a16:creationId xmlns:a16="http://schemas.microsoft.com/office/drawing/2014/main" id="{F08E10A5-2B79-4225-BF37-AEC917DCB1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4113480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6" name="TextBox19" r:id="rId20" imgW="600120" imgH="476280"/>
        </mc:Choice>
        <mc:Fallback>
          <p:control name="TextBox19" r:id="rId20" imgW="600120" imgH="476280">
            <p:pic>
              <p:nvPicPr>
                <p:cNvPr id="145" name="TextBox19">
                  <a:extLst>
                    <a:ext uri="{FF2B5EF4-FFF2-40B4-BE49-F238E27FC236}">
                      <a16:creationId xmlns:a16="http://schemas.microsoft.com/office/drawing/2014/main" id="{297E4CD8-B385-4AB2-B103-DC62C18400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4830603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7" name="TextBox20" r:id="rId21" imgW="590400" imgH="476280"/>
        </mc:Choice>
        <mc:Fallback>
          <p:control name="TextBox20" r:id="rId21" imgW="590400" imgH="476280">
            <p:pic>
              <p:nvPicPr>
                <p:cNvPr id="146" name="TextBox20">
                  <a:extLst>
                    <a:ext uri="{FF2B5EF4-FFF2-40B4-BE49-F238E27FC236}">
                      <a16:creationId xmlns:a16="http://schemas.microsoft.com/office/drawing/2014/main" id="{985CE938-9CA9-44A8-91BB-B4E79F46A57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480769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8" name="TextBox21" r:id="rId22" imgW="647640" imgH="476280"/>
        </mc:Choice>
        <mc:Fallback>
          <p:control name="TextBox21" r:id="rId22" imgW="647640" imgH="476280">
            <p:pic>
              <p:nvPicPr>
                <p:cNvPr id="147" name="TextBox21">
                  <a:extLst>
                    <a:ext uri="{FF2B5EF4-FFF2-40B4-BE49-F238E27FC236}">
                      <a16:creationId xmlns:a16="http://schemas.microsoft.com/office/drawing/2014/main" id="{81CCAAE3-1FAA-46F9-B080-59BAA4F1C2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4830603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9" name="TextBox22" r:id="rId23" imgW="600120" imgH="476280"/>
        </mc:Choice>
        <mc:Fallback>
          <p:control name="TextBox22" r:id="rId23" imgW="600120" imgH="476280">
            <p:pic>
              <p:nvPicPr>
                <p:cNvPr id="149" name="TextBox22">
                  <a:extLst>
                    <a:ext uri="{FF2B5EF4-FFF2-40B4-BE49-F238E27FC236}">
                      <a16:creationId xmlns:a16="http://schemas.microsoft.com/office/drawing/2014/main" id="{DEC2EB5D-8A6E-4136-A5DE-7FC25A7208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5501574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40" name="TextBox23" r:id="rId24" imgW="590400" imgH="476280"/>
        </mc:Choice>
        <mc:Fallback>
          <p:control name="TextBox23" r:id="rId24" imgW="590400" imgH="476280">
            <p:pic>
              <p:nvPicPr>
                <p:cNvPr id="150" name="TextBox23">
                  <a:extLst>
                    <a:ext uri="{FF2B5EF4-FFF2-40B4-BE49-F238E27FC236}">
                      <a16:creationId xmlns:a16="http://schemas.microsoft.com/office/drawing/2014/main" id="{A453AD0F-1F18-4AA2-AB29-64AAB333E4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5478661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41" name="TextBox24" r:id="rId25" imgW="647640" imgH="476280"/>
        </mc:Choice>
        <mc:Fallback>
          <p:control name="TextBox24" r:id="rId25" imgW="647640" imgH="476280">
            <p:pic>
              <p:nvPicPr>
                <p:cNvPr id="151" name="TextBox24">
                  <a:extLst>
                    <a:ext uri="{FF2B5EF4-FFF2-40B4-BE49-F238E27FC236}">
                      <a16:creationId xmlns:a16="http://schemas.microsoft.com/office/drawing/2014/main" id="{49E9BD3D-BDB2-498E-9E95-8D4702DE67E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5501574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7" grpId="0" animBg="1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877070" y="1306253"/>
            <a:ext cx="4998317" cy="2140833"/>
            <a:chOff x="1186286" y="1493811"/>
            <a:chExt cx="4998317" cy="21408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529965" y="1536306"/>
              <a:ext cx="4370613" cy="2046465"/>
              <a:chOff x="739852" y="4318385"/>
              <a:chExt cx="3281245" cy="155861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739852" y="4342151"/>
                <a:ext cx="3281245" cy="153484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881352" y="4318385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20 + 30 + 50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30 – 40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186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5556869" y="149381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477744" y="375149"/>
            <a:ext cx="2459732" cy="755245"/>
            <a:chOff x="-3369818" y="382607"/>
            <a:chExt cx="241619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241619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6503377" y="1185610"/>
            <a:ext cx="4719365" cy="2282036"/>
            <a:chOff x="1522153" y="1459170"/>
            <a:chExt cx="4719365" cy="228203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1727021" y="1614202"/>
              <a:ext cx="4250576" cy="2054568"/>
              <a:chOff x="887792" y="4377713"/>
              <a:chExt cx="3191127" cy="1564782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887792" y="4395161"/>
                <a:ext cx="3191127" cy="154733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377713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8 – 10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44 + 6 + 50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522153" y="3203744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5613784" y="1459170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3228499" y="3791319"/>
            <a:ext cx="5090970" cy="2330136"/>
            <a:chOff x="1323589" y="1706686"/>
            <a:chExt cx="5090970" cy="233013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0" y="1934268"/>
              <a:ext cx="4561114" cy="2031659"/>
              <a:chOff x="827461" y="4621482"/>
              <a:chExt cx="3424264" cy="154733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1" y="4621482"/>
                <a:ext cx="3424264" cy="154733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62028" y="4621482"/>
                <a:ext cx="2669058" cy="1243183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11 + 22 + 66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73 – 14 + 20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323589" y="3499360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5786825" y="1706686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592E6CD-B925-40CD-86BE-BBA93804BE01}"/>
              </a:ext>
            </a:extLst>
          </p:cNvPr>
          <p:cNvSpPr txBox="1"/>
          <p:nvPr/>
        </p:nvSpPr>
        <p:spPr>
          <a:xfrm>
            <a:off x="4399333" y="4620767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B07224-EC66-43A5-8BAD-06594DB2C0DC}"/>
              </a:ext>
            </a:extLst>
          </p:cNvPr>
          <p:cNvSpPr txBox="1"/>
          <p:nvPr/>
        </p:nvSpPr>
        <p:spPr>
          <a:xfrm>
            <a:off x="4399333" y="5543737"/>
            <a:ext cx="81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C50D56-7CBF-4DF9-9046-CA474E58C3F2}"/>
              </a:ext>
            </a:extLst>
          </p:cNvPr>
          <p:cNvSpPr txBox="1"/>
          <p:nvPr/>
        </p:nvSpPr>
        <p:spPr>
          <a:xfrm>
            <a:off x="2195679" y="1970009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7E2681-B440-4C91-BAE1-92FDB493E014}"/>
              </a:ext>
            </a:extLst>
          </p:cNvPr>
          <p:cNvSpPr txBox="1"/>
          <p:nvPr/>
        </p:nvSpPr>
        <p:spPr>
          <a:xfrm>
            <a:off x="2125236" y="2838172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7368F0-03D5-49E5-A318-0E594D1B9846}"/>
              </a:ext>
            </a:extLst>
          </p:cNvPr>
          <p:cNvSpPr txBox="1"/>
          <p:nvPr/>
        </p:nvSpPr>
        <p:spPr>
          <a:xfrm>
            <a:off x="7704043" y="1924073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92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29B834-9A7F-4DDC-A8D8-770600A5E94A}"/>
              </a:ext>
            </a:extLst>
          </p:cNvPr>
          <p:cNvSpPr txBox="1"/>
          <p:nvPr/>
        </p:nvSpPr>
        <p:spPr>
          <a:xfrm>
            <a:off x="7633600" y="2792236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419" name="TextBox2" r:id="rId2" imgW="790560" imgH="495360"/>
        </mc:Choice>
        <mc:Fallback>
          <p:control name="TextBox2" r:id="rId2" imgW="79056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2B5E1A1D-0EE9-42D9-A070-E847FC4586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35692" y="1538359"/>
                  <a:ext cx="789926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0" name="TextBox1" r:id="rId3" imgW="790560" imgH="495360"/>
        </mc:Choice>
        <mc:Fallback>
          <p:control name="TextBox1" r:id="rId3" imgW="790560" imgH="495360">
            <p:pic>
              <p:nvPicPr>
                <p:cNvPr id="40" name="TextBox1">
                  <a:extLst>
                    <a:ext uri="{FF2B5EF4-FFF2-40B4-BE49-F238E27FC236}">
                      <a16:creationId xmlns:a16="http://schemas.microsoft.com/office/drawing/2014/main" id="{1D47A2C9-86EC-42A0-B680-A6DCE86D8D7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20568" y="2395180"/>
                  <a:ext cx="789926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1" name="TextBox3" r:id="rId4" imgW="771480" imgH="495360"/>
        </mc:Choice>
        <mc:Fallback>
          <p:control name="TextBox3" r:id="rId4" imgW="771480" imgH="495360">
            <p:pic>
              <p:nvPicPr>
                <p:cNvPr id="41" name="TextBox3">
                  <a:extLst>
                    <a:ext uri="{FF2B5EF4-FFF2-40B4-BE49-F238E27FC236}">
                      <a16:creationId xmlns:a16="http://schemas.microsoft.com/office/drawing/2014/main" id="{7A3A3E2F-BCBC-4482-98C8-964E586A27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17949" y="156961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2" name="TextBox4" r:id="rId5" imgW="771480" imgH="495360"/>
        </mc:Choice>
        <mc:Fallback>
          <p:control name="TextBox4" r:id="rId5" imgW="77148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3793671B-5321-41A3-ACAD-6200E27B89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77720" y="248241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3" name="TextBox5" r:id="rId6" imgW="771480" imgH="495360"/>
        </mc:Choice>
        <mc:Fallback>
          <p:control name="TextBox5" r:id="rId6" imgW="771480" imgH="495360">
            <p:pic>
              <p:nvPicPr>
                <p:cNvPr id="43" name="TextBox5">
                  <a:extLst>
                    <a:ext uri="{FF2B5EF4-FFF2-40B4-BE49-F238E27FC236}">
                      <a16:creationId xmlns:a16="http://schemas.microsoft.com/office/drawing/2014/main" id="{0051F785-2951-45F6-94DF-A3DB2AD7B1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73708" y="4216471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4" name="TextBox6" r:id="rId7" imgW="771480" imgH="495360"/>
        </mc:Choice>
        <mc:Fallback>
          <p:control name="TextBox6" r:id="rId7" imgW="771480" imgH="495360">
            <p:pic>
              <p:nvPicPr>
                <p:cNvPr id="44" name="TextBox6">
                  <a:extLst>
                    <a:ext uri="{FF2B5EF4-FFF2-40B4-BE49-F238E27FC236}">
                      <a16:creationId xmlns:a16="http://schemas.microsoft.com/office/drawing/2014/main" id="{E917F061-9349-4055-A3B8-D16E18DE04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76664" y="505252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507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D8C8359-B5F3-4F50-9ED1-FA5CC3C3DAA6}"/>
              </a:ext>
            </a:extLst>
          </p:cNvPr>
          <p:cNvGrpSpPr/>
          <p:nvPr/>
        </p:nvGrpSpPr>
        <p:grpSpPr>
          <a:xfrm>
            <a:off x="2413435" y="585118"/>
            <a:ext cx="7978340" cy="755245"/>
            <a:chOff x="-3369818" y="382607"/>
            <a:chExt cx="7837114" cy="79541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009C1B2-90EF-477F-ADA3-E663B7A0C7BC}"/>
                </a:ext>
              </a:extLst>
            </p:cNvPr>
            <p:cNvSpPr/>
            <p:nvPr/>
          </p:nvSpPr>
          <p:spPr>
            <a:xfrm>
              <a:off x="-3369818" y="382607"/>
              <a:ext cx="7837114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08D175-49FA-495B-BC2B-A51A7D6F250D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C01BD1C-7563-456F-A519-0501CE18B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6" t="8456" r="74101" b="64159"/>
          <a:stretch/>
        </p:blipFill>
        <p:spPr>
          <a:xfrm>
            <a:off x="1246622" y="1668980"/>
            <a:ext cx="1996175" cy="117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87B19-DE30-4735-A53C-158C9F051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75806" r="90887">
                        <a14:foregroundMark x1="90242" y1="63715" x2="90242" y2="63715"/>
                        <a14:foregroundMark x1="83387" y1="69546" x2="83145" y2="81641"/>
                        <a14:foregroundMark x1="82258" y1="69762" x2="81613" y2="78834"/>
                        <a14:foregroundMark x1="80000" y1="75378" x2="85484" y2="74298"/>
                        <a14:foregroundMark x1="80323" y1="71922" x2="79758" y2="73434"/>
                        <a14:foregroundMark x1="78871" y1="63499" x2="78790" y2="69978"/>
                        <a14:foregroundMark x1="79274" y1="64363" x2="79032" y2="78618"/>
                        <a14:foregroundMark x1="90887" y1="62203" x2="90887" y2="62203"/>
                        <a14:foregroundMark x1="84113" y1="73218" x2="84919" y2="70194"/>
                      </a14:backgroundRemoval>
                    </a14:imgEffect>
                  </a14:imgLayer>
                </a14:imgProps>
              </a:ext>
            </a:extLst>
          </a:blip>
          <a:srcRect l="74163" t="43891" r="8281" b="12434"/>
          <a:stretch/>
        </p:blipFill>
        <p:spPr>
          <a:xfrm>
            <a:off x="9134473" y="3786857"/>
            <a:ext cx="2143126" cy="1990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62202C-47D1-4ED7-B621-BF99ED719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53952" r="68306">
                        <a14:foregroundMark x1="61452" y1="77322" x2="65403" y2="64363"/>
                        <a14:foregroundMark x1="58226" y1="76458" x2="63629" y2="70626"/>
                        <a14:foregroundMark x1="58226" y1="71490" x2="63145" y2="70194"/>
                        <a14:foregroundMark x1="68306" y1="63067" x2="68306" y2="63067"/>
                      </a14:backgroundRemoval>
                    </a14:imgEffect>
                  </a14:imgLayer>
                </a14:imgProps>
              </a:ext>
            </a:extLst>
          </a:blip>
          <a:srcRect l="52247" t="43732" r="30197" b="12593"/>
          <a:stretch/>
        </p:blipFill>
        <p:spPr>
          <a:xfrm>
            <a:off x="6434136" y="3786857"/>
            <a:ext cx="2143126" cy="19907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39C3962-1B29-4083-8404-0BDB902FEA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24" b="85529" l="31855" r="47097">
                        <a14:foregroundMark x1="47177" y1="62203" x2="47177" y2="62203"/>
                        <a14:foregroundMark x1="38226" y1="74082" x2="41129" y2="71058"/>
                        <a14:foregroundMark x1="38065" y1="72786" x2="39597" y2="71274"/>
                        <a14:foregroundMark x1="37742" y1="65875" x2="36694" y2="79482"/>
                        <a14:foregroundMark x1="39597" y1="68251" x2="40968" y2="81210"/>
                        <a14:foregroundMark x1="35968" y1="52916" x2="32984" y2="58531"/>
                        <a14:foregroundMark x1="32903" y1="60259" x2="32984" y2="65443"/>
                        <a14:foregroundMark x1="34113" y1="67603" x2="34597" y2="79050"/>
                        <a14:foregroundMark x1="36210" y1="51188" x2="43145" y2="52484"/>
                        <a14:foregroundMark x1="39758" y1="50324" x2="43871" y2="50324"/>
                        <a14:foregroundMark x1="37823" y1="50324" x2="42258" y2="52268"/>
                      </a14:backgroundRemoval>
                    </a14:imgEffect>
                  </a14:imgLayer>
                </a14:imgProps>
              </a:ext>
            </a:extLst>
          </a:blip>
          <a:srcRect l="30244" t="46447" r="52200" b="9878"/>
          <a:stretch/>
        </p:blipFill>
        <p:spPr>
          <a:xfrm>
            <a:off x="3733799" y="3938585"/>
            <a:ext cx="2143126" cy="19907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DF99F9F-F20D-4E31-BD4C-57551CD043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10887" r="25081">
                        <a14:foregroundMark x1="13468" y1="55292" x2="13145" y2="55292"/>
                        <a14:foregroundMark x1="13065" y1="55292" x2="13065" y2="55292"/>
                        <a14:foregroundMark x1="12581" y1="57451" x2="12581" y2="57451"/>
                        <a14:foregroundMark x1="19516" y1="49676" x2="19516" y2="49676"/>
                        <a14:foregroundMark x1="17581" y1="74946" x2="17581" y2="74946"/>
                        <a14:foregroundMark x1="16290" y1="75810" x2="22177" y2="69546"/>
                        <a14:foregroundMark x1="14919" y1="75162" x2="19435" y2="70626"/>
                        <a14:foregroundMark x1="10887" y1="63283" x2="10887" y2="63283"/>
                        <a14:foregroundMark x1="13710" y1="52700" x2="13710" y2="52700"/>
                        <a14:foregroundMark x1="14194" y1="51620" x2="14194" y2="51620"/>
                      </a14:backgroundRemoval>
                    </a14:imgEffect>
                  </a14:imgLayer>
                </a14:imgProps>
              </a:ext>
            </a:extLst>
          </a:blip>
          <a:srcRect l="9332" t="43731" r="73112" b="12594"/>
          <a:stretch/>
        </p:blipFill>
        <p:spPr>
          <a:xfrm>
            <a:off x="1266220" y="3786857"/>
            <a:ext cx="2143126" cy="19907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975C7F-B791-4BC8-BC25-3AAC855CD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5" t="8922" r="51692" b="63693"/>
          <a:stretch/>
        </p:blipFill>
        <p:spPr>
          <a:xfrm>
            <a:off x="3993449" y="1668980"/>
            <a:ext cx="1996175" cy="1179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0DF8A4-130A-4990-A821-55EBF2278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58" t="10292" r="29269" b="62323"/>
          <a:stretch/>
        </p:blipFill>
        <p:spPr>
          <a:xfrm>
            <a:off x="6674754" y="1668980"/>
            <a:ext cx="1996175" cy="1179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98071CB-1710-4DF0-B95A-3AF8C8FE8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37" t="8764" r="7690" b="63851"/>
          <a:stretch/>
        </p:blipFill>
        <p:spPr>
          <a:xfrm>
            <a:off x="9013141" y="1668980"/>
            <a:ext cx="1996175" cy="1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6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43542 0.187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43047 0.18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43138 0.195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40781 0.191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34"/>
            <a:ext cx="12192000" cy="645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24B2D5-0B50-4D8B-9E90-1E01CA5856DD}"/>
              </a:ext>
            </a:extLst>
          </p:cNvPr>
          <p:cNvSpPr/>
          <p:nvPr/>
        </p:nvSpPr>
        <p:spPr>
          <a:xfrm>
            <a:off x="1283611" y="2399074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38021" y="25472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55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35024" y="25019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54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9373" y="34271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96376" y="33818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66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8978" y="331936"/>
            <a:ext cx="4263565" cy="1896421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20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37 + 28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4640352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4426</TotalTime>
  <Words>336</Words>
  <Application>Microsoft Office PowerPoint</Application>
  <PresentationFormat>Widescreen</PresentationFormat>
  <Paragraphs>98</Paragraphs>
  <Slides>14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.VnVogue</vt:lpstr>
      <vt:lpstr>Arial</vt:lpstr>
      <vt:lpstr>Calibri</vt:lpstr>
      <vt:lpstr>Calibri Light</vt:lpstr>
      <vt:lpstr>Comic Sans MS</vt:lpstr>
      <vt:lpstr>iCiel Crocante</vt:lpstr>
      <vt:lpstr>Times New Roman</vt:lpstr>
      <vt:lpstr>UTM Avo</vt:lpstr>
      <vt:lpstr>Wingdings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Nguyễn Huyền Mi (420000329)</cp:lastModifiedBy>
  <cp:revision>656</cp:revision>
  <dcterms:created xsi:type="dcterms:W3CDTF">2021-02-20T02:56:00Z</dcterms:created>
  <dcterms:modified xsi:type="dcterms:W3CDTF">2021-11-27T14:27:36Z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