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00" r:id="rId3"/>
    <p:sldId id="258" r:id="rId4"/>
    <p:sldId id="273" r:id="rId5"/>
    <p:sldId id="259" r:id="rId6"/>
    <p:sldId id="319" r:id="rId7"/>
    <p:sldId id="290" r:id="rId8"/>
    <p:sldId id="326" r:id="rId9"/>
    <p:sldId id="291" r:id="rId10"/>
    <p:sldId id="301" r:id="rId11"/>
    <p:sldId id="384" r:id="rId12"/>
    <p:sldId id="313" r:id="rId13"/>
    <p:sldId id="302" r:id="rId14"/>
    <p:sldId id="292" r:id="rId15"/>
    <p:sldId id="303" r:id="rId16"/>
    <p:sldId id="304" r:id="rId17"/>
    <p:sldId id="314" r:id="rId18"/>
    <p:sldId id="316" r:id="rId19"/>
    <p:sldId id="256" r:id="rId20"/>
    <p:sldId id="268" r:id="rId21"/>
    <p:sldId id="305" r:id="rId22"/>
    <p:sldId id="317" r:id="rId23"/>
    <p:sldId id="318" r:id="rId24"/>
    <p:sldId id="293" r:id="rId25"/>
    <p:sldId id="286" r:id="rId26"/>
    <p:sldId id="320" r:id="rId27"/>
    <p:sldId id="321" r:id="rId28"/>
    <p:sldId id="322" r:id="rId29"/>
    <p:sldId id="323" r:id="rId30"/>
    <p:sldId id="324" r:id="rId31"/>
    <p:sldId id="325"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00"/>
    <a:srgbClr val="A50021"/>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4660"/>
  </p:normalViewPr>
  <p:slideViewPr>
    <p:cSldViewPr snapToGrid="0">
      <p:cViewPr varScale="1">
        <p:scale>
          <a:sx n="77" d="100"/>
          <a:sy n="77" d="100"/>
        </p:scale>
        <p:origin x="9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5464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361635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20</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21</a:t>
            </a:fld>
            <a:endParaRPr lang="zh-CN" altLang="en-US"/>
          </a:p>
        </p:txBody>
      </p:sp>
    </p:spTree>
    <p:extLst>
      <p:ext uri="{BB962C8B-B14F-4D97-AF65-F5344CB8AC3E}">
        <p14:creationId xmlns:p14="http://schemas.microsoft.com/office/powerpoint/2010/main" val="54963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22</a:t>
            </a:fld>
            <a:endParaRPr lang="zh-CN" altLang="en-US"/>
          </a:p>
        </p:txBody>
      </p:sp>
    </p:spTree>
    <p:extLst>
      <p:ext uri="{BB962C8B-B14F-4D97-AF65-F5344CB8AC3E}">
        <p14:creationId xmlns:p14="http://schemas.microsoft.com/office/powerpoint/2010/main" val="34853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95884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1480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6301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7465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8498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8767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22033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559456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97956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62885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758627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30484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58957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039798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039499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77739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6024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827680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93597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97088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63634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362751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540852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99530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16638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941319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809508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990088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369943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3880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831757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0473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19133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789440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756456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31454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430766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714929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73602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910602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741857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95256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331705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24537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7510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409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8891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172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9689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59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86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9795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7849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2473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072184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6569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8803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812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047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04880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03" r:id="rId3"/>
    <p:sldLayoutId id="2147483698" r:id="rId4"/>
    <p:sldLayoutId id="2147483697" r:id="rId5"/>
    <p:sldLayoutId id="2147483679" r:id="rId6"/>
    <p:sldLayoutId id="2147483663" r:id="rId7"/>
    <p:sldLayoutId id="2147483662" r:id="rId8"/>
    <p:sldLayoutId id="2147483650" r:id="rId9"/>
    <p:sldLayoutId id="2147483721" r:id="rId10"/>
    <p:sldLayoutId id="2147483720" r:id="rId11"/>
    <p:sldLayoutId id="2147483713" r:id="rId12"/>
    <p:sldLayoutId id="2147483712" r:id="rId13"/>
    <p:sldLayoutId id="2147483711" r:id="rId14"/>
    <p:sldLayoutId id="2147483710" r:id="rId15"/>
    <p:sldLayoutId id="2147483709" r:id="rId16"/>
    <p:sldLayoutId id="2147483708" r:id="rId17"/>
    <p:sldLayoutId id="2147483707" r:id="rId18"/>
    <p:sldLayoutId id="2147483706" r:id="rId19"/>
    <p:sldLayoutId id="2147483705" r:id="rId20"/>
    <p:sldLayoutId id="2147483704" r:id="rId21"/>
    <p:sldLayoutId id="2147483701" r:id="rId22"/>
    <p:sldLayoutId id="2147483700" r:id="rId23"/>
    <p:sldLayoutId id="2147483699" r:id="rId24"/>
    <p:sldLayoutId id="2147483691" r:id="rId25"/>
    <p:sldLayoutId id="2147483690" r:id="rId26"/>
    <p:sldLayoutId id="2147483689" r:id="rId27"/>
    <p:sldLayoutId id="2147483688" r:id="rId28"/>
    <p:sldLayoutId id="2147483687" r:id="rId29"/>
    <p:sldLayoutId id="2147483686" r:id="rId30"/>
    <p:sldLayoutId id="2147483685" r:id="rId31"/>
    <p:sldLayoutId id="2147483684" r:id="rId32"/>
    <p:sldLayoutId id="2147483683" r:id="rId33"/>
    <p:sldLayoutId id="2147483682" r:id="rId34"/>
    <p:sldLayoutId id="2147483681" r:id="rId35"/>
    <p:sldLayoutId id="2147483680" r:id="rId36"/>
    <p:sldLayoutId id="2147483675" r:id="rId37"/>
    <p:sldLayoutId id="2147483674" r:id="rId38"/>
    <p:sldLayoutId id="2147483673" r:id="rId39"/>
    <p:sldLayoutId id="2147483672" r:id="rId40"/>
    <p:sldLayoutId id="2147483671" r:id="rId41"/>
    <p:sldLayoutId id="2147483670" r:id="rId42"/>
    <p:sldLayoutId id="2147483669" r:id="rId43"/>
    <p:sldLayoutId id="2147483668" r:id="rId44"/>
    <p:sldLayoutId id="2147483667" r:id="rId45"/>
    <p:sldLayoutId id="2147483666" r:id="rId46"/>
    <p:sldLayoutId id="2147483665" r:id="rId47"/>
    <p:sldLayoutId id="2147483664" r:id="rId48"/>
    <p:sldLayoutId id="2147483651" r:id="rId49"/>
    <p:sldLayoutId id="2147483652" r:id="rId50"/>
    <p:sldLayoutId id="2147483653" r:id="rId51"/>
    <p:sldLayoutId id="2147483654" r:id="rId52"/>
    <p:sldLayoutId id="2147483655" r:id="rId53"/>
    <p:sldLayoutId id="2147483656" r:id="rId54"/>
    <p:sldLayoutId id="2147483657" r:id="rId55"/>
    <p:sldLayoutId id="2147483658" r:id="rId56"/>
    <p:sldLayoutId id="2147483659" r:id="rId57"/>
    <p:sldLayoutId id="2147483660" r:id="rId58"/>
    <p:sldLayoutId id="2147483661" r:id="rId59"/>
    <p:sldLayoutId id="2147483718" r:id="rId60"/>
    <p:sldLayoutId id="2147483717" r:id="rId61"/>
    <p:sldLayoutId id="2147483716" r:id="rId62"/>
    <p:sldLayoutId id="2147483715" r:id="rId63"/>
    <p:sldLayoutId id="2147483714" r:id="rId64"/>
    <p:sldLayoutId id="2147483702" r:id="rId65"/>
    <p:sldLayoutId id="2147483696" r:id="rId66"/>
    <p:sldLayoutId id="2147483695" r:id="rId67"/>
    <p:sldLayoutId id="2147483694" r:id="rId68"/>
    <p:sldLayoutId id="2147483693" r:id="rId69"/>
    <p:sldLayoutId id="2147483692" r:id="rId70"/>
    <p:sldLayoutId id="2147483678" r:id="rId71"/>
    <p:sldLayoutId id="2147483677" r:id="rId72"/>
    <p:sldLayoutId id="2147483676" r:id="rId7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9.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5" Type="http://schemas.openxmlformats.org/officeDocument/2006/relationships/image" Target="../media/image36.jpeg"/><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7.png"/><Relationship Id="rId1" Type="http://schemas.openxmlformats.org/officeDocument/2006/relationships/slideLayout" Target="../slideLayouts/slideLayout59.xml"/><Relationship Id="rId5" Type="http://schemas.openxmlformats.org/officeDocument/2006/relationships/image" Target="../media/image35.gif"/><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13</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3</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a:solidFill>
                  <a:schemeClr val="bg1"/>
                </a:solidFill>
                <a:latin typeface="iCiel Cadena" panose="02000503000000020004" pitchFamily="2" charset="0"/>
                <a:ea typeface="Arial-Rounded" pitchFamily="34" charset="0"/>
                <a:cs typeface="Times New Roman" pitchFamily="18" charset="0"/>
              </a:rPr>
              <a:t>23</a:t>
            </a:r>
          </a:p>
        </p:txBody>
      </p:sp>
      <p:sp>
        <p:nvSpPr>
          <p:cNvPr id="24" name="TextBox 23"/>
          <p:cNvSpPr txBox="1"/>
          <p:nvPr/>
        </p:nvSpPr>
        <p:spPr>
          <a:xfrm>
            <a:off x="3694950" y="3151429"/>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r0c0i Linotte" pitchFamily="2" charset="0"/>
                <a:ea typeface="Arial-Rounded" pitchFamily="34" charset="0"/>
                <a:cs typeface="Arial-Rounded" pitchFamily="34" charset="0"/>
              </a:rPr>
              <a:t>RỒNG RẮN LÊN MÂY</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47127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marL="0" marR="0" lvl="0" indent="0" algn="ctr" defTabSz="1219139" rtl="0" eaLnBrk="1" fontAlgn="auto" latinLnBrk="0" hangingPunct="1">
              <a:lnSpc>
                <a:spcPct val="150000"/>
              </a:lnSpc>
              <a:spcBef>
                <a:spcPts val="0"/>
              </a:spcBef>
              <a:spcAft>
                <a:spcPts val="0"/>
              </a:spcAft>
              <a:buClrTx/>
              <a:buSzTx/>
              <a:buFontTx/>
              <a:buNone/>
              <a:tabLst/>
              <a:defRPr/>
            </a:pPr>
            <a:r>
              <a:rPr kumimoji="0" lang="en-US" altLang="zh-CN" sz="540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rPr>
              <a:t>Thi</a:t>
            </a:r>
            <a:r>
              <a:rPr kumimoji="0" lang="en-US" altLang="zh-CN" sz="540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rPr>
              <a:t> </a:t>
            </a:r>
            <a:r>
              <a:rPr kumimoji="0" lang="en-US" altLang="zh-CN" sz="540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rPr>
              <a:t>đọc</a:t>
            </a:r>
            <a:endParaRPr kumimoji="0" lang="zh-CN" altLang="en-US" sz="540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536985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nhộn</a:t>
            </a:r>
            <a:r>
              <a:rPr lang="en-US" sz="2400" dirty="0">
                <a:latin typeface="Arial-Rounded" panose="020B0500000000000000" pitchFamily="34" charset="0"/>
                <a:ea typeface="Arial-Rounded" panose="020B0500000000000000" pitchFamily="34" charset="0"/>
                <a:cs typeface="Arial-Rounded" panose="020B0500000000000000" pitchFamily="34" charset="0"/>
              </a:rPr>
              <a:t>. N</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hát</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giữa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tục</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toàn</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25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635305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272227" y="426662"/>
            <a:ext cx="11647546" cy="100891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4"/>
          <p:cNvSpPr/>
          <p:nvPr/>
        </p:nvSpPr>
        <p:spPr>
          <a:xfrm>
            <a:off x="1797894" y="1192275"/>
            <a:ext cx="9201894" cy="10089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Năm</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sáu</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túm</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C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050" name="Picture 2" descr="Bộ TT&amp;amp;TT phát hành bộ tem bưu chính “Trò chơi dân gian”"/>
          <p:cNvPicPr>
            <a:picLocks noChangeAspect="1" noChangeArrowheads="1"/>
          </p:cNvPicPr>
          <p:nvPr/>
        </p:nvPicPr>
        <p:blipFill rotWithShape="1">
          <a:blip r:embed="rId4">
            <a:extLst>
              <a:ext uri="{28A0092B-C50C-407E-A947-70E740481C1C}">
                <a14:useLocalDpi xmlns:a14="http://schemas.microsoft.com/office/drawing/2010/main" val="0"/>
              </a:ext>
            </a:extLst>
          </a:blip>
          <a:srcRect l="4263" t="5214" r="34158" b="9182"/>
          <a:stretch/>
        </p:blipFill>
        <p:spPr bwMode="auto">
          <a:xfrm>
            <a:off x="3981878" y="2259554"/>
            <a:ext cx="4125110" cy="38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1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633089" y="2703332"/>
            <a:ext cx="9097343"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lấy</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con.</a:t>
            </a:r>
          </a:p>
        </p:txBody>
      </p:sp>
    </p:spTree>
    <p:extLst>
      <p:ext uri="{BB962C8B-B14F-4D97-AF65-F5344CB8AC3E}">
        <p14:creationId xmlns:p14="http://schemas.microsoft.com/office/powerpoint/2010/main" val="3047563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xảy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180257" y="2153827"/>
            <a:ext cx="9652000"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63048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119013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474478" y="2508413"/>
            <a:ext cx="9652000" cy="1817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đứt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uôi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832169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261759" y="2282838"/>
            <a:ext cx="9364773" cy="2877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Đây</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riêng</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trách</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10412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108735"/>
            <a:ext cx="12192000" cy="6720064"/>
          </a:xfrm>
          <a:prstGeom prst="rect">
            <a:avLst/>
          </a:prstGeom>
          <a:noFill/>
          <a:ln w="9525">
            <a:noFill/>
          </a:ln>
        </p:spPr>
      </p:pic>
      <p:pic>
        <p:nvPicPr>
          <p:cNvPr id="42" name="图片 46114" descr="02"/>
          <p:cNvPicPr>
            <a:picLocks noChangeAspect="1"/>
          </p:cNvPicPr>
          <p:nvPr/>
        </p:nvPicPr>
        <p:blipFill>
          <a:blip r:embed="rId4"/>
          <a:stretch>
            <a:fillRect/>
          </a:stretch>
        </p:blipFill>
        <p:spPr>
          <a:xfrm>
            <a:off x="1683517" y="3104845"/>
            <a:ext cx="8436172" cy="11398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8553849" y="3657847"/>
            <a:ext cx="3483815" cy="3318742"/>
          </a:xfrm>
          <a:prstGeom prst="rect">
            <a:avLst/>
          </a:prstGeom>
          <a:noFill/>
          <a:ln w="9525">
            <a:noFill/>
          </a:ln>
        </p:spPr>
      </p:pic>
      <p:sp>
        <p:nvSpPr>
          <p:cNvPr id="8" name="TextBox 7"/>
          <p:cNvSpPr txBox="1"/>
          <p:nvPr/>
        </p:nvSpPr>
        <p:spPr>
          <a:xfrm>
            <a:off x="3716165" y="493635"/>
            <a:ext cx="6301430" cy="1059329"/>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36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Yêu</a:t>
            </a:r>
            <a:r>
              <a:rPr kumimoji="0" lang="en-US" altLang="zh-CN" sz="3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 </a:t>
            </a:r>
            <a:r>
              <a:rPr kumimoji="0" lang="en-US" altLang="zh-CN" sz="36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cầu</a:t>
            </a:r>
            <a:r>
              <a:rPr kumimoji="0" lang="en-US" altLang="zh-CN" sz="3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 </a:t>
            </a:r>
            <a:r>
              <a:rPr kumimoji="0" lang="en-US" altLang="zh-CN" sz="36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cần</a:t>
            </a:r>
            <a:r>
              <a:rPr kumimoji="0" lang="en-US" altLang="zh-CN" sz="3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 </a:t>
            </a:r>
            <a:r>
              <a:rPr kumimoji="0" lang="en-US" altLang="zh-CN" sz="3600"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đạt</a:t>
            </a:r>
            <a:r>
              <a:rPr kumimoji="0" lang="en-US" altLang="zh-CN" sz="3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rPr>
              <a:t>:</a:t>
            </a:r>
            <a:endParaRPr kumimoji="0" lang="zh-CN" altLang="en-US" sz="3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方正粗圆_GBK" pitchFamily="65" charset="-122"/>
              <a:cs typeface="+mn-cs"/>
            </a:endParaRPr>
          </a:p>
        </p:txBody>
      </p:sp>
      <p:sp>
        <p:nvSpPr>
          <p:cNvPr id="17" name="TextBox 16"/>
          <p:cNvSpPr txBox="1"/>
          <p:nvPr/>
        </p:nvSpPr>
        <p:spPr>
          <a:xfrm>
            <a:off x="3125061" y="4764155"/>
            <a:ext cx="418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4</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25" name="图片 46112" descr="01"/>
          <p:cNvPicPr>
            <a:picLocks noChangeAspect="1"/>
          </p:cNvPicPr>
          <p:nvPr/>
        </p:nvPicPr>
        <p:blipFill>
          <a:blip r:embed="rId6"/>
          <a:stretch>
            <a:fillRect/>
          </a:stretch>
        </p:blipFill>
        <p:spPr>
          <a:xfrm>
            <a:off x="1740666" y="1640385"/>
            <a:ext cx="8321873" cy="1139825"/>
          </a:xfrm>
          <a:prstGeom prst="rect">
            <a:avLst/>
          </a:prstGeom>
          <a:noFill/>
          <a:ln w="9525">
            <a:noFill/>
          </a:ln>
        </p:spPr>
      </p:pic>
      <p:sp>
        <p:nvSpPr>
          <p:cNvPr id="26" name="TextBox 71"/>
          <p:cNvSpPr txBox="1"/>
          <p:nvPr/>
        </p:nvSpPr>
        <p:spPr>
          <a:xfrm>
            <a:off x="4135933" y="1802360"/>
            <a:ext cx="5964866" cy="461665"/>
          </a:xfrm>
          <a:prstGeom prst="rect">
            <a:avLst/>
          </a:prstGeom>
          <a:noFill/>
          <a:ln w="9525">
            <a:noFill/>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altLang="zh-C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rõ</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ràng</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4" name="图片 46124" descr="png-0730"/>
          <p:cNvPicPr>
            <a:picLocks noChangeAspect="1"/>
          </p:cNvPicPr>
          <p:nvPr/>
        </p:nvPicPr>
        <p:blipFill>
          <a:blip r:embed="rId7"/>
          <a:stretch>
            <a:fillRect/>
          </a:stretch>
        </p:blipFill>
        <p:spPr>
          <a:xfrm>
            <a:off x="2404595" y="1741494"/>
            <a:ext cx="1096962" cy="1008062"/>
          </a:xfrm>
          <a:prstGeom prst="rect">
            <a:avLst/>
          </a:prstGeom>
          <a:noFill/>
          <a:ln w="9525">
            <a:noFill/>
          </a:ln>
        </p:spPr>
      </p:pic>
      <p:pic>
        <p:nvPicPr>
          <p:cNvPr id="37" name="图片 46127" descr="png-0731"/>
          <p:cNvPicPr>
            <a:picLocks noChangeAspect="1"/>
          </p:cNvPicPr>
          <p:nvPr/>
        </p:nvPicPr>
        <p:blipFill>
          <a:blip r:embed="rId8"/>
          <a:stretch>
            <a:fillRect/>
          </a:stretch>
        </p:blipFill>
        <p:spPr>
          <a:xfrm>
            <a:off x="2257277" y="3104845"/>
            <a:ext cx="1096962" cy="1096962"/>
          </a:xfrm>
          <a:prstGeom prst="rect">
            <a:avLst/>
          </a:prstGeom>
          <a:noFill/>
          <a:ln w="9525">
            <a:noFill/>
          </a:ln>
        </p:spPr>
      </p:pic>
      <p:sp>
        <p:nvSpPr>
          <p:cNvPr id="43" name="TextBox 71"/>
          <p:cNvSpPr txBox="1"/>
          <p:nvPr/>
        </p:nvSpPr>
        <p:spPr>
          <a:xfrm>
            <a:off x="4235921" y="3279686"/>
            <a:ext cx="5883768" cy="830997"/>
          </a:xfrm>
          <a:prstGeom prst="rect">
            <a:avLst/>
          </a:prstGeom>
          <a:noFill/>
          <a:ln w="9525">
            <a:noFill/>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altLang="zh-CN" sz="24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49938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a:latin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cs typeface="Arial-Rounded" panose="020B0500000000000000" pitchFamily="34" charset="0"/>
              </a:rPr>
              <a:t>Nói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tiếp</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để</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hoàn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thành</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câu</a:t>
            </a:r>
            <a:r>
              <a:rPr lang="en-US" sz="3600" b="1" dirty="0">
                <a:latin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861994" y="1520356"/>
            <a:ext cx="9843978" cy="820674"/>
          </a:xfrm>
          <a:prstGeom prst="rect">
            <a:avLst/>
          </a:prstGeom>
        </p:spPr>
        <p:txBody>
          <a:bodyPr wrap="square">
            <a:spAutoFit/>
          </a:bodyPr>
          <a:lstStyle/>
          <a:p>
            <a:pPr algn="just">
              <a:lnSpc>
                <a:spcPct val="150000"/>
              </a:lnSpc>
            </a:pPr>
            <a:r>
              <a:rPr lang="vi-VN" sz="3600" dirty="0">
                <a:latin typeface="Arial-Rounded" panose="020B0500000000000000" pitchFamily="34" charset="0"/>
                <a:cs typeface="Arial-Rounded" panose="020B0500000000000000" pitchFamily="34" charset="0"/>
              </a:rPr>
              <a:t>a. Nếu thầy nói </a:t>
            </a:r>
            <a:r>
              <a:rPr lang="en-US" sz="3600" dirty="0">
                <a:latin typeface="Arial-Rounded" panose="020B0500000000000000" pitchFamily="34" charset="0"/>
                <a:cs typeface="Arial-Rounded" panose="020B0500000000000000" pitchFamily="34" charset="0"/>
              </a:rPr>
              <a:t>“</a:t>
            </a:r>
            <a:r>
              <a:rPr lang="vi-VN" sz="3600" dirty="0">
                <a:latin typeface="Arial-Rounded" panose="020B0500000000000000" pitchFamily="34" charset="0"/>
                <a:cs typeface="Arial-Rounded" panose="020B0500000000000000" pitchFamily="34" charset="0"/>
              </a:rPr>
              <a:t>không</a:t>
            </a:r>
            <a:r>
              <a:rPr lang="en-US" sz="3600" dirty="0">
                <a:latin typeface="Arial-Rounded" panose="020B0500000000000000" pitchFamily="34" charset="0"/>
                <a:cs typeface="Arial-Rounded" panose="020B0500000000000000" pitchFamily="34" charset="0"/>
              </a:rPr>
              <a:t>”</a:t>
            </a:r>
            <a:r>
              <a:rPr lang="vi-VN" sz="3600" dirty="0">
                <a:latin typeface="Arial-Rounded" panose="020B0500000000000000" pitchFamily="34" charset="0"/>
                <a:cs typeface="Arial-Rounded" panose="020B0500000000000000" pitchFamily="34" charset="0"/>
              </a:rPr>
              <a:t> thì (...)</a:t>
            </a:r>
          </a:p>
        </p:txBody>
      </p:sp>
      <p:sp>
        <p:nvSpPr>
          <p:cNvPr id="35" name="Rectangle 34"/>
          <p:cNvSpPr/>
          <p:nvPr/>
        </p:nvSpPr>
        <p:spPr>
          <a:xfrm>
            <a:off x="920049" y="2637036"/>
            <a:ext cx="6728977" cy="820674"/>
          </a:xfrm>
          <a:prstGeom prst="rect">
            <a:avLst/>
          </a:prstGeom>
        </p:spPr>
        <p:txBody>
          <a:bodyPr wrap="square">
            <a:spAutoFit/>
          </a:bodyPr>
          <a:lstStyle/>
          <a:p>
            <a:pPr algn="just">
              <a:lnSpc>
                <a:spcPct val="150000"/>
              </a:lnSpc>
            </a:pPr>
            <a:r>
              <a:rPr lang="en-US" sz="3600" dirty="0">
                <a:latin typeface="Arial-Rounded" panose="020B0500000000000000" pitchFamily="34" charset="0"/>
                <a:cs typeface="Arial-Rounded" panose="020B0500000000000000" pitchFamily="34" charset="0"/>
              </a:rPr>
              <a:t>b. </a:t>
            </a:r>
            <a:r>
              <a:rPr lang="vi-VN" sz="3600" dirty="0">
                <a:latin typeface="Arial-Rounded" panose="020B0500000000000000" pitchFamily="34" charset="0"/>
                <a:cs typeface="Arial-Rounded" panose="020B0500000000000000" pitchFamily="34" charset="0"/>
              </a:rPr>
              <a:t>Nếu thầy nói </a:t>
            </a:r>
            <a:r>
              <a:rPr lang="en-US" sz="3600" dirty="0">
                <a:latin typeface="Arial-Rounded" panose="020B0500000000000000" pitchFamily="34" charset="0"/>
                <a:cs typeface="Arial-Rounded" panose="020B0500000000000000" pitchFamily="34" charset="0"/>
              </a:rPr>
              <a:t>“</a:t>
            </a:r>
            <a:r>
              <a:rPr lang="en-US" sz="3600" dirty="0" err="1">
                <a:latin typeface="Arial-Rounded" panose="020B0500000000000000" pitchFamily="34" charset="0"/>
                <a:cs typeface="Arial-Rounded" panose="020B0500000000000000" pitchFamily="34" charset="0"/>
              </a:rPr>
              <a:t>có</a:t>
            </a:r>
            <a:r>
              <a:rPr lang="en-US" sz="3600" dirty="0">
                <a:latin typeface="Arial-Rounded" panose="020B0500000000000000" pitchFamily="34" charset="0"/>
                <a:cs typeface="Arial-Rounded" panose="020B0500000000000000" pitchFamily="34" charset="0"/>
              </a:rPr>
              <a:t>” </a:t>
            </a:r>
            <a:r>
              <a:rPr lang="vi-VN" sz="3600" dirty="0">
                <a:latin typeface="Arial-Rounded" panose="020B0500000000000000" pitchFamily="34" charset="0"/>
                <a:cs typeface="Arial-Rounded" panose="020B0500000000000000" pitchFamily="34" charset="0"/>
              </a:rPr>
              <a:t>thì (...)</a:t>
            </a:r>
          </a:p>
        </p:txBody>
      </p:sp>
      <p:sp>
        <p:nvSpPr>
          <p:cNvPr id="37" name="Rectangle 36"/>
          <p:cNvSpPr/>
          <p:nvPr/>
        </p:nvSpPr>
        <p:spPr>
          <a:xfrm>
            <a:off x="861993" y="3754375"/>
            <a:ext cx="10599409" cy="923330"/>
          </a:xfrm>
          <a:prstGeom prst="rect">
            <a:avLst/>
          </a:prstGeom>
        </p:spPr>
        <p:txBody>
          <a:bodyPr wrap="square">
            <a:spAutoFit/>
          </a:bodyPr>
          <a:lstStyle/>
          <a:p>
            <a:pPr algn="just">
              <a:lnSpc>
                <a:spcPct val="150000"/>
              </a:lnSpc>
            </a:pPr>
            <a:r>
              <a:rPr lang="en-US" sz="3600" dirty="0">
                <a:latin typeface="Arial-Rounded" panose="020B0500000000000000" pitchFamily="34" charset="0"/>
                <a:cs typeface="Arial-Rounded" panose="020B0500000000000000" pitchFamily="34" charset="0"/>
              </a:rPr>
              <a:t>c. </a:t>
            </a:r>
            <a:r>
              <a:rPr lang="vi-VN" sz="3600" dirty="0">
                <a:latin typeface="Arial-Rounded" panose="020B0500000000000000" pitchFamily="34" charset="0"/>
                <a:cs typeface="Arial-Rounded" panose="020B0500000000000000" pitchFamily="34" charset="0"/>
              </a:rPr>
              <a:t>Nếu </a:t>
            </a:r>
            <a:r>
              <a:rPr lang="en-US" sz="3600" dirty="0" err="1">
                <a:latin typeface="Arial-Rounded" panose="020B0500000000000000" pitchFamily="34" charset="0"/>
                <a:cs typeface="Arial-Rounded" panose="020B0500000000000000" pitchFamily="34" charset="0"/>
              </a:rPr>
              <a:t>bạn</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khúc</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đuôi</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để</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thầy</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bắt</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được</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thì</a:t>
            </a:r>
            <a:r>
              <a:rPr lang="en-US" sz="3600" dirty="0">
                <a:latin typeface="Arial-Rounded" panose="020B0500000000000000" pitchFamily="34" charset="0"/>
                <a:cs typeface="Arial-Rounded" panose="020B0500000000000000" pitchFamily="34" charset="0"/>
              </a:rPr>
              <a:t> </a:t>
            </a:r>
            <a:r>
              <a:rPr lang="vi-VN" sz="3600" dirty="0">
                <a:latin typeface="Arial-Rounded" panose="020B0500000000000000" pitchFamily="34" charset="0"/>
                <a:cs typeface="Arial-Rounded" panose="020B0500000000000000" pitchFamily="34" charset="0"/>
              </a:rPr>
              <a:t>(...)</a:t>
            </a:r>
          </a:p>
        </p:txBody>
      </p:sp>
      <p:sp>
        <p:nvSpPr>
          <p:cNvPr id="39" name="Rectangle 38"/>
          <p:cNvSpPr/>
          <p:nvPr/>
        </p:nvSpPr>
        <p:spPr>
          <a:xfrm>
            <a:off x="902780" y="4775221"/>
            <a:ext cx="10599409" cy="820674"/>
          </a:xfrm>
          <a:prstGeom prst="rect">
            <a:avLst/>
          </a:prstGeom>
        </p:spPr>
        <p:txBody>
          <a:bodyPr wrap="square">
            <a:spAutoFit/>
          </a:bodyPr>
          <a:lstStyle/>
          <a:p>
            <a:pPr algn="just">
              <a:lnSpc>
                <a:spcPct val="150000"/>
              </a:lnSpc>
            </a:pPr>
            <a:r>
              <a:rPr lang="en-US" sz="3600" dirty="0">
                <a:latin typeface="Arial-Rounded" panose="020B0500000000000000" pitchFamily="34" charset="0"/>
                <a:cs typeface="Arial-Rounded" panose="020B0500000000000000" pitchFamily="34" charset="0"/>
              </a:rPr>
              <a:t>d. </a:t>
            </a:r>
            <a:r>
              <a:rPr lang="vi-VN" sz="3600" dirty="0">
                <a:latin typeface="Arial-Rounded" panose="020B0500000000000000" pitchFamily="34" charset="0"/>
                <a:cs typeface="Arial-Rounded" panose="020B0500000000000000" pitchFamily="34" charset="0"/>
              </a:rPr>
              <a:t>Nếu </a:t>
            </a:r>
            <a:r>
              <a:rPr lang="en-US" sz="3600" dirty="0" err="1">
                <a:latin typeface="Arial-Rounded" panose="020B0500000000000000" pitchFamily="34" charset="0"/>
                <a:cs typeface="Arial-Rounded" panose="020B0500000000000000" pitchFamily="34" charset="0"/>
              </a:rPr>
              <a:t>bạn</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khúc</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giữa</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để</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đứt</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thì</a:t>
            </a:r>
            <a:r>
              <a:rPr lang="en-US" sz="3600" dirty="0">
                <a:latin typeface="Arial-Rounded" panose="020B0500000000000000" pitchFamily="34" charset="0"/>
                <a:cs typeface="Arial-Rounded" panose="020B0500000000000000" pitchFamily="34" charset="0"/>
              </a:rPr>
              <a:t> </a:t>
            </a:r>
            <a:r>
              <a:rPr lang="vi-VN" sz="3600" dirty="0">
                <a:latin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28807855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a:latin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cs typeface="Arial-Rounded" panose="020B0500000000000000" pitchFamily="34" charset="0"/>
              </a:rPr>
              <a:t>Nói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tiếp</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để</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hoàn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thành</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câu</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1245371" y="1224271"/>
            <a:ext cx="9914224" cy="820674"/>
          </a:xfrm>
          <a:prstGeom prst="rect">
            <a:avLst/>
          </a:prstGeom>
        </p:spPr>
        <p:txBody>
          <a:bodyPr wrap="square">
            <a:spAutoFit/>
          </a:bodyPr>
          <a:lstStyle/>
          <a:p>
            <a:pPr>
              <a:lnSpc>
                <a:spcPct val="150000"/>
              </a:lnSpc>
            </a:pP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tiếp</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1297932" y="2247152"/>
            <a:ext cx="10639689" cy="1200329"/>
          </a:xfrm>
          <a:prstGeom prst="rect">
            <a:avLst/>
          </a:prstGeom>
        </p:spPr>
        <p:txBody>
          <a:bodyPr wrap="square">
            <a:spAutoFit/>
          </a:bodyPr>
          <a:lstStyle/>
          <a:p>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 rắn hỏi xin thuốc cho con và đồng ý cho thầy bắt khúc đuôi.</a:t>
            </a:r>
          </a:p>
        </p:txBody>
      </p:sp>
      <p:sp>
        <p:nvSpPr>
          <p:cNvPr id="38" name="Rectangle 37"/>
          <p:cNvSpPr/>
          <p:nvPr/>
        </p:nvSpPr>
        <p:spPr>
          <a:xfrm>
            <a:off x="1297932" y="3512930"/>
            <a:ext cx="10639689" cy="1200329"/>
          </a:xfrm>
          <a:prstGeom prst="rect">
            <a:avLst/>
          </a:prstGeom>
        </p:spPr>
        <p:txBody>
          <a:bodyPr wrap="square">
            <a:spAutoFit/>
          </a:bodyPr>
          <a:lstStyle/>
          <a:p>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p:cNvSpPr/>
          <p:nvPr/>
        </p:nvSpPr>
        <p:spPr>
          <a:xfrm>
            <a:off x="1245371" y="4855634"/>
            <a:ext cx="10639689" cy="646331"/>
          </a:xfrm>
          <a:prstGeom prst="rect">
            <a:avLst/>
          </a:prstGeom>
        </p:spPr>
        <p:txBody>
          <a:bodyPr wrap="square">
            <a:spAutoFit/>
          </a:bodyPr>
          <a:lstStyle/>
          <a:p>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d.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5897923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30" grpId="0"/>
      <p:bldP spid="3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339" y="279863"/>
            <a:ext cx="9673057" cy="646331"/>
          </a:xfrm>
          <a:prstGeom prst="rect">
            <a:avLst/>
          </a:prstGeom>
          <a:noFill/>
        </p:spPr>
        <p:txBody>
          <a:bodyPr wrap="square" rtlCol="0">
            <a:spAutoFit/>
          </a:bodyPr>
          <a:lstStyle/>
          <a:p>
            <a:pPr algn="just"/>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Em</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biết</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tên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trò</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chơi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nào</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dưới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đây</a:t>
            </a:r>
            <a:r>
              <a:rPr lang="en-US" sz="3600" b="1" dirty="0">
                <a:latin typeface="Arial-Rounded" panose="020B0500000000000000" pitchFamily="34" charset="0"/>
                <a:cs typeface="Arial-Rounded" panose="020B0500000000000000" pitchFamily="34" charset="0"/>
              </a:rPr>
              <a:t> ?</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15 trò chơi dân gian tuổi thơ không bao giờ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337" y="4167011"/>
            <a:ext cx="3736275" cy="2565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Thuyết minh và hướng dẫn trò chơi mèo đuổi chuột mầm 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28" y="4017483"/>
            <a:ext cx="3866467" cy="2646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Trò chơi dân gian tập thể Kéo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58" y="1147217"/>
            <a:ext cx="4146832" cy="2785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Pin on C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828" y="1164203"/>
            <a:ext cx="3725789" cy="2615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6" descr="Linh Ruby (chipchip261841991) - Hồ sơ | Pinte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77217" y="4064047"/>
            <a:ext cx="1170780" cy="1128227"/>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1554728" y="5192274"/>
            <a:ext cx="8422392" cy="14710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1747768" y="5245022"/>
            <a:ext cx="7144014" cy="523220"/>
          </a:xfrm>
          <a:prstGeom prst="rect">
            <a:avLst/>
          </a:prstGeom>
          <a:noFill/>
        </p:spPr>
        <p:txBody>
          <a:bodyPr wrap="square" rtlCol="0">
            <a:spAutoFit/>
          </a:bodyPr>
          <a:lstStyle/>
          <a:p>
            <a:pPr algn="just"/>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5" name="TextBox 34"/>
          <p:cNvSpPr txBox="1"/>
          <p:nvPr/>
        </p:nvSpPr>
        <p:spPr>
          <a:xfrm>
            <a:off x="1905248" y="5820990"/>
            <a:ext cx="7721352" cy="523220"/>
          </a:xfrm>
          <a:prstGeom prst="rect">
            <a:avLst/>
          </a:prstGeom>
          <a:noFill/>
        </p:spPr>
        <p:txBody>
          <a:bodyPr wrap="square" rtlCol="0">
            <a:spAutoFit/>
          </a:bodyPr>
          <a:lstStyle/>
          <a:p>
            <a:pPr algn="just"/>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mây</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vui</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nhộn</a:t>
            </a:r>
            <a:r>
              <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8" name="Picture 2" descr="15 trò chơi dân gian tuổi thơ không bao giờ qu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782" y="1405275"/>
            <a:ext cx="2647316" cy="2435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6" descr="Thuyết minh và hướng dẫn trò chơi mèo đuổi chuột mầm n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326" y="1723497"/>
            <a:ext cx="3836198" cy="2014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8" descr="Trò chơi dân gian tập thể Kéo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88" y="1452632"/>
            <a:ext cx="2963302" cy="2538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6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3823803"/>
          </a:xfrm>
          <a:prstGeom prst="rect">
            <a:avLst/>
          </a:prstGeom>
          <a:noFill/>
        </p:spPr>
        <p:txBody>
          <a:bodyPr wrap="square" lIns="121855" tIns="60928" rIns="121855" bIns="60928" rtlCol="0">
            <a:spAutoFit/>
          </a:bodyPr>
          <a:lstStyle/>
          <a:p>
            <a:pPr lvl="0" indent="463550" algn="just">
              <a:lnSpc>
                <a:spcPct val="0"/>
              </a:lnSpc>
              <a:defRPr/>
            </a:pP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a:t>
            </a:r>
            <a:r>
              <a:rPr lang="vi-VN"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ơ</a:t>
            </a: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i vui nhộn. N</a:t>
            </a:r>
            <a:r>
              <a:rPr lang="vi-VN"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ă</a:t>
            </a: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m, sáu bạn túm áo nhau làm rồng rắn. Một bạn làm thầy thuốc, </a:t>
            </a:r>
            <a:r>
              <a:rPr lang="vi-VN"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đứng</a:t>
            </a: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đối</a:t>
            </a: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 diện với rồng rắn.</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dang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đứt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1" name="Oval 10">
            <a:extLst>
              <a:ext uri="{FF2B5EF4-FFF2-40B4-BE49-F238E27FC236}">
                <a16:creationId xmlns:a16="http://schemas.microsoft.com/office/drawing/2014/main" id="{1A45F653-40E8-4F7F-AA62-1CC7B3FE1B0F}"/>
              </a:ext>
            </a:extLst>
          </p:cNvPr>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2" name="Oval 11">
            <a:extLst>
              <a:ext uri="{FF2B5EF4-FFF2-40B4-BE49-F238E27FC236}">
                <a16:creationId xmlns:a16="http://schemas.microsoft.com/office/drawing/2014/main" id="{3F317295-C261-4DC2-B971-47AA1C654492}"/>
              </a:ext>
            </a:extLst>
          </p:cNvPr>
          <p:cNvSpPr/>
          <p:nvPr/>
        </p:nvSpPr>
        <p:spPr>
          <a:xfrm>
            <a:off x="663194" y="184753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3" name="Oval 12">
            <a:extLst>
              <a:ext uri="{FF2B5EF4-FFF2-40B4-BE49-F238E27FC236}">
                <a16:creationId xmlns:a16="http://schemas.microsoft.com/office/drawing/2014/main" id="{24F5A498-0DDD-4CD0-85F9-B3584148D525}"/>
              </a:ext>
            </a:extLst>
          </p:cNvPr>
          <p:cNvSpPr/>
          <p:nvPr/>
        </p:nvSpPr>
        <p:spPr>
          <a:xfrm>
            <a:off x="663194" y="3633808"/>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26822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túm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đối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dang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đứt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1" name="Oval 10">
            <a:extLst>
              <a:ext uri="{FF2B5EF4-FFF2-40B4-BE49-F238E27FC236}">
                <a16:creationId xmlns:a16="http://schemas.microsoft.com/office/drawing/2014/main" id="{1A45F653-40E8-4F7F-AA62-1CC7B3FE1B0F}"/>
              </a:ext>
            </a:extLst>
          </p:cNvPr>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2" name="Oval 11">
            <a:extLst>
              <a:ext uri="{FF2B5EF4-FFF2-40B4-BE49-F238E27FC236}">
                <a16:creationId xmlns:a16="http://schemas.microsoft.com/office/drawing/2014/main" id="{3F317295-C261-4DC2-B971-47AA1C654492}"/>
              </a:ext>
            </a:extLst>
          </p:cNvPr>
          <p:cNvSpPr/>
          <p:nvPr/>
        </p:nvSpPr>
        <p:spPr>
          <a:xfrm>
            <a:off x="663194" y="184753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3" name="Oval 12">
            <a:extLst>
              <a:ext uri="{FF2B5EF4-FFF2-40B4-BE49-F238E27FC236}">
                <a16:creationId xmlns:a16="http://schemas.microsoft.com/office/drawing/2014/main" id="{24F5A498-0DDD-4CD0-85F9-B3584148D525}"/>
              </a:ext>
            </a:extLst>
          </p:cNvPr>
          <p:cNvSpPr/>
          <p:nvPr/>
        </p:nvSpPr>
        <p:spPr>
          <a:xfrm>
            <a:off x="663194" y="3633808"/>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40163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nodeType="clickEffect">
                                  <p:stCondLst>
                                    <p:cond delay="0"/>
                                  </p:stCondLst>
                                  <p:childTnLst>
                                    <p:animClr clrSpc="hsl" dir="cw">
                                      <p:cBhvr override="childStyle">
                                        <p:cTn id="34" dur="500" fill="hold"/>
                                        <p:tgtEl>
                                          <p:spTgt spid="16">
                                            <p:txEl>
                                              <p:pRg st="0" end="0"/>
                                            </p:txEl>
                                          </p:spTgt>
                                        </p:tgtEl>
                                        <p:attrNameLst>
                                          <p:attrName>style.color</p:attrName>
                                        </p:attrNameLst>
                                      </p:cBhvr>
                                      <p:by>
                                        <p:hsl h="7200000" s="0" l="0"/>
                                      </p:by>
                                    </p:animClr>
                                    <p:animClr clrSpc="hsl" dir="cw">
                                      <p:cBhvr>
                                        <p:cTn id="35" dur="500" fill="hold"/>
                                        <p:tgtEl>
                                          <p:spTgt spid="16">
                                            <p:txEl>
                                              <p:pRg st="0" end="0"/>
                                            </p:txEl>
                                          </p:spTgt>
                                        </p:tgtEl>
                                        <p:attrNameLst>
                                          <p:attrName>fillcolor</p:attrName>
                                        </p:attrNameLst>
                                      </p:cBhvr>
                                      <p:by>
                                        <p:hsl h="7200000" s="0" l="0"/>
                                      </p:by>
                                    </p:animClr>
                                    <p:animClr clrSpc="hsl" dir="cw">
                                      <p:cBhvr>
                                        <p:cTn id="36" dur="500" fill="hold"/>
                                        <p:tgtEl>
                                          <p:spTgt spid="16">
                                            <p:txEl>
                                              <p:pRg st="0" end="0"/>
                                            </p:txEl>
                                          </p:spTgt>
                                        </p:tgtEl>
                                        <p:attrNameLst>
                                          <p:attrName>stroke.color</p:attrName>
                                        </p:attrNameLst>
                                      </p:cBhvr>
                                      <p:by>
                                        <p:hsl h="7200000" s="0" l="0"/>
                                      </p:by>
                                    </p:animClr>
                                    <p:set>
                                      <p:cBhvr>
                                        <p:cTn id="37" dur="500" fill="hold"/>
                                        <p:tgtEl>
                                          <p:spTgt spid="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nhộn</a:t>
            </a:r>
            <a:r>
              <a:rPr lang="en-US" sz="2400" dirty="0">
                <a:latin typeface="Arial-Rounded" panose="020B0500000000000000" pitchFamily="34" charset="0"/>
                <a:ea typeface="Arial-Rounded" panose="020B0500000000000000" pitchFamily="34" charset="0"/>
                <a:cs typeface="Arial-Rounded" panose="020B0500000000000000" pitchFamily="34" charset="0"/>
              </a:rPr>
              <a:t>. N</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hát</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giữa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tục</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808372" y="4315374"/>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51551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nhộn</a:t>
            </a:r>
            <a:r>
              <a:rPr lang="en-US" sz="2400" dirty="0">
                <a:latin typeface="Arial-Rounded" panose="020B0500000000000000" pitchFamily="34" charset="0"/>
                <a:ea typeface="Arial-Rounded" panose="020B0500000000000000" pitchFamily="34" charset="0"/>
                <a:cs typeface="Arial-Rounded" panose="020B0500000000000000" pitchFamily="34" charset="0"/>
              </a:rPr>
              <a:t>. N</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hát</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giữa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tục</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808372" y="4315374"/>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432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167442" y="476306"/>
            <a:ext cx="9966092" cy="584711"/>
          </a:xfrm>
          <a:prstGeom prst="rect">
            <a:avLst/>
          </a:prstGeom>
          <a:noFill/>
        </p:spPr>
        <p:txBody>
          <a:bodyPr wrap="square" lIns="121855" tIns="60928" rIns="121855" bIns="60928" rtlCol="0">
            <a:spAutoFit/>
          </a:bodyPr>
          <a:lstStyle/>
          <a:p>
            <a:pPr algn="just"/>
            <a:r>
              <a:rPr lang="en-US" sz="3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biết</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trò</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Rồng</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rắn</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lên</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mây</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0253" b="57367" l="20008" r="26232"/>
                    </a14:imgEffect>
                  </a14:imgLayer>
                </a14:imgProps>
              </a:ext>
            </a:extLst>
          </a:blip>
          <a:srcRect l="19230" t="49364" r="72990" b="41744"/>
          <a:stretch/>
        </p:blipFill>
        <p:spPr>
          <a:xfrm>
            <a:off x="201588" y="1248604"/>
            <a:ext cx="1391479" cy="894521"/>
          </a:xfrm>
          <a:prstGeom prst="rect">
            <a:avLst/>
          </a:prstGeom>
        </p:spPr>
      </p:pic>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l="29620" t="43290" r="29892" b="15425"/>
          <a:stretch/>
        </p:blipFill>
        <p:spPr>
          <a:xfrm>
            <a:off x="2018223" y="1384655"/>
            <a:ext cx="7847672" cy="4501371"/>
          </a:xfrm>
          <a:prstGeom prst="rect">
            <a:avLst/>
          </a:prstGeom>
        </p:spPr>
      </p:pic>
    </p:spTree>
    <p:extLst>
      <p:ext uri="{BB962C8B-B14F-4D97-AF65-F5344CB8AC3E}">
        <p14:creationId xmlns:p14="http://schemas.microsoft.com/office/powerpoint/2010/main"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sáu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túm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áo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đối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hát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dang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tránh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1" name="Oval 10">
            <a:extLst>
              <a:ext uri="{FF2B5EF4-FFF2-40B4-BE49-F238E27FC236}">
                <a16:creationId xmlns:a16="http://schemas.microsoft.com/office/drawing/2014/main" id="{1A45F653-40E8-4F7F-AA62-1CC7B3FE1B0F}"/>
              </a:ext>
            </a:extLst>
          </p:cNvPr>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2" name="Oval 11">
            <a:extLst>
              <a:ext uri="{FF2B5EF4-FFF2-40B4-BE49-F238E27FC236}">
                <a16:creationId xmlns:a16="http://schemas.microsoft.com/office/drawing/2014/main" id="{3F317295-C261-4DC2-B971-47AA1C654492}"/>
              </a:ext>
            </a:extLst>
          </p:cNvPr>
          <p:cNvSpPr/>
          <p:nvPr/>
        </p:nvSpPr>
        <p:spPr>
          <a:xfrm>
            <a:off x="663194" y="184753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3" name="Oval 12">
            <a:extLst>
              <a:ext uri="{FF2B5EF4-FFF2-40B4-BE49-F238E27FC236}">
                <a16:creationId xmlns:a16="http://schemas.microsoft.com/office/drawing/2014/main" id="{24F5A498-0DDD-4CD0-85F9-B3584148D525}"/>
              </a:ext>
            </a:extLst>
          </p:cNvPr>
          <p:cNvSpPr/>
          <p:nvPr/>
        </p:nvSpPr>
        <p:spPr>
          <a:xfrm>
            <a:off x="663194" y="3633808"/>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669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9" presetClass="emph" presetSubtype="0" fill="hold" nodeType="clickEffect">
                                  <p:stCondLst>
                                    <p:cond delay="0"/>
                                  </p:stCondLst>
                                  <p:childTnLst>
                                    <p:animClr clrSpc="rgb" dir="cw">
                                      <p:cBhvr override="childStyle">
                                        <p:cTn id="29" dur="500" fill="hold"/>
                                        <p:tgtEl>
                                          <p:spTgt spid="16">
                                            <p:txEl>
                                              <p:pRg st="0" end="0"/>
                                            </p:txEl>
                                          </p:spTgt>
                                        </p:tgtEl>
                                        <p:attrNameLst>
                                          <p:attrName>style.color</p:attrName>
                                        </p:attrNameLst>
                                      </p:cBhvr>
                                      <p:to>
                                        <a:schemeClr val="accent2"/>
                                      </p:to>
                                    </p:animClr>
                                    <p:animClr clrSpc="rgb" dir="cw">
                                      <p:cBhvr>
                                        <p:cTn id="30" dur="500" fill="hold"/>
                                        <p:tgtEl>
                                          <p:spTgt spid="16">
                                            <p:txEl>
                                              <p:pRg st="0" end="0"/>
                                            </p:txEl>
                                          </p:spTgt>
                                        </p:tgtEl>
                                        <p:attrNameLst>
                                          <p:attrName>fillcolor</p:attrName>
                                        </p:attrNameLst>
                                      </p:cBhvr>
                                      <p:to>
                                        <a:schemeClr val="accent2"/>
                                      </p:to>
                                    </p:animClr>
                                    <p:set>
                                      <p:cBhvr>
                                        <p:cTn id="31" dur="500" fill="hold"/>
                                        <p:tgtEl>
                                          <p:spTgt spid="16">
                                            <p:txEl>
                                              <p:pRg st="0" end="0"/>
                                            </p:txEl>
                                          </p:spTgt>
                                        </p:tgtEl>
                                        <p:attrNameLst>
                                          <p:attrName>fill.type</p:attrName>
                                        </p:attrNameLst>
                                      </p:cBhvr>
                                      <p:to>
                                        <p:strVal val="solid"/>
                                      </p:to>
                                    </p:set>
                                    <p:set>
                                      <p:cBhvr>
                                        <p:cTn id="32" dur="500" fill="hold"/>
                                        <p:tgtEl>
                                          <p:spTgt spid="16">
                                            <p:txEl>
                                              <p:pRg st="0" end="0"/>
                                            </p:txEl>
                                          </p:spTgt>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nodeType="clickEffect">
                                  <p:stCondLst>
                                    <p:cond delay="0"/>
                                  </p:stCondLst>
                                  <p:childTnLst>
                                    <p:animClr clrSpc="hsl" dir="cw">
                                      <p:cBhvr override="childStyle">
                                        <p:cTn id="36" dur="500" fill="hold"/>
                                        <p:tgtEl>
                                          <p:spTgt spid="16">
                                            <p:txEl>
                                              <p:pRg st="1" end="1"/>
                                            </p:txEl>
                                          </p:spTgt>
                                        </p:tgtEl>
                                        <p:attrNameLst>
                                          <p:attrName>style.color</p:attrName>
                                        </p:attrNameLst>
                                      </p:cBhvr>
                                      <p:by>
                                        <p:hsl h="0" s="12549" l="25098"/>
                                      </p:by>
                                    </p:animClr>
                                    <p:animClr clrSpc="hsl" dir="cw">
                                      <p:cBhvr>
                                        <p:cTn id="37" dur="500" fill="hold"/>
                                        <p:tgtEl>
                                          <p:spTgt spid="16">
                                            <p:txEl>
                                              <p:pRg st="1" end="1"/>
                                            </p:txEl>
                                          </p:spTgt>
                                        </p:tgtEl>
                                        <p:attrNameLst>
                                          <p:attrName>fillcolor</p:attrName>
                                        </p:attrNameLst>
                                      </p:cBhvr>
                                      <p:by>
                                        <p:hsl h="0" s="12549" l="25098"/>
                                      </p:by>
                                    </p:animClr>
                                    <p:animClr clrSpc="hsl" dir="cw">
                                      <p:cBhvr>
                                        <p:cTn id="38" dur="500" fill="hold"/>
                                        <p:tgtEl>
                                          <p:spTgt spid="16">
                                            <p:txEl>
                                              <p:pRg st="1" end="1"/>
                                            </p:txEl>
                                          </p:spTgt>
                                        </p:tgtEl>
                                        <p:attrNameLst>
                                          <p:attrName>stroke.color</p:attrName>
                                        </p:attrNameLst>
                                      </p:cBhvr>
                                      <p:by>
                                        <p:hsl h="0" s="12549" l="25098"/>
                                      </p:by>
                                    </p:animClr>
                                    <p:set>
                                      <p:cBhvr>
                                        <p:cTn id="39" dur="500" fill="hold"/>
                                        <p:tgtEl>
                                          <p:spTgt spid="16">
                                            <p:txEl>
                                              <p:pRg st="1" end="1"/>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16">
                                            <p:txEl>
                                              <p:pRg st="2" end="2"/>
                                            </p:txEl>
                                          </p:spTgt>
                                        </p:tgtEl>
                                        <p:attrNameLst>
                                          <p:attrName>style.color</p:attrName>
                                        </p:attrNameLst>
                                      </p:cBhvr>
                                      <p:by>
                                        <p:hsl h="0" s="12549" l="25098"/>
                                      </p:by>
                                    </p:animClr>
                                    <p:animClr clrSpc="hsl" dir="cw">
                                      <p:cBhvr>
                                        <p:cTn id="42" dur="500" fill="hold"/>
                                        <p:tgtEl>
                                          <p:spTgt spid="16">
                                            <p:txEl>
                                              <p:pRg st="2" end="2"/>
                                            </p:txEl>
                                          </p:spTgt>
                                        </p:tgtEl>
                                        <p:attrNameLst>
                                          <p:attrName>fillcolor</p:attrName>
                                        </p:attrNameLst>
                                      </p:cBhvr>
                                      <p:by>
                                        <p:hsl h="0" s="12549" l="25098"/>
                                      </p:by>
                                    </p:animClr>
                                    <p:animClr clrSpc="hsl" dir="cw">
                                      <p:cBhvr>
                                        <p:cTn id="43" dur="500" fill="hold"/>
                                        <p:tgtEl>
                                          <p:spTgt spid="16">
                                            <p:txEl>
                                              <p:pRg st="2" end="2"/>
                                            </p:txEl>
                                          </p:spTgt>
                                        </p:tgtEl>
                                        <p:attrNameLst>
                                          <p:attrName>stroke.color</p:attrName>
                                        </p:attrNameLst>
                                      </p:cBhvr>
                                      <p:by>
                                        <p:hsl h="0" s="12549" l="25098"/>
                                      </p:by>
                                    </p:animClr>
                                    <p:set>
                                      <p:cBhvr>
                                        <p:cTn id="44" dur="500" fill="hold"/>
                                        <p:tgtEl>
                                          <p:spTgt spid="16">
                                            <p:txEl>
                                              <p:pRg st="2" end="2"/>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16">
                                            <p:txEl>
                                              <p:pRg st="3" end="3"/>
                                            </p:txEl>
                                          </p:spTgt>
                                        </p:tgtEl>
                                        <p:attrNameLst>
                                          <p:attrName>style.color</p:attrName>
                                        </p:attrNameLst>
                                      </p:cBhvr>
                                      <p:by>
                                        <p:hsl h="0" s="12549" l="25098"/>
                                      </p:by>
                                    </p:animClr>
                                    <p:animClr clrSpc="hsl" dir="cw">
                                      <p:cBhvr>
                                        <p:cTn id="47" dur="500" fill="hold"/>
                                        <p:tgtEl>
                                          <p:spTgt spid="16">
                                            <p:txEl>
                                              <p:pRg st="3" end="3"/>
                                            </p:txEl>
                                          </p:spTgt>
                                        </p:tgtEl>
                                        <p:attrNameLst>
                                          <p:attrName>fillcolor</p:attrName>
                                        </p:attrNameLst>
                                      </p:cBhvr>
                                      <p:by>
                                        <p:hsl h="0" s="12549" l="25098"/>
                                      </p:by>
                                    </p:animClr>
                                    <p:animClr clrSpc="hsl" dir="cw">
                                      <p:cBhvr>
                                        <p:cTn id="48" dur="500" fill="hold"/>
                                        <p:tgtEl>
                                          <p:spTgt spid="16">
                                            <p:txEl>
                                              <p:pRg st="3" end="3"/>
                                            </p:txEl>
                                          </p:spTgt>
                                        </p:tgtEl>
                                        <p:attrNameLst>
                                          <p:attrName>stroke.color</p:attrName>
                                        </p:attrNameLst>
                                      </p:cBhvr>
                                      <p:by>
                                        <p:hsl h="0" s="12549" l="25098"/>
                                      </p:by>
                                    </p:animClr>
                                    <p:set>
                                      <p:cBhvr>
                                        <p:cTn id="49" dur="500" fill="hold"/>
                                        <p:tgtEl>
                                          <p:spTgt spid="16">
                                            <p:txEl>
                                              <p:pRg st="3" end="3"/>
                                            </p:txEl>
                                          </p:spTgt>
                                        </p:tgtEl>
                                        <p:attrNameLst>
                                          <p:attrName>fill.type</p:attrName>
                                        </p:attrNameLst>
                                      </p:cBhvr>
                                      <p:to>
                                        <p:strVal val="solid"/>
                                      </p:to>
                                    </p:set>
                                  </p:childTnLst>
                                </p:cTn>
                              </p:par>
                              <p:par>
                                <p:cTn id="50" presetID="30" presetClass="emph" presetSubtype="0" fill="hold" nodeType="withEffect">
                                  <p:stCondLst>
                                    <p:cond delay="0"/>
                                  </p:stCondLst>
                                  <p:childTnLst>
                                    <p:animClr clrSpc="hsl" dir="cw">
                                      <p:cBhvr override="childStyle">
                                        <p:cTn id="51" dur="500" fill="hold"/>
                                        <p:tgtEl>
                                          <p:spTgt spid="16">
                                            <p:txEl>
                                              <p:pRg st="4" end="4"/>
                                            </p:txEl>
                                          </p:spTgt>
                                        </p:tgtEl>
                                        <p:attrNameLst>
                                          <p:attrName>style.color</p:attrName>
                                        </p:attrNameLst>
                                      </p:cBhvr>
                                      <p:by>
                                        <p:hsl h="0" s="12549" l="25098"/>
                                      </p:by>
                                    </p:animClr>
                                    <p:animClr clrSpc="hsl" dir="cw">
                                      <p:cBhvr>
                                        <p:cTn id="52" dur="500" fill="hold"/>
                                        <p:tgtEl>
                                          <p:spTgt spid="16">
                                            <p:txEl>
                                              <p:pRg st="4" end="4"/>
                                            </p:txEl>
                                          </p:spTgt>
                                        </p:tgtEl>
                                        <p:attrNameLst>
                                          <p:attrName>fillcolor</p:attrName>
                                        </p:attrNameLst>
                                      </p:cBhvr>
                                      <p:by>
                                        <p:hsl h="0" s="12549" l="25098"/>
                                      </p:by>
                                    </p:animClr>
                                    <p:animClr clrSpc="hsl" dir="cw">
                                      <p:cBhvr>
                                        <p:cTn id="53" dur="500" fill="hold"/>
                                        <p:tgtEl>
                                          <p:spTgt spid="16">
                                            <p:txEl>
                                              <p:pRg st="4" end="4"/>
                                            </p:txEl>
                                          </p:spTgt>
                                        </p:tgtEl>
                                        <p:attrNameLst>
                                          <p:attrName>stroke.color</p:attrName>
                                        </p:attrNameLst>
                                      </p:cBhvr>
                                      <p:by>
                                        <p:hsl h="0" s="12549" l="25098"/>
                                      </p:by>
                                    </p:animClr>
                                    <p:set>
                                      <p:cBhvr>
                                        <p:cTn id="54" dur="500" fill="hold"/>
                                        <p:tgtEl>
                                          <p:spTgt spid="16">
                                            <p:txEl>
                                              <p:pRg st="4" end="4"/>
                                            </p:txEl>
                                          </p:spTgt>
                                        </p:tgtEl>
                                        <p:attrNameLst>
                                          <p:attrName>fill.type</p:attrName>
                                        </p:attrNameLst>
                                      </p:cBhvr>
                                      <p:to>
                                        <p:strVal val="solid"/>
                                      </p:to>
                                    </p:set>
                                  </p:childTnLst>
                                </p:cTn>
                              </p:par>
                              <p:par>
                                <p:cTn id="55" presetID="30" presetClass="emph" presetSubtype="0" fill="hold" nodeType="withEffect">
                                  <p:stCondLst>
                                    <p:cond delay="0"/>
                                  </p:stCondLst>
                                  <p:childTnLst>
                                    <p:animClr clrSpc="hsl" dir="cw">
                                      <p:cBhvr override="childStyle">
                                        <p:cTn id="56" dur="500" fill="hold"/>
                                        <p:tgtEl>
                                          <p:spTgt spid="16">
                                            <p:txEl>
                                              <p:pRg st="5" end="5"/>
                                            </p:txEl>
                                          </p:spTgt>
                                        </p:tgtEl>
                                        <p:attrNameLst>
                                          <p:attrName>style.color</p:attrName>
                                        </p:attrNameLst>
                                      </p:cBhvr>
                                      <p:by>
                                        <p:hsl h="0" s="12549" l="25098"/>
                                      </p:by>
                                    </p:animClr>
                                    <p:animClr clrSpc="hsl" dir="cw">
                                      <p:cBhvr>
                                        <p:cTn id="57" dur="500" fill="hold"/>
                                        <p:tgtEl>
                                          <p:spTgt spid="16">
                                            <p:txEl>
                                              <p:pRg st="5" end="5"/>
                                            </p:txEl>
                                          </p:spTgt>
                                        </p:tgtEl>
                                        <p:attrNameLst>
                                          <p:attrName>fillcolor</p:attrName>
                                        </p:attrNameLst>
                                      </p:cBhvr>
                                      <p:by>
                                        <p:hsl h="0" s="12549" l="25098"/>
                                      </p:by>
                                    </p:animClr>
                                    <p:animClr clrSpc="hsl" dir="cw">
                                      <p:cBhvr>
                                        <p:cTn id="58" dur="500" fill="hold"/>
                                        <p:tgtEl>
                                          <p:spTgt spid="16">
                                            <p:txEl>
                                              <p:pRg st="5" end="5"/>
                                            </p:txEl>
                                          </p:spTgt>
                                        </p:tgtEl>
                                        <p:attrNameLst>
                                          <p:attrName>stroke.color</p:attrName>
                                        </p:attrNameLst>
                                      </p:cBhvr>
                                      <p:by>
                                        <p:hsl h="0" s="12549" l="25098"/>
                                      </p:by>
                                    </p:animClr>
                                    <p:set>
                                      <p:cBhvr>
                                        <p:cTn id="59" dur="500" fill="hold"/>
                                        <p:tgtEl>
                                          <p:spTgt spid="16">
                                            <p:txEl>
                                              <p:pRg st="5" end="5"/>
                                            </p:txEl>
                                          </p:spTgt>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9" presetClass="emph" presetSubtype="0" fill="hold" nodeType="clickEffect">
                                  <p:stCondLst>
                                    <p:cond delay="0"/>
                                  </p:stCondLst>
                                  <p:childTnLst>
                                    <p:animClr clrSpc="rgb" dir="cw">
                                      <p:cBhvr override="childStyle">
                                        <p:cTn id="63" dur="500" fill="hold"/>
                                        <p:tgtEl>
                                          <p:spTgt spid="16">
                                            <p:txEl>
                                              <p:pRg st="6" end="6"/>
                                            </p:txEl>
                                          </p:spTgt>
                                        </p:tgtEl>
                                        <p:attrNameLst>
                                          <p:attrName>style.color</p:attrName>
                                        </p:attrNameLst>
                                      </p:cBhvr>
                                      <p:to>
                                        <a:schemeClr val="accent2"/>
                                      </p:to>
                                    </p:animClr>
                                    <p:animClr clrSpc="rgb" dir="cw">
                                      <p:cBhvr>
                                        <p:cTn id="64" dur="500" fill="hold"/>
                                        <p:tgtEl>
                                          <p:spTgt spid="16">
                                            <p:txEl>
                                              <p:pRg st="6" end="6"/>
                                            </p:txEl>
                                          </p:spTgt>
                                        </p:tgtEl>
                                        <p:attrNameLst>
                                          <p:attrName>fillcolor</p:attrName>
                                        </p:attrNameLst>
                                      </p:cBhvr>
                                      <p:to>
                                        <a:schemeClr val="accent2"/>
                                      </p:to>
                                    </p:animClr>
                                    <p:set>
                                      <p:cBhvr>
                                        <p:cTn id="65" dur="500" fill="hold"/>
                                        <p:tgtEl>
                                          <p:spTgt spid="16">
                                            <p:txEl>
                                              <p:pRg st="6" end="6"/>
                                            </p:txEl>
                                          </p:spTgt>
                                        </p:tgtEl>
                                        <p:attrNameLst>
                                          <p:attrName>fill.type</p:attrName>
                                        </p:attrNameLst>
                                      </p:cBhvr>
                                      <p:to>
                                        <p:strVal val="solid"/>
                                      </p:to>
                                    </p:set>
                                    <p:set>
                                      <p:cBhvr>
                                        <p:cTn id="66" dur="500" fill="hold"/>
                                        <p:tgtEl>
                                          <p:spTgt spid="16">
                                            <p:txEl>
                                              <p:pRg st="6" end="6"/>
                                            </p:txEl>
                                          </p:spTgt>
                                        </p:tgtEl>
                                        <p:attrNameLst>
                                          <p:attrName>fill.on</p:attrName>
                                        </p:attrNameLst>
                                      </p:cBhvr>
                                      <p:to>
                                        <p:strVal val="true"/>
                                      </p:to>
                                    </p:set>
                                  </p:childTnLst>
                                </p:cTn>
                              </p:par>
                              <p:par>
                                <p:cTn id="67" presetID="19" presetClass="emph" presetSubtype="0" fill="hold" nodeType="withEffect">
                                  <p:stCondLst>
                                    <p:cond delay="0"/>
                                  </p:stCondLst>
                                  <p:childTnLst>
                                    <p:animClr clrSpc="rgb" dir="cw">
                                      <p:cBhvr override="childStyle">
                                        <p:cTn id="68" dur="500" fill="hold"/>
                                        <p:tgtEl>
                                          <p:spTgt spid="16">
                                            <p:txEl>
                                              <p:pRg st="7" end="7"/>
                                            </p:txEl>
                                          </p:spTgt>
                                        </p:tgtEl>
                                        <p:attrNameLst>
                                          <p:attrName>style.color</p:attrName>
                                        </p:attrNameLst>
                                      </p:cBhvr>
                                      <p:to>
                                        <a:schemeClr val="accent2"/>
                                      </p:to>
                                    </p:animClr>
                                    <p:animClr clrSpc="rgb" dir="cw">
                                      <p:cBhvr>
                                        <p:cTn id="69" dur="500" fill="hold"/>
                                        <p:tgtEl>
                                          <p:spTgt spid="16">
                                            <p:txEl>
                                              <p:pRg st="7" end="7"/>
                                            </p:txEl>
                                          </p:spTgt>
                                        </p:tgtEl>
                                        <p:attrNameLst>
                                          <p:attrName>fillcolor</p:attrName>
                                        </p:attrNameLst>
                                      </p:cBhvr>
                                      <p:to>
                                        <a:schemeClr val="accent2"/>
                                      </p:to>
                                    </p:animClr>
                                    <p:set>
                                      <p:cBhvr>
                                        <p:cTn id="70" dur="500" fill="hold"/>
                                        <p:tgtEl>
                                          <p:spTgt spid="16">
                                            <p:txEl>
                                              <p:pRg st="7" end="7"/>
                                            </p:txEl>
                                          </p:spTgt>
                                        </p:tgtEl>
                                        <p:attrNameLst>
                                          <p:attrName>fill.type</p:attrName>
                                        </p:attrNameLst>
                                      </p:cBhvr>
                                      <p:to>
                                        <p:strVal val="solid"/>
                                      </p:to>
                                    </p:set>
                                    <p:set>
                                      <p:cBhvr>
                                        <p:cTn id="71" dur="500" fill="hold"/>
                                        <p:tgtEl>
                                          <p:spTgt spid="16">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sáu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túm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áo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đối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hát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dang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tránh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1" name="Oval 10">
            <a:extLst>
              <a:ext uri="{FF2B5EF4-FFF2-40B4-BE49-F238E27FC236}">
                <a16:creationId xmlns:a16="http://schemas.microsoft.com/office/drawing/2014/main" id="{1A45F653-40E8-4F7F-AA62-1CC7B3FE1B0F}"/>
              </a:ext>
            </a:extLst>
          </p:cNvPr>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2" name="Oval 11">
            <a:extLst>
              <a:ext uri="{FF2B5EF4-FFF2-40B4-BE49-F238E27FC236}">
                <a16:creationId xmlns:a16="http://schemas.microsoft.com/office/drawing/2014/main" id="{3F317295-C261-4DC2-B971-47AA1C654492}"/>
              </a:ext>
            </a:extLst>
          </p:cNvPr>
          <p:cNvSpPr/>
          <p:nvPr/>
        </p:nvSpPr>
        <p:spPr>
          <a:xfrm>
            <a:off x="663194" y="184753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3" name="Oval 12">
            <a:extLst>
              <a:ext uri="{FF2B5EF4-FFF2-40B4-BE49-F238E27FC236}">
                <a16:creationId xmlns:a16="http://schemas.microsoft.com/office/drawing/2014/main" id="{24F5A498-0DDD-4CD0-85F9-B3584148D525}"/>
              </a:ext>
            </a:extLst>
          </p:cNvPr>
          <p:cNvSpPr/>
          <p:nvPr/>
        </p:nvSpPr>
        <p:spPr>
          <a:xfrm>
            <a:off x="663194" y="3633808"/>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136074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9" presetClass="emph" presetSubtype="0" fill="hold" nodeType="clickEffect">
                                  <p:stCondLst>
                                    <p:cond delay="0"/>
                                  </p:stCondLst>
                                  <p:childTnLst>
                                    <p:animClr clrSpc="rgb" dir="cw">
                                      <p:cBhvr override="childStyle">
                                        <p:cTn id="29" dur="500" fill="hold"/>
                                        <p:tgtEl>
                                          <p:spTgt spid="16">
                                            <p:txEl>
                                              <p:pRg st="0" end="0"/>
                                            </p:txEl>
                                          </p:spTgt>
                                        </p:tgtEl>
                                        <p:attrNameLst>
                                          <p:attrName>style.color</p:attrName>
                                        </p:attrNameLst>
                                      </p:cBhvr>
                                      <p:to>
                                        <a:schemeClr val="accent2"/>
                                      </p:to>
                                    </p:animClr>
                                    <p:animClr clrSpc="rgb" dir="cw">
                                      <p:cBhvr>
                                        <p:cTn id="30" dur="500" fill="hold"/>
                                        <p:tgtEl>
                                          <p:spTgt spid="16">
                                            <p:txEl>
                                              <p:pRg st="0" end="0"/>
                                            </p:txEl>
                                          </p:spTgt>
                                        </p:tgtEl>
                                        <p:attrNameLst>
                                          <p:attrName>fillcolor</p:attrName>
                                        </p:attrNameLst>
                                      </p:cBhvr>
                                      <p:to>
                                        <a:schemeClr val="accent2"/>
                                      </p:to>
                                    </p:animClr>
                                    <p:set>
                                      <p:cBhvr>
                                        <p:cTn id="31" dur="500" fill="hold"/>
                                        <p:tgtEl>
                                          <p:spTgt spid="16">
                                            <p:txEl>
                                              <p:pRg st="0" end="0"/>
                                            </p:txEl>
                                          </p:spTgt>
                                        </p:tgtEl>
                                        <p:attrNameLst>
                                          <p:attrName>fill.type</p:attrName>
                                        </p:attrNameLst>
                                      </p:cBhvr>
                                      <p:to>
                                        <p:strVal val="solid"/>
                                      </p:to>
                                    </p:set>
                                    <p:set>
                                      <p:cBhvr>
                                        <p:cTn id="32" dur="500" fill="hold"/>
                                        <p:tgtEl>
                                          <p:spTgt spid="16">
                                            <p:txEl>
                                              <p:pRg st="0" end="0"/>
                                            </p:txEl>
                                          </p:spTgt>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nodeType="clickEffect">
                                  <p:stCondLst>
                                    <p:cond delay="0"/>
                                  </p:stCondLst>
                                  <p:childTnLst>
                                    <p:animClr clrSpc="hsl" dir="cw">
                                      <p:cBhvr override="childStyle">
                                        <p:cTn id="36" dur="500" fill="hold"/>
                                        <p:tgtEl>
                                          <p:spTgt spid="16">
                                            <p:txEl>
                                              <p:pRg st="1" end="1"/>
                                            </p:txEl>
                                          </p:spTgt>
                                        </p:tgtEl>
                                        <p:attrNameLst>
                                          <p:attrName>style.color</p:attrName>
                                        </p:attrNameLst>
                                      </p:cBhvr>
                                      <p:by>
                                        <p:hsl h="0" s="12549" l="25098"/>
                                      </p:by>
                                    </p:animClr>
                                    <p:animClr clrSpc="hsl" dir="cw">
                                      <p:cBhvr>
                                        <p:cTn id="37" dur="500" fill="hold"/>
                                        <p:tgtEl>
                                          <p:spTgt spid="16">
                                            <p:txEl>
                                              <p:pRg st="1" end="1"/>
                                            </p:txEl>
                                          </p:spTgt>
                                        </p:tgtEl>
                                        <p:attrNameLst>
                                          <p:attrName>fillcolor</p:attrName>
                                        </p:attrNameLst>
                                      </p:cBhvr>
                                      <p:by>
                                        <p:hsl h="0" s="12549" l="25098"/>
                                      </p:by>
                                    </p:animClr>
                                    <p:animClr clrSpc="hsl" dir="cw">
                                      <p:cBhvr>
                                        <p:cTn id="38" dur="500" fill="hold"/>
                                        <p:tgtEl>
                                          <p:spTgt spid="16">
                                            <p:txEl>
                                              <p:pRg st="1" end="1"/>
                                            </p:txEl>
                                          </p:spTgt>
                                        </p:tgtEl>
                                        <p:attrNameLst>
                                          <p:attrName>stroke.color</p:attrName>
                                        </p:attrNameLst>
                                      </p:cBhvr>
                                      <p:by>
                                        <p:hsl h="0" s="12549" l="25098"/>
                                      </p:by>
                                    </p:animClr>
                                    <p:set>
                                      <p:cBhvr>
                                        <p:cTn id="39" dur="500" fill="hold"/>
                                        <p:tgtEl>
                                          <p:spTgt spid="16">
                                            <p:txEl>
                                              <p:pRg st="1" end="1"/>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16">
                                            <p:txEl>
                                              <p:pRg st="2" end="2"/>
                                            </p:txEl>
                                          </p:spTgt>
                                        </p:tgtEl>
                                        <p:attrNameLst>
                                          <p:attrName>style.color</p:attrName>
                                        </p:attrNameLst>
                                      </p:cBhvr>
                                      <p:by>
                                        <p:hsl h="0" s="12549" l="25098"/>
                                      </p:by>
                                    </p:animClr>
                                    <p:animClr clrSpc="hsl" dir="cw">
                                      <p:cBhvr>
                                        <p:cTn id="42" dur="500" fill="hold"/>
                                        <p:tgtEl>
                                          <p:spTgt spid="16">
                                            <p:txEl>
                                              <p:pRg st="2" end="2"/>
                                            </p:txEl>
                                          </p:spTgt>
                                        </p:tgtEl>
                                        <p:attrNameLst>
                                          <p:attrName>fillcolor</p:attrName>
                                        </p:attrNameLst>
                                      </p:cBhvr>
                                      <p:by>
                                        <p:hsl h="0" s="12549" l="25098"/>
                                      </p:by>
                                    </p:animClr>
                                    <p:animClr clrSpc="hsl" dir="cw">
                                      <p:cBhvr>
                                        <p:cTn id="43" dur="500" fill="hold"/>
                                        <p:tgtEl>
                                          <p:spTgt spid="16">
                                            <p:txEl>
                                              <p:pRg st="2" end="2"/>
                                            </p:txEl>
                                          </p:spTgt>
                                        </p:tgtEl>
                                        <p:attrNameLst>
                                          <p:attrName>stroke.color</p:attrName>
                                        </p:attrNameLst>
                                      </p:cBhvr>
                                      <p:by>
                                        <p:hsl h="0" s="12549" l="25098"/>
                                      </p:by>
                                    </p:animClr>
                                    <p:set>
                                      <p:cBhvr>
                                        <p:cTn id="44" dur="500" fill="hold"/>
                                        <p:tgtEl>
                                          <p:spTgt spid="16">
                                            <p:txEl>
                                              <p:pRg st="2" end="2"/>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16">
                                            <p:txEl>
                                              <p:pRg st="3" end="3"/>
                                            </p:txEl>
                                          </p:spTgt>
                                        </p:tgtEl>
                                        <p:attrNameLst>
                                          <p:attrName>style.color</p:attrName>
                                        </p:attrNameLst>
                                      </p:cBhvr>
                                      <p:by>
                                        <p:hsl h="0" s="12549" l="25098"/>
                                      </p:by>
                                    </p:animClr>
                                    <p:animClr clrSpc="hsl" dir="cw">
                                      <p:cBhvr>
                                        <p:cTn id="47" dur="500" fill="hold"/>
                                        <p:tgtEl>
                                          <p:spTgt spid="16">
                                            <p:txEl>
                                              <p:pRg st="3" end="3"/>
                                            </p:txEl>
                                          </p:spTgt>
                                        </p:tgtEl>
                                        <p:attrNameLst>
                                          <p:attrName>fillcolor</p:attrName>
                                        </p:attrNameLst>
                                      </p:cBhvr>
                                      <p:by>
                                        <p:hsl h="0" s="12549" l="25098"/>
                                      </p:by>
                                    </p:animClr>
                                    <p:animClr clrSpc="hsl" dir="cw">
                                      <p:cBhvr>
                                        <p:cTn id="48" dur="500" fill="hold"/>
                                        <p:tgtEl>
                                          <p:spTgt spid="16">
                                            <p:txEl>
                                              <p:pRg st="3" end="3"/>
                                            </p:txEl>
                                          </p:spTgt>
                                        </p:tgtEl>
                                        <p:attrNameLst>
                                          <p:attrName>stroke.color</p:attrName>
                                        </p:attrNameLst>
                                      </p:cBhvr>
                                      <p:by>
                                        <p:hsl h="0" s="12549" l="25098"/>
                                      </p:by>
                                    </p:animClr>
                                    <p:set>
                                      <p:cBhvr>
                                        <p:cTn id="49" dur="500" fill="hold"/>
                                        <p:tgtEl>
                                          <p:spTgt spid="16">
                                            <p:txEl>
                                              <p:pRg st="3" end="3"/>
                                            </p:txEl>
                                          </p:spTgt>
                                        </p:tgtEl>
                                        <p:attrNameLst>
                                          <p:attrName>fill.type</p:attrName>
                                        </p:attrNameLst>
                                      </p:cBhvr>
                                      <p:to>
                                        <p:strVal val="solid"/>
                                      </p:to>
                                    </p:set>
                                  </p:childTnLst>
                                </p:cTn>
                              </p:par>
                              <p:par>
                                <p:cTn id="50" presetID="30" presetClass="emph" presetSubtype="0" fill="hold" nodeType="withEffect">
                                  <p:stCondLst>
                                    <p:cond delay="0"/>
                                  </p:stCondLst>
                                  <p:childTnLst>
                                    <p:animClr clrSpc="hsl" dir="cw">
                                      <p:cBhvr override="childStyle">
                                        <p:cTn id="51" dur="500" fill="hold"/>
                                        <p:tgtEl>
                                          <p:spTgt spid="16">
                                            <p:txEl>
                                              <p:pRg st="4" end="4"/>
                                            </p:txEl>
                                          </p:spTgt>
                                        </p:tgtEl>
                                        <p:attrNameLst>
                                          <p:attrName>style.color</p:attrName>
                                        </p:attrNameLst>
                                      </p:cBhvr>
                                      <p:by>
                                        <p:hsl h="0" s="12549" l="25098"/>
                                      </p:by>
                                    </p:animClr>
                                    <p:animClr clrSpc="hsl" dir="cw">
                                      <p:cBhvr>
                                        <p:cTn id="52" dur="500" fill="hold"/>
                                        <p:tgtEl>
                                          <p:spTgt spid="16">
                                            <p:txEl>
                                              <p:pRg st="4" end="4"/>
                                            </p:txEl>
                                          </p:spTgt>
                                        </p:tgtEl>
                                        <p:attrNameLst>
                                          <p:attrName>fillcolor</p:attrName>
                                        </p:attrNameLst>
                                      </p:cBhvr>
                                      <p:by>
                                        <p:hsl h="0" s="12549" l="25098"/>
                                      </p:by>
                                    </p:animClr>
                                    <p:animClr clrSpc="hsl" dir="cw">
                                      <p:cBhvr>
                                        <p:cTn id="53" dur="500" fill="hold"/>
                                        <p:tgtEl>
                                          <p:spTgt spid="16">
                                            <p:txEl>
                                              <p:pRg st="4" end="4"/>
                                            </p:txEl>
                                          </p:spTgt>
                                        </p:tgtEl>
                                        <p:attrNameLst>
                                          <p:attrName>stroke.color</p:attrName>
                                        </p:attrNameLst>
                                      </p:cBhvr>
                                      <p:by>
                                        <p:hsl h="0" s="12549" l="25098"/>
                                      </p:by>
                                    </p:animClr>
                                    <p:set>
                                      <p:cBhvr>
                                        <p:cTn id="54" dur="500" fill="hold"/>
                                        <p:tgtEl>
                                          <p:spTgt spid="16">
                                            <p:txEl>
                                              <p:pRg st="4" end="4"/>
                                            </p:txEl>
                                          </p:spTgt>
                                        </p:tgtEl>
                                        <p:attrNameLst>
                                          <p:attrName>fill.type</p:attrName>
                                        </p:attrNameLst>
                                      </p:cBhvr>
                                      <p:to>
                                        <p:strVal val="solid"/>
                                      </p:to>
                                    </p:set>
                                  </p:childTnLst>
                                </p:cTn>
                              </p:par>
                              <p:par>
                                <p:cTn id="55" presetID="30" presetClass="emph" presetSubtype="0" fill="hold" nodeType="withEffect">
                                  <p:stCondLst>
                                    <p:cond delay="0"/>
                                  </p:stCondLst>
                                  <p:childTnLst>
                                    <p:animClr clrSpc="hsl" dir="cw">
                                      <p:cBhvr override="childStyle">
                                        <p:cTn id="56" dur="500" fill="hold"/>
                                        <p:tgtEl>
                                          <p:spTgt spid="16">
                                            <p:txEl>
                                              <p:pRg st="5" end="5"/>
                                            </p:txEl>
                                          </p:spTgt>
                                        </p:tgtEl>
                                        <p:attrNameLst>
                                          <p:attrName>style.color</p:attrName>
                                        </p:attrNameLst>
                                      </p:cBhvr>
                                      <p:by>
                                        <p:hsl h="0" s="12549" l="25098"/>
                                      </p:by>
                                    </p:animClr>
                                    <p:animClr clrSpc="hsl" dir="cw">
                                      <p:cBhvr>
                                        <p:cTn id="57" dur="500" fill="hold"/>
                                        <p:tgtEl>
                                          <p:spTgt spid="16">
                                            <p:txEl>
                                              <p:pRg st="5" end="5"/>
                                            </p:txEl>
                                          </p:spTgt>
                                        </p:tgtEl>
                                        <p:attrNameLst>
                                          <p:attrName>fillcolor</p:attrName>
                                        </p:attrNameLst>
                                      </p:cBhvr>
                                      <p:by>
                                        <p:hsl h="0" s="12549" l="25098"/>
                                      </p:by>
                                    </p:animClr>
                                    <p:animClr clrSpc="hsl" dir="cw">
                                      <p:cBhvr>
                                        <p:cTn id="58" dur="500" fill="hold"/>
                                        <p:tgtEl>
                                          <p:spTgt spid="16">
                                            <p:txEl>
                                              <p:pRg st="5" end="5"/>
                                            </p:txEl>
                                          </p:spTgt>
                                        </p:tgtEl>
                                        <p:attrNameLst>
                                          <p:attrName>stroke.color</p:attrName>
                                        </p:attrNameLst>
                                      </p:cBhvr>
                                      <p:by>
                                        <p:hsl h="0" s="12549" l="25098"/>
                                      </p:by>
                                    </p:animClr>
                                    <p:set>
                                      <p:cBhvr>
                                        <p:cTn id="59" dur="500" fill="hold"/>
                                        <p:tgtEl>
                                          <p:spTgt spid="16">
                                            <p:txEl>
                                              <p:pRg st="5" end="5"/>
                                            </p:txEl>
                                          </p:spTgt>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9" presetClass="emph" presetSubtype="0" fill="hold" nodeType="clickEffect">
                                  <p:stCondLst>
                                    <p:cond delay="0"/>
                                  </p:stCondLst>
                                  <p:childTnLst>
                                    <p:animClr clrSpc="rgb" dir="cw">
                                      <p:cBhvr override="childStyle">
                                        <p:cTn id="63" dur="500" fill="hold"/>
                                        <p:tgtEl>
                                          <p:spTgt spid="16">
                                            <p:txEl>
                                              <p:pRg st="6" end="6"/>
                                            </p:txEl>
                                          </p:spTgt>
                                        </p:tgtEl>
                                        <p:attrNameLst>
                                          <p:attrName>style.color</p:attrName>
                                        </p:attrNameLst>
                                      </p:cBhvr>
                                      <p:to>
                                        <a:schemeClr val="accent2"/>
                                      </p:to>
                                    </p:animClr>
                                    <p:animClr clrSpc="rgb" dir="cw">
                                      <p:cBhvr>
                                        <p:cTn id="64" dur="500" fill="hold"/>
                                        <p:tgtEl>
                                          <p:spTgt spid="16">
                                            <p:txEl>
                                              <p:pRg st="6" end="6"/>
                                            </p:txEl>
                                          </p:spTgt>
                                        </p:tgtEl>
                                        <p:attrNameLst>
                                          <p:attrName>fillcolor</p:attrName>
                                        </p:attrNameLst>
                                      </p:cBhvr>
                                      <p:to>
                                        <a:schemeClr val="accent2"/>
                                      </p:to>
                                    </p:animClr>
                                    <p:set>
                                      <p:cBhvr>
                                        <p:cTn id="65" dur="500" fill="hold"/>
                                        <p:tgtEl>
                                          <p:spTgt spid="16">
                                            <p:txEl>
                                              <p:pRg st="6" end="6"/>
                                            </p:txEl>
                                          </p:spTgt>
                                        </p:tgtEl>
                                        <p:attrNameLst>
                                          <p:attrName>fill.type</p:attrName>
                                        </p:attrNameLst>
                                      </p:cBhvr>
                                      <p:to>
                                        <p:strVal val="solid"/>
                                      </p:to>
                                    </p:set>
                                    <p:set>
                                      <p:cBhvr>
                                        <p:cTn id="66" dur="500" fill="hold"/>
                                        <p:tgtEl>
                                          <p:spTgt spid="16">
                                            <p:txEl>
                                              <p:pRg st="6" end="6"/>
                                            </p:txEl>
                                          </p:spTgt>
                                        </p:tgtEl>
                                        <p:attrNameLst>
                                          <p:attrName>fill.on</p:attrName>
                                        </p:attrNameLst>
                                      </p:cBhvr>
                                      <p:to>
                                        <p:strVal val="true"/>
                                      </p:to>
                                    </p:set>
                                  </p:childTnLst>
                                </p:cTn>
                              </p:par>
                              <p:par>
                                <p:cTn id="67" presetID="19" presetClass="emph" presetSubtype="0" fill="hold" nodeType="withEffect">
                                  <p:stCondLst>
                                    <p:cond delay="0"/>
                                  </p:stCondLst>
                                  <p:childTnLst>
                                    <p:animClr clrSpc="rgb" dir="cw">
                                      <p:cBhvr override="childStyle">
                                        <p:cTn id="68" dur="500" fill="hold"/>
                                        <p:tgtEl>
                                          <p:spTgt spid="16">
                                            <p:txEl>
                                              <p:pRg st="7" end="7"/>
                                            </p:txEl>
                                          </p:spTgt>
                                        </p:tgtEl>
                                        <p:attrNameLst>
                                          <p:attrName>style.color</p:attrName>
                                        </p:attrNameLst>
                                      </p:cBhvr>
                                      <p:to>
                                        <a:schemeClr val="accent2"/>
                                      </p:to>
                                    </p:animClr>
                                    <p:animClr clrSpc="rgb" dir="cw">
                                      <p:cBhvr>
                                        <p:cTn id="69" dur="500" fill="hold"/>
                                        <p:tgtEl>
                                          <p:spTgt spid="16">
                                            <p:txEl>
                                              <p:pRg st="7" end="7"/>
                                            </p:txEl>
                                          </p:spTgt>
                                        </p:tgtEl>
                                        <p:attrNameLst>
                                          <p:attrName>fillcolor</p:attrName>
                                        </p:attrNameLst>
                                      </p:cBhvr>
                                      <p:to>
                                        <a:schemeClr val="accent2"/>
                                      </p:to>
                                    </p:animClr>
                                    <p:set>
                                      <p:cBhvr>
                                        <p:cTn id="70" dur="500" fill="hold"/>
                                        <p:tgtEl>
                                          <p:spTgt spid="16">
                                            <p:txEl>
                                              <p:pRg st="7" end="7"/>
                                            </p:txEl>
                                          </p:spTgt>
                                        </p:tgtEl>
                                        <p:attrNameLst>
                                          <p:attrName>fill.type</p:attrName>
                                        </p:attrNameLst>
                                      </p:cBhvr>
                                      <p:to>
                                        <p:strVal val="solid"/>
                                      </p:to>
                                    </p:set>
                                    <p:set>
                                      <p:cBhvr>
                                        <p:cTn id="71" dur="500" fill="hold"/>
                                        <p:tgtEl>
                                          <p:spTgt spid="16">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nhộn</a:t>
            </a:r>
            <a:r>
              <a:rPr lang="en-US" sz="2400" dirty="0">
                <a:latin typeface="Arial-Rounded" panose="020B0500000000000000" pitchFamily="34" charset="0"/>
                <a:ea typeface="Arial-Rounded" panose="020B0500000000000000" pitchFamily="34" charset="0"/>
                <a:cs typeface="Arial-Rounded" panose="020B0500000000000000" pitchFamily="34" charset="0"/>
              </a:rPr>
              <a:t>. N</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hát</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a:t>
            </a:r>
            <a:r>
              <a:rPr lang="vi-VN" sz="2400" dirty="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tránh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giữa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Trò</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a:t>
            </a:r>
            <a:r>
              <a:rPr lang="vi-VN" sz="2400" dirty="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tục</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mẫu</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009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702786" y="11675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5018692" y="2308423"/>
            <a:ext cx="2411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rắn</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5048870" y="3925271"/>
            <a:ext cx="31269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giữa</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5123241" y="3086086"/>
            <a:ext cx="2978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úc</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nác</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612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sáu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túm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áo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đối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hát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dang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tránh</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1" name="Oval 10">
            <a:extLst>
              <a:ext uri="{FF2B5EF4-FFF2-40B4-BE49-F238E27FC236}">
                <a16:creationId xmlns:a16="http://schemas.microsoft.com/office/drawing/2014/main" id="{1A45F653-40E8-4F7F-AA62-1CC7B3FE1B0F}"/>
              </a:ext>
            </a:extLst>
          </p:cNvPr>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2" name="Oval 11">
            <a:extLst>
              <a:ext uri="{FF2B5EF4-FFF2-40B4-BE49-F238E27FC236}">
                <a16:creationId xmlns:a16="http://schemas.microsoft.com/office/drawing/2014/main" id="{3F317295-C261-4DC2-B971-47AA1C654492}"/>
              </a:ext>
            </a:extLst>
          </p:cNvPr>
          <p:cNvSpPr/>
          <p:nvPr/>
        </p:nvSpPr>
        <p:spPr>
          <a:xfrm>
            <a:off x="663194" y="184753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3" name="Oval 12">
            <a:extLst>
              <a:ext uri="{FF2B5EF4-FFF2-40B4-BE49-F238E27FC236}">
                <a16:creationId xmlns:a16="http://schemas.microsoft.com/office/drawing/2014/main" id="{24F5A498-0DDD-4CD0-85F9-B3584148D525}"/>
              </a:ext>
            </a:extLst>
          </p:cNvPr>
          <p:cNvSpPr/>
          <p:nvPr/>
        </p:nvSpPr>
        <p:spPr>
          <a:xfrm>
            <a:off x="663194" y="3633808"/>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5" name="Rounded Rectangle 9">
            <a:extLst>
              <a:ext uri="{FF2B5EF4-FFF2-40B4-BE49-F238E27FC236}">
                <a16:creationId xmlns:a16="http://schemas.microsoft.com/office/drawing/2014/main" id="{755306D7-FFE1-40C4-95D0-2346B9D646B9}"/>
              </a:ext>
            </a:extLst>
          </p:cNvPr>
          <p:cNvSpPr/>
          <p:nvPr/>
        </p:nvSpPr>
        <p:spPr>
          <a:xfrm>
            <a:off x="3944189" y="5793693"/>
            <a:ext cx="527015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510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6">
                                            <p:txEl>
                                              <p:pRg st="0" end="0"/>
                                            </p:txEl>
                                          </p:spTgt>
                                        </p:tgtEl>
                                        <p:attrNameLst>
                                          <p:attrName>style.color</p:attrName>
                                        </p:attrNameLst>
                                      </p:cBhvr>
                                      <p:to>
                                        <a:schemeClr val="accent2"/>
                                      </p:to>
                                    </p:animClr>
                                    <p:animClr clrSpc="rgb" dir="cw">
                                      <p:cBhvr>
                                        <p:cTn id="15" dur="500" fill="hold"/>
                                        <p:tgtEl>
                                          <p:spTgt spid="16">
                                            <p:txEl>
                                              <p:pRg st="0" end="0"/>
                                            </p:txEl>
                                          </p:spTgt>
                                        </p:tgtEl>
                                        <p:attrNameLst>
                                          <p:attrName>fillcolor</p:attrName>
                                        </p:attrNameLst>
                                      </p:cBhvr>
                                      <p:to>
                                        <a:schemeClr val="accent2"/>
                                      </p:to>
                                    </p:animClr>
                                    <p:set>
                                      <p:cBhvr>
                                        <p:cTn id="16" dur="500" fill="hold"/>
                                        <p:tgtEl>
                                          <p:spTgt spid="16">
                                            <p:txEl>
                                              <p:pRg st="0" end="0"/>
                                            </p:txEl>
                                          </p:spTgt>
                                        </p:tgtEl>
                                        <p:attrNameLst>
                                          <p:attrName>fill.type</p:attrName>
                                        </p:attrNameLst>
                                      </p:cBhvr>
                                      <p:to>
                                        <p:strVal val="solid"/>
                                      </p:to>
                                    </p:set>
                                    <p:set>
                                      <p:cBhvr>
                                        <p:cTn id="17" dur="500" fill="hold"/>
                                        <p:tgtEl>
                                          <p:spTgt spid="16">
                                            <p:txEl>
                                              <p:pRg st="0" end="0"/>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nodeType="clickEffect">
                                  <p:stCondLst>
                                    <p:cond delay="0"/>
                                  </p:stCondLst>
                                  <p:childTnLst>
                                    <p:animClr clrSpc="hsl" dir="cw">
                                      <p:cBhvr override="childStyle">
                                        <p:cTn id="26" dur="500" fill="hold"/>
                                        <p:tgtEl>
                                          <p:spTgt spid="16">
                                            <p:txEl>
                                              <p:pRg st="1" end="1"/>
                                            </p:txEl>
                                          </p:spTgt>
                                        </p:tgtEl>
                                        <p:attrNameLst>
                                          <p:attrName>style.color</p:attrName>
                                        </p:attrNameLst>
                                      </p:cBhvr>
                                      <p:by>
                                        <p:hsl h="0" s="12549" l="25098"/>
                                      </p:by>
                                    </p:animClr>
                                    <p:animClr clrSpc="hsl" dir="cw">
                                      <p:cBhvr>
                                        <p:cTn id="27" dur="500" fill="hold"/>
                                        <p:tgtEl>
                                          <p:spTgt spid="16">
                                            <p:txEl>
                                              <p:pRg st="1" end="1"/>
                                            </p:txEl>
                                          </p:spTgt>
                                        </p:tgtEl>
                                        <p:attrNameLst>
                                          <p:attrName>fillcolor</p:attrName>
                                        </p:attrNameLst>
                                      </p:cBhvr>
                                      <p:by>
                                        <p:hsl h="0" s="12549" l="25098"/>
                                      </p:by>
                                    </p:animClr>
                                    <p:animClr clrSpc="hsl" dir="cw">
                                      <p:cBhvr>
                                        <p:cTn id="28" dur="500" fill="hold"/>
                                        <p:tgtEl>
                                          <p:spTgt spid="16">
                                            <p:txEl>
                                              <p:pRg st="1" end="1"/>
                                            </p:txEl>
                                          </p:spTgt>
                                        </p:tgtEl>
                                        <p:attrNameLst>
                                          <p:attrName>stroke.color</p:attrName>
                                        </p:attrNameLst>
                                      </p:cBhvr>
                                      <p:by>
                                        <p:hsl h="0" s="12549" l="25098"/>
                                      </p:by>
                                    </p:animClr>
                                    <p:set>
                                      <p:cBhvr>
                                        <p:cTn id="29" dur="500" fill="hold"/>
                                        <p:tgtEl>
                                          <p:spTgt spid="16">
                                            <p:txEl>
                                              <p:pRg st="1" end="1"/>
                                            </p:txEl>
                                          </p:spTgt>
                                        </p:tgtEl>
                                        <p:attrNameLst>
                                          <p:attrName>fill.type</p:attrName>
                                        </p:attrNameLst>
                                      </p:cBhvr>
                                      <p:to>
                                        <p:strVal val="solid"/>
                                      </p:to>
                                    </p:set>
                                  </p:childTnLst>
                                </p:cTn>
                              </p:par>
                              <p:par>
                                <p:cTn id="30" presetID="30" presetClass="emph" presetSubtype="0" fill="hold" nodeType="withEffect">
                                  <p:stCondLst>
                                    <p:cond delay="0"/>
                                  </p:stCondLst>
                                  <p:childTnLst>
                                    <p:animClr clrSpc="hsl" dir="cw">
                                      <p:cBhvr override="childStyle">
                                        <p:cTn id="31" dur="500" fill="hold"/>
                                        <p:tgtEl>
                                          <p:spTgt spid="16">
                                            <p:txEl>
                                              <p:pRg st="3" end="3"/>
                                            </p:txEl>
                                          </p:spTgt>
                                        </p:tgtEl>
                                        <p:attrNameLst>
                                          <p:attrName>style.color</p:attrName>
                                        </p:attrNameLst>
                                      </p:cBhvr>
                                      <p:by>
                                        <p:hsl h="0" s="12549" l="25098"/>
                                      </p:by>
                                    </p:animClr>
                                    <p:animClr clrSpc="hsl" dir="cw">
                                      <p:cBhvr>
                                        <p:cTn id="32" dur="500" fill="hold"/>
                                        <p:tgtEl>
                                          <p:spTgt spid="16">
                                            <p:txEl>
                                              <p:pRg st="3" end="3"/>
                                            </p:txEl>
                                          </p:spTgt>
                                        </p:tgtEl>
                                        <p:attrNameLst>
                                          <p:attrName>fillcolor</p:attrName>
                                        </p:attrNameLst>
                                      </p:cBhvr>
                                      <p:by>
                                        <p:hsl h="0" s="12549" l="25098"/>
                                      </p:by>
                                    </p:animClr>
                                    <p:animClr clrSpc="hsl" dir="cw">
                                      <p:cBhvr>
                                        <p:cTn id="33" dur="500" fill="hold"/>
                                        <p:tgtEl>
                                          <p:spTgt spid="16">
                                            <p:txEl>
                                              <p:pRg st="3" end="3"/>
                                            </p:txEl>
                                          </p:spTgt>
                                        </p:tgtEl>
                                        <p:attrNameLst>
                                          <p:attrName>stroke.color</p:attrName>
                                        </p:attrNameLst>
                                      </p:cBhvr>
                                      <p:by>
                                        <p:hsl h="0" s="12549" l="25098"/>
                                      </p:by>
                                    </p:animClr>
                                    <p:set>
                                      <p:cBhvr>
                                        <p:cTn id="34" dur="500" fill="hold"/>
                                        <p:tgtEl>
                                          <p:spTgt spid="16">
                                            <p:txEl>
                                              <p:pRg st="3" end="3"/>
                                            </p:txEl>
                                          </p:spTgt>
                                        </p:tgtEl>
                                        <p:attrNameLst>
                                          <p:attrName>fill.type</p:attrName>
                                        </p:attrNameLst>
                                      </p:cBhvr>
                                      <p:to>
                                        <p:strVal val="solid"/>
                                      </p:to>
                                    </p:set>
                                  </p:childTnLst>
                                </p:cTn>
                              </p:par>
                              <p:par>
                                <p:cTn id="35" presetID="30" presetClass="emph" presetSubtype="0" fill="hold" nodeType="withEffect">
                                  <p:stCondLst>
                                    <p:cond delay="0"/>
                                  </p:stCondLst>
                                  <p:childTnLst>
                                    <p:animClr clrSpc="hsl" dir="cw">
                                      <p:cBhvr override="childStyle">
                                        <p:cTn id="36" dur="500" fill="hold"/>
                                        <p:tgtEl>
                                          <p:spTgt spid="16">
                                            <p:txEl>
                                              <p:pRg st="2" end="2"/>
                                            </p:txEl>
                                          </p:spTgt>
                                        </p:tgtEl>
                                        <p:attrNameLst>
                                          <p:attrName>style.color</p:attrName>
                                        </p:attrNameLst>
                                      </p:cBhvr>
                                      <p:by>
                                        <p:hsl h="0" s="12549" l="25098"/>
                                      </p:by>
                                    </p:animClr>
                                    <p:animClr clrSpc="hsl" dir="cw">
                                      <p:cBhvr>
                                        <p:cTn id="37" dur="500" fill="hold"/>
                                        <p:tgtEl>
                                          <p:spTgt spid="16">
                                            <p:txEl>
                                              <p:pRg st="2" end="2"/>
                                            </p:txEl>
                                          </p:spTgt>
                                        </p:tgtEl>
                                        <p:attrNameLst>
                                          <p:attrName>fillcolor</p:attrName>
                                        </p:attrNameLst>
                                      </p:cBhvr>
                                      <p:by>
                                        <p:hsl h="0" s="12549" l="25098"/>
                                      </p:by>
                                    </p:animClr>
                                    <p:animClr clrSpc="hsl" dir="cw">
                                      <p:cBhvr>
                                        <p:cTn id="38" dur="500" fill="hold"/>
                                        <p:tgtEl>
                                          <p:spTgt spid="16">
                                            <p:txEl>
                                              <p:pRg st="2" end="2"/>
                                            </p:txEl>
                                          </p:spTgt>
                                        </p:tgtEl>
                                        <p:attrNameLst>
                                          <p:attrName>stroke.color</p:attrName>
                                        </p:attrNameLst>
                                      </p:cBhvr>
                                      <p:by>
                                        <p:hsl h="0" s="12549" l="25098"/>
                                      </p:by>
                                    </p:animClr>
                                    <p:set>
                                      <p:cBhvr>
                                        <p:cTn id="39" dur="500" fill="hold"/>
                                        <p:tgtEl>
                                          <p:spTgt spid="16">
                                            <p:txEl>
                                              <p:pRg st="2" end="2"/>
                                            </p:txEl>
                                          </p:spTgt>
                                        </p:tgtEl>
                                        <p:attrNameLst>
                                          <p:attrName>fill.type</p:attrName>
                                        </p:attrNameLst>
                                      </p:cBhvr>
                                      <p:to>
                                        <p:strVal val="solid"/>
                                      </p:to>
                                    </p:set>
                                  </p:childTnLst>
                                </p:cTn>
                              </p:par>
                              <p:par>
                                <p:cTn id="40" presetID="30" presetClass="emph" presetSubtype="0" fill="hold" nodeType="withEffect">
                                  <p:stCondLst>
                                    <p:cond delay="0"/>
                                  </p:stCondLst>
                                  <p:childTnLst>
                                    <p:animClr clrSpc="hsl" dir="cw">
                                      <p:cBhvr override="childStyle">
                                        <p:cTn id="41" dur="500" fill="hold"/>
                                        <p:tgtEl>
                                          <p:spTgt spid="16">
                                            <p:txEl>
                                              <p:pRg st="4" end="4"/>
                                            </p:txEl>
                                          </p:spTgt>
                                        </p:tgtEl>
                                        <p:attrNameLst>
                                          <p:attrName>style.color</p:attrName>
                                        </p:attrNameLst>
                                      </p:cBhvr>
                                      <p:by>
                                        <p:hsl h="0" s="12549" l="25098"/>
                                      </p:by>
                                    </p:animClr>
                                    <p:animClr clrSpc="hsl" dir="cw">
                                      <p:cBhvr>
                                        <p:cTn id="42" dur="500" fill="hold"/>
                                        <p:tgtEl>
                                          <p:spTgt spid="16">
                                            <p:txEl>
                                              <p:pRg st="4" end="4"/>
                                            </p:txEl>
                                          </p:spTgt>
                                        </p:tgtEl>
                                        <p:attrNameLst>
                                          <p:attrName>fillcolor</p:attrName>
                                        </p:attrNameLst>
                                      </p:cBhvr>
                                      <p:by>
                                        <p:hsl h="0" s="12549" l="25098"/>
                                      </p:by>
                                    </p:animClr>
                                    <p:animClr clrSpc="hsl" dir="cw">
                                      <p:cBhvr>
                                        <p:cTn id="43" dur="500" fill="hold"/>
                                        <p:tgtEl>
                                          <p:spTgt spid="16">
                                            <p:txEl>
                                              <p:pRg st="4" end="4"/>
                                            </p:txEl>
                                          </p:spTgt>
                                        </p:tgtEl>
                                        <p:attrNameLst>
                                          <p:attrName>stroke.color</p:attrName>
                                        </p:attrNameLst>
                                      </p:cBhvr>
                                      <p:by>
                                        <p:hsl h="0" s="12549" l="25098"/>
                                      </p:by>
                                    </p:animClr>
                                    <p:set>
                                      <p:cBhvr>
                                        <p:cTn id="44" dur="500" fill="hold"/>
                                        <p:tgtEl>
                                          <p:spTgt spid="16">
                                            <p:txEl>
                                              <p:pRg st="4" end="4"/>
                                            </p:txEl>
                                          </p:spTgt>
                                        </p:tgtEl>
                                        <p:attrNameLst>
                                          <p:attrName>fill.type</p:attrName>
                                        </p:attrNameLst>
                                      </p:cBhvr>
                                      <p:to>
                                        <p:strVal val="solid"/>
                                      </p:to>
                                    </p:set>
                                  </p:childTnLst>
                                </p:cTn>
                              </p:par>
                              <p:par>
                                <p:cTn id="45" presetID="30" presetClass="emph" presetSubtype="0" fill="hold" nodeType="withEffect">
                                  <p:stCondLst>
                                    <p:cond delay="0"/>
                                  </p:stCondLst>
                                  <p:childTnLst>
                                    <p:animClr clrSpc="hsl" dir="cw">
                                      <p:cBhvr override="childStyle">
                                        <p:cTn id="46" dur="500" fill="hold"/>
                                        <p:tgtEl>
                                          <p:spTgt spid="16">
                                            <p:txEl>
                                              <p:pRg st="5" end="5"/>
                                            </p:txEl>
                                          </p:spTgt>
                                        </p:tgtEl>
                                        <p:attrNameLst>
                                          <p:attrName>style.color</p:attrName>
                                        </p:attrNameLst>
                                      </p:cBhvr>
                                      <p:by>
                                        <p:hsl h="0" s="12549" l="25098"/>
                                      </p:by>
                                    </p:animClr>
                                    <p:animClr clrSpc="hsl" dir="cw">
                                      <p:cBhvr>
                                        <p:cTn id="47" dur="500" fill="hold"/>
                                        <p:tgtEl>
                                          <p:spTgt spid="16">
                                            <p:txEl>
                                              <p:pRg st="5" end="5"/>
                                            </p:txEl>
                                          </p:spTgt>
                                        </p:tgtEl>
                                        <p:attrNameLst>
                                          <p:attrName>fillcolor</p:attrName>
                                        </p:attrNameLst>
                                      </p:cBhvr>
                                      <p:by>
                                        <p:hsl h="0" s="12549" l="25098"/>
                                      </p:by>
                                    </p:animClr>
                                    <p:animClr clrSpc="hsl" dir="cw">
                                      <p:cBhvr>
                                        <p:cTn id="48" dur="500" fill="hold"/>
                                        <p:tgtEl>
                                          <p:spTgt spid="16">
                                            <p:txEl>
                                              <p:pRg st="5" end="5"/>
                                            </p:txEl>
                                          </p:spTgt>
                                        </p:tgtEl>
                                        <p:attrNameLst>
                                          <p:attrName>stroke.color</p:attrName>
                                        </p:attrNameLst>
                                      </p:cBhvr>
                                      <p:by>
                                        <p:hsl h="0" s="12549" l="25098"/>
                                      </p:by>
                                    </p:animClr>
                                    <p:set>
                                      <p:cBhvr>
                                        <p:cTn id="49" dur="500" fill="hold"/>
                                        <p:tgtEl>
                                          <p:spTgt spid="16">
                                            <p:txEl>
                                              <p:pRg st="5" end="5"/>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circle(in)">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mph" presetSubtype="0" fill="hold" nodeType="clickEffect">
                                  <p:stCondLst>
                                    <p:cond delay="0"/>
                                  </p:stCondLst>
                                  <p:childTnLst>
                                    <p:animClr clrSpc="hsl" dir="cw">
                                      <p:cBhvr override="childStyle">
                                        <p:cTn id="58" dur="500" fill="hold"/>
                                        <p:tgtEl>
                                          <p:spTgt spid="16">
                                            <p:txEl>
                                              <p:pRg st="6" end="6"/>
                                            </p:txEl>
                                          </p:spTgt>
                                        </p:tgtEl>
                                        <p:attrNameLst>
                                          <p:attrName>style.color</p:attrName>
                                        </p:attrNameLst>
                                      </p:cBhvr>
                                      <p:by>
                                        <p:hsl h="7200000" s="0" l="0"/>
                                      </p:by>
                                    </p:animClr>
                                    <p:animClr clrSpc="hsl" dir="cw">
                                      <p:cBhvr>
                                        <p:cTn id="59" dur="500" fill="hold"/>
                                        <p:tgtEl>
                                          <p:spTgt spid="16">
                                            <p:txEl>
                                              <p:pRg st="6" end="6"/>
                                            </p:txEl>
                                          </p:spTgt>
                                        </p:tgtEl>
                                        <p:attrNameLst>
                                          <p:attrName>fillcolor</p:attrName>
                                        </p:attrNameLst>
                                      </p:cBhvr>
                                      <p:by>
                                        <p:hsl h="7200000" s="0" l="0"/>
                                      </p:by>
                                    </p:animClr>
                                    <p:animClr clrSpc="hsl" dir="cw">
                                      <p:cBhvr>
                                        <p:cTn id="60" dur="500" fill="hold"/>
                                        <p:tgtEl>
                                          <p:spTgt spid="16">
                                            <p:txEl>
                                              <p:pRg st="6" end="6"/>
                                            </p:txEl>
                                          </p:spTgt>
                                        </p:tgtEl>
                                        <p:attrNameLst>
                                          <p:attrName>stroke.color</p:attrName>
                                        </p:attrNameLst>
                                      </p:cBhvr>
                                      <p:by>
                                        <p:hsl h="7200000" s="0" l="0"/>
                                      </p:by>
                                    </p:animClr>
                                    <p:set>
                                      <p:cBhvr>
                                        <p:cTn id="61" dur="500" fill="hold"/>
                                        <p:tgtEl>
                                          <p:spTgt spid="16">
                                            <p:txEl>
                                              <p:pRg st="6" end="6"/>
                                            </p:txEl>
                                          </p:spTgt>
                                        </p:tgtEl>
                                        <p:attrNameLst>
                                          <p:attrName>fill.type</p:attrName>
                                        </p:attrNameLst>
                                      </p:cBhvr>
                                      <p:to>
                                        <p:strVal val="solid"/>
                                      </p:to>
                                    </p:set>
                                  </p:childTnLst>
                                </p:cTn>
                              </p:par>
                              <p:par>
                                <p:cTn id="62" presetID="21" presetClass="emph" presetSubtype="0" fill="hold" nodeType="withEffect">
                                  <p:stCondLst>
                                    <p:cond delay="0"/>
                                  </p:stCondLst>
                                  <p:childTnLst>
                                    <p:animClr clrSpc="hsl" dir="cw">
                                      <p:cBhvr override="childStyle">
                                        <p:cTn id="63" dur="500" fill="hold"/>
                                        <p:tgtEl>
                                          <p:spTgt spid="16">
                                            <p:txEl>
                                              <p:pRg st="7" end="7"/>
                                            </p:txEl>
                                          </p:spTgt>
                                        </p:tgtEl>
                                        <p:attrNameLst>
                                          <p:attrName>style.color</p:attrName>
                                        </p:attrNameLst>
                                      </p:cBhvr>
                                      <p:by>
                                        <p:hsl h="7200000" s="0" l="0"/>
                                      </p:by>
                                    </p:animClr>
                                    <p:animClr clrSpc="hsl" dir="cw">
                                      <p:cBhvr>
                                        <p:cTn id="64" dur="500" fill="hold"/>
                                        <p:tgtEl>
                                          <p:spTgt spid="16">
                                            <p:txEl>
                                              <p:pRg st="7" end="7"/>
                                            </p:txEl>
                                          </p:spTgt>
                                        </p:tgtEl>
                                        <p:attrNameLst>
                                          <p:attrName>fillcolor</p:attrName>
                                        </p:attrNameLst>
                                      </p:cBhvr>
                                      <p:by>
                                        <p:hsl h="7200000" s="0" l="0"/>
                                      </p:by>
                                    </p:animClr>
                                    <p:animClr clrSpc="hsl" dir="cw">
                                      <p:cBhvr>
                                        <p:cTn id="65" dur="500" fill="hold"/>
                                        <p:tgtEl>
                                          <p:spTgt spid="16">
                                            <p:txEl>
                                              <p:pRg st="7" end="7"/>
                                            </p:txEl>
                                          </p:spTgt>
                                        </p:tgtEl>
                                        <p:attrNameLst>
                                          <p:attrName>stroke.color</p:attrName>
                                        </p:attrNameLst>
                                      </p:cBhvr>
                                      <p:by>
                                        <p:hsl h="7200000" s="0" l="0"/>
                                      </p:by>
                                    </p:animClr>
                                    <p:set>
                                      <p:cBhvr>
                                        <p:cTn id="66" dur="500" fill="hold"/>
                                        <p:tgtEl>
                                          <p:spTgt spid="16">
                                            <p:txEl>
                                              <p:pRg st="7" end="7"/>
                                            </p:txEl>
                                          </p:spTgt>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2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animBg="1"/>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839" y="1354375"/>
            <a:ext cx="11730432" cy="5079028"/>
            <a:chOff x="6337300" y="1183375"/>
            <a:chExt cx="5727091" cy="2358234"/>
          </a:xfrm>
        </p:grpSpPr>
        <p:sp>
          <p:nvSpPr>
            <p:cNvPr id="19"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20"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21" name="Rounded Rectangle 20"/>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1" y="6313698"/>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4515158" y="576060"/>
            <a:ext cx="3897321"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4" name="Straight Connector 13"/>
          <p:cNvCxnSpPr/>
          <p:nvPr/>
        </p:nvCxnSpPr>
        <p:spPr>
          <a:xfrm flipH="1">
            <a:off x="7386763" y="2166715"/>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664001" y="2116611"/>
            <a:ext cx="9549875" cy="1077218"/>
          </a:xfrm>
          <a:prstGeom prst="rect">
            <a:avLst/>
          </a:prstGeom>
        </p:spPr>
        <p:txBody>
          <a:bodyPr wrap="square">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xin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latin typeface="Arial-Rounded" panose="020B0500000000000000" pitchFamily="34" charset="0"/>
                <a:ea typeface="Arial-Rounded" panose="020B0500000000000000" pitchFamily="34" charset="0"/>
                <a:cs typeface="Arial-Rounded" panose="020B0500000000000000" pitchFamily="34" charset="0"/>
              </a:rPr>
              <a:t>uôi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endParaRPr>
          </a:p>
        </p:txBody>
      </p:sp>
      <p:cxnSp>
        <p:nvCxnSpPr>
          <p:cNvPr id="10" name="Straight Connector 9"/>
          <p:cNvCxnSpPr/>
          <p:nvPr/>
        </p:nvCxnSpPr>
        <p:spPr>
          <a:xfrm flipH="1">
            <a:off x="3870612" y="20670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6118129" y="2023126"/>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2463795" y="2532060"/>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6766909" y="2576485"/>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10152447" y="1988268"/>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899542" y="2591048"/>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F876575E-7867-4482-849F-9851D5DB262E}"/>
              </a:ext>
            </a:extLst>
          </p:cNvPr>
          <p:cNvCxnSpPr/>
          <p:nvPr/>
        </p:nvCxnSpPr>
        <p:spPr>
          <a:xfrm flipH="1">
            <a:off x="4129687" y="2576485"/>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610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a:t>
            </a:r>
            <a:r>
              <a:rPr kumimoji="0" lang="vi-VN"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sáu</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túm</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áo</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đối</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vòng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vèo</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hát</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r>
              <a:rPr kumimoji="0" lang="vi-VN"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endPar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355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dang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đuôi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tránh</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thuốc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khúc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đứt</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uôi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r>
              <a:rPr kumimoji="0" lang="vi-VN"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ơ</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schemeClr val="accent2">
                    <a:lumMod val="50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RỒNG RẮN LÊN MÂY</a:t>
            </a:r>
          </a:p>
        </p:txBody>
      </p:sp>
      <p:sp>
        <p:nvSpPr>
          <p:cNvPr id="11" name="Oval 10">
            <a:extLst>
              <a:ext uri="{FF2B5EF4-FFF2-40B4-BE49-F238E27FC236}">
                <a16:creationId xmlns:a16="http://schemas.microsoft.com/office/drawing/2014/main" id="{1A45F653-40E8-4F7F-AA62-1CC7B3FE1B0F}"/>
              </a:ext>
            </a:extLst>
          </p:cNvPr>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2" name="Oval 11">
            <a:extLst>
              <a:ext uri="{FF2B5EF4-FFF2-40B4-BE49-F238E27FC236}">
                <a16:creationId xmlns:a16="http://schemas.microsoft.com/office/drawing/2014/main" id="{3F317295-C261-4DC2-B971-47AA1C654492}"/>
              </a:ext>
            </a:extLst>
          </p:cNvPr>
          <p:cNvSpPr/>
          <p:nvPr/>
        </p:nvSpPr>
        <p:spPr>
          <a:xfrm>
            <a:off x="663194" y="184753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3" name="Oval 12">
            <a:extLst>
              <a:ext uri="{FF2B5EF4-FFF2-40B4-BE49-F238E27FC236}">
                <a16:creationId xmlns:a16="http://schemas.microsoft.com/office/drawing/2014/main" id="{24F5A498-0DDD-4CD0-85F9-B3584148D525}"/>
              </a:ext>
            </a:extLst>
          </p:cNvPr>
          <p:cNvSpPr/>
          <p:nvPr/>
        </p:nvSpPr>
        <p:spPr>
          <a:xfrm>
            <a:off x="663194" y="3633808"/>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4" name="Rounded Rectangle 9">
            <a:extLst>
              <a:ext uri="{FF2B5EF4-FFF2-40B4-BE49-F238E27FC236}">
                <a16:creationId xmlns:a16="http://schemas.microsoft.com/office/drawing/2014/main" id="{8925B729-772D-4DE3-BC4D-B3C0B915DE18}"/>
              </a:ext>
            </a:extLst>
          </p:cNvPr>
          <p:cNvSpPr/>
          <p:nvPr/>
        </p:nvSpPr>
        <p:spPr>
          <a:xfrm>
            <a:off x="3986391" y="5825018"/>
            <a:ext cx="5016931"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97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文本框 6">
            <a:extLst>
              <a:ext uri="{FF2B5EF4-FFF2-40B4-BE49-F238E27FC236}">
                <a16:creationId xmlns:a16="http://schemas.microsoft.com/office/drawing/2014/main" id="{40492B02-98B6-4E81-9A77-773825039D2E}"/>
              </a:ext>
            </a:extLst>
          </p:cNvPr>
          <p:cNvSpPr txBox="1"/>
          <p:nvPr/>
        </p:nvSpPr>
        <p:spPr>
          <a:xfrm>
            <a:off x="1420638" y="5919678"/>
            <a:ext cx="11001299" cy="954107"/>
          </a:xfrm>
          <a:prstGeom prst="rect">
            <a:avLst/>
          </a:prstGeom>
          <a:noFill/>
        </p:spPr>
        <p:txBody>
          <a:bodyPr wrap="square" rtlCol="0">
            <a:spAutoFit/>
          </a:bodyPr>
          <a:lstStyle/>
          <a:p>
            <a:pPr lvl="0"/>
            <a:r>
              <a:rPr lang="en-US" altLang="zh-CN" sz="28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Cây</a:t>
            </a:r>
            <a:r>
              <a:rPr lang="en-US" altLang="zh-CN" sz="2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8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núc</a:t>
            </a:r>
            <a:r>
              <a:rPr lang="en-US" altLang="zh-CN" sz="2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8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nác</a:t>
            </a:r>
            <a:r>
              <a:rPr lang="en-US" altLang="zh-CN" sz="2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endParaRPr>
          </a:p>
          <a:p>
            <a:endParaRPr lang="zh-CN" altLang="en-US" sz="2800" i="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353" y="1329925"/>
            <a:ext cx="6071102"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文本框 6">
            <a:extLst>
              <a:ext uri="{FF2B5EF4-FFF2-40B4-BE49-F238E27FC236}">
                <a16:creationId xmlns:a16="http://schemas.microsoft.com/office/drawing/2014/main" id="{5D21DCE8-956F-437A-96DE-1000CA7FD036}"/>
              </a:ext>
            </a:extLst>
          </p:cNvPr>
          <p:cNvSpPr txBox="1"/>
          <p:nvPr/>
        </p:nvSpPr>
        <p:spPr>
          <a:xfrm>
            <a:off x="3639203" y="5980500"/>
            <a:ext cx="11001299" cy="954107"/>
          </a:xfrm>
          <a:prstGeom prst="rect">
            <a:avLst/>
          </a:prstGeom>
          <a:noFill/>
        </p:spPr>
        <p:txBody>
          <a:bodyPr wrap="square" rtlCol="0">
            <a:spAutoFit/>
          </a:bodyPr>
          <a:lstStyle/>
          <a:p>
            <a:pPr lvl="0"/>
            <a:r>
              <a:rPr lang="en-US" altLang="zh-CN" sz="2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loại</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cây</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dùng</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làm</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thuốc</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chữa</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bệnh</a:t>
            </a:r>
            <a:endPar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endParaRPr>
          </a:p>
          <a:p>
            <a:endParaRPr lang="zh-CN" altLang="en-US" sz="2800" i="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94273317"/>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TotalTime>
  <Words>2363</Words>
  <Application>Microsoft Office PowerPoint</Application>
  <PresentationFormat>Widescreen</PresentationFormat>
  <Paragraphs>177</Paragraphs>
  <Slides>31</Slides>
  <Notes>5</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微软雅黑</vt:lpstr>
      <vt:lpstr>Arial</vt:lpstr>
      <vt:lpstr>Arial-Rounded</vt:lpstr>
      <vt:lpstr>Calibri</vt:lpstr>
      <vt:lpstr>Calibri Light</vt:lpstr>
      <vt:lpstr>iCiel Cadena</vt:lpstr>
      <vt:lpstr>iCiel Crocante</vt:lpstr>
      <vt:lpstr>r0c0i Linotte</vt:lpstr>
      <vt:lpstr>SVN-Gretoon</vt:lpstr>
      <vt:lpstr>Times New Roman</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 s</cp:lastModifiedBy>
  <cp:revision>87</cp:revision>
  <dcterms:created xsi:type="dcterms:W3CDTF">2021-06-17T09:40:01Z</dcterms:created>
  <dcterms:modified xsi:type="dcterms:W3CDTF">2021-11-29T13:44:48Z</dcterms:modified>
</cp:coreProperties>
</file>