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5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94AC97-4B3C-473B-88C8-1FC4C2ACB48B}" type="datetimeFigureOut">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56B4C6-59DB-4F7C-9FFC-4BE525992308}" type="slidenum">
              <a:rPr lang="en-US" smtClean="0"/>
              <a:t>‹#›</a:t>
            </a:fld>
            <a:endParaRPr lang="en-US"/>
          </a:p>
        </p:txBody>
      </p:sp>
    </p:spTree>
    <p:extLst>
      <p:ext uri="{BB962C8B-B14F-4D97-AF65-F5344CB8AC3E}">
        <p14:creationId xmlns:p14="http://schemas.microsoft.com/office/powerpoint/2010/main" val="1638315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94AC97-4B3C-473B-88C8-1FC4C2ACB48B}" type="datetimeFigureOut">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56B4C6-59DB-4F7C-9FFC-4BE525992308}" type="slidenum">
              <a:rPr lang="en-US" smtClean="0"/>
              <a:t>‹#›</a:t>
            </a:fld>
            <a:endParaRPr lang="en-US"/>
          </a:p>
        </p:txBody>
      </p:sp>
    </p:spTree>
    <p:extLst>
      <p:ext uri="{BB962C8B-B14F-4D97-AF65-F5344CB8AC3E}">
        <p14:creationId xmlns:p14="http://schemas.microsoft.com/office/powerpoint/2010/main" val="3061050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94AC97-4B3C-473B-88C8-1FC4C2ACB48B}" type="datetimeFigureOut">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56B4C6-59DB-4F7C-9FFC-4BE525992308}" type="slidenum">
              <a:rPr lang="en-US" smtClean="0"/>
              <a:t>‹#›</a:t>
            </a:fld>
            <a:endParaRPr lang="en-US"/>
          </a:p>
        </p:txBody>
      </p:sp>
    </p:spTree>
    <p:extLst>
      <p:ext uri="{BB962C8B-B14F-4D97-AF65-F5344CB8AC3E}">
        <p14:creationId xmlns:p14="http://schemas.microsoft.com/office/powerpoint/2010/main" val="28797189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D85AE0C0-A2F9-4567-8E7F-BA292C33A30C}" type="slidenum">
              <a:rPr lang="en-US" altLang="en-US"/>
              <a:pPr/>
              <a:t>‹#›</a:t>
            </a:fld>
            <a:endParaRPr lang="en-US" altLang="en-US"/>
          </a:p>
        </p:txBody>
      </p:sp>
    </p:spTree>
    <p:extLst>
      <p:ext uri="{BB962C8B-B14F-4D97-AF65-F5344CB8AC3E}">
        <p14:creationId xmlns:p14="http://schemas.microsoft.com/office/powerpoint/2010/main" val="35895083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B66DD63-93A3-4367-BA61-C0B624DDFC5F}" type="slidenum">
              <a:rPr lang="en-US" altLang="en-US"/>
              <a:pPr/>
              <a:t>‹#›</a:t>
            </a:fld>
            <a:endParaRPr lang="en-US" altLang="en-US"/>
          </a:p>
        </p:txBody>
      </p:sp>
    </p:spTree>
    <p:extLst>
      <p:ext uri="{BB962C8B-B14F-4D97-AF65-F5344CB8AC3E}">
        <p14:creationId xmlns:p14="http://schemas.microsoft.com/office/powerpoint/2010/main" val="1121014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94AC97-4B3C-473B-88C8-1FC4C2ACB48B}" type="datetimeFigureOut">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56B4C6-59DB-4F7C-9FFC-4BE525992308}" type="slidenum">
              <a:rPr lang="en-US" smtClean="0"/>
              <a:t>‹#›</a:t>
            </a:fld>
            <a:endParaRPr lang="en-US"/>
          </a:p>
        </p:txBody>
      </p:sp>
    </p:spTree>
    <p:extLst>
      <p:ext uri="{BB962C8B-B14F-4D97-AF65-F5344CB8AC3E}">
        <p14:creationId xmlns:p14="http://schemas.microsoft.com/office/powerpoint/2010/main" val="667309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94AC97-4B3C-473B-88C8-1FC4C2ACB48B}" type="datetimeFigureOut">
              <a:rPr lang="en-US" smtClean="0"/>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56B4C6-59DB-4F7C-9FFC-4BE525992308}" type="slidenum">
              <a:rPr lang="en-US" smtClean="0"/>
              <a:t>‹#›</a:t>
            </a:fld>
            <a:endParaRPr lang="en-US"/>
          </a:p>
        </p:txBody>
      </p:sp>
    </p:spTree>
    <p:extLst>
      <p:ext uri="{BB962C8B-B14F-4D97-AF65-F5344CB8AC3E}">
        <p14:creationId xmlns:p14="http://schemas.microsoft.com/office/powerpoint/2010/main" val="688361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94AC97-4B3C-473B-88C8-1FC4C2ACB48B}" type="datetimeFigureOut">
              <a:rPr lang="en-US" smtClean="0"/>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56B4C6-59DB-4F7C-9FFC-4BE525992308}" type="slidenum">
              <a:rPr lang="en-US" smtClean="0"/>
              <a:t>‹#›</a:t>
            </a:fld>
            <a:endParaRPr lang="en-US"/>
          </a:p>
        </p:txBody>
      </p:sp>
    </p:spTree>
    <p:extLst>
      <p:ext uri="{BB962C8B-B14F-4D97-AF65-F5344CB8AC3E}">
        <p14:creationId xmlns:p14="http://schemas.microsoft.com/office/powerpoint/2010/main" val="2826976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94AC97-4B3C-473B-88C8-1FC4C2ACB48B}" type="datetimeFigureOut">
              <a:rPr lang="en-US" smtClean="0"/>
              <a:t>5/7/2020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56B4C6-59DB-4F7C-9FFC-4BE525992308}" type="slidenum">
              <a:rPr lang="en-US" smtClean="0"/>
              <a:t>‹#›</a:t>
            </a:fld>
            <a:endParaRPr lang="en-US"/>
          </a:p>
        </p:txBody>
      </p:sp>
    </p:spTree>
    <p:extLst>
      <p:ext uri="{BB962C8B-B14F-4D97-AF65-F5344CB8AC3E}">
        <p14:creationId xmlns:p14="http://schemas.microsoft.com/office/powerpoint/2010/main" val="3336120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94AC97-4B3C-473B-88C8-1FC4C2ACB48B}" type="datetimeFigureOut">
              <a:rPr lang="en-US" smtClean="0"/>
              <a:t>5/7/2020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56B4C6-59DB-4F7C-9FFC-4BE525992308}" type="slidenum">
              <a:rPr lang="en-US" smtClean="0"/>
              <a:t>‹#›</a:t>
            </a:fld>
            <a:endParaRPr lang="en-US"/>
          </a:p>
        </p:txBody>
      </p:sp>
    </p:spTree>
    <p:extLst>
      <p:ext uri="{BB962C8B-B14F-4D97-AF65-F5344CB8AC3E}">
        <p14:creationId xmlns:p14="http://schemas.microsoft.com/office/powerpoint/2010/main" val="3161836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94AC97-4B3C-473B-88C8-1FC4C2ACB48B}" type="datetimeFigureOut">
              <a:rPr lang="en-US" smtClean="0"/>
              <a:t>5/7/2020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56B4C6-59DB-4F7C-9FFC-4BE525992308}" type="slidenum">
              <a:rPr lang="en-US" smtClean="0"/>
              <a:t>‹#›</a:t>
            </a:fld>
            <a:endParaRPr lang="en-US"/>
          </a:p>
        </p:txBody>
      </p:sp>
    </p:spTree>
    <p:extLst>
      <p:ext uri="{BB962C8B-B14F-4D97-AF65-F5344CB8AC3E}">
        <p14:creationId xmlns:p14="http://schemas.microsoft.com/office/powerpoint/2010/main" val="3958545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94AC97-4B3C-473B-88C8-1FC4C2ACB48B}" type="datetimeFigureOut">
              <a:rPr lang="en-US" smtClean="0"/>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56B4C6-59DB-4F7C-9FFC-4BE525992308}" type="slidenum">
              <a:rPr lang="en-US" smtClean="0"/>
              <a:t>‹#›</a:t>
            </a:fld>
            <a:endParaRPr lang="en-US"/>
          </a:p>
        </p:txBody>
      </p:sp>
    </p:spTree>
    <p:extLst>
      <p:ext uri="{BB962C8B-B14F-4D97-AF65-F5344CB8AC3E}">
        <p14:creationId xmlns:p14="http://schemas.microsoft.com/office/powerpoint/2010/main" val="1803854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94AC97-4B3C-473B-88C8-1FC4C2ACB48B}" type="datetimeFigureOut">
              <a:rPr lang="en-US" smtClean="0"/>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56B4C6-59DB-4F7C-9FFC-4BE525992308}" type="slidenum">
              <a:rPr lang="en-US" smtClean="0"/>
              <a:t>‹#›</a:t>
            </a:fld>
            <a:endParaRPr lang="en-US"/>
          </a:p>
        </p:txBody>
      </p:sp>
    </p:spTree>
    <p:extLst>
      <p:ext uri="{BB962C8B-B14F-4D97-AF65-F5344CB8AC3E}">
        <p14:creationId xmlns:p14="http://schemas.microsoft.com/office/powerpoint/2010/main" val="4171105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94AC97-4B3C-473B-88C8-1FC4C2ACB48B}" type="datetimeFigureOut">
              <a:rPr lang="en-US" smtClean="0"/>
              <a:t>5/7/2020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56B4C6-59DB-4F7C-9FFC-4BE525992308}" type="slidenum">
              <a:rPr lang="en-US" smtClean="0"/>
              <a:t>‹#›</a:t>
            </a:fld>
            <a:endParaRPr lang="en-US"/>
          </a:p>
        </p:txBody>
      </p:sp>
    </p:spTree>
    <p:extLst>
      <p:ext uri="{BB962C8B-B14F-4D97-AF65-F5344CB8AC3E}">
        <p14:creationId xmlns:p14="http://schemas.microsoft.com/office/powerpoint/2010/main" val="1824655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6" Type="http://schemas.openxmlformats.org/officeDocument/2006/relationships/image" Target="../media/image4.gif"/><Relationship Id="rId5" Type="http://schemas.openxmlformats.org/officeDocument/2006/relationships/slide" Target="slide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audio" Target="../media/audio2.wav"/><Relationship Id="rId7" Type="http://schemas.openxmlformats.org/officeDocument/2006/relationships/image" Target="../media/image6.gif"/><Relationship Id="rId2" Type="http://schemas.openxmlformats.org/officeDocument/2006/relationships/audio" Target="../media/audio3.wav"/><Relationship Id="rId1" Type="http://schemas.openxmlformats.org/officeDocument/2006/relationships/slideLayout" Target="../slideLayouts/slideLayout1.xml"/><Relationship Id="rId6" Type="http://schemas.openxmlformats.org/officeDocument/2006/relationships/audio" Target="../media/audio6.wav"/><Relationship Id="rId11" Type="http://schemas.openxmlformats.org/officeDocument/2006/relationships/image" Target="../media/image10.gif"/><Relationship Id="rId5" Type="http://schemas.openxmlformats.org/officeDocument/2006/relationships/audio" Target="../media/audio5.wav"/><Relationship Id="rId10" Type="http://schemas.openxmlformats.org/officeDocument/2006/relationships/image" Target="../media/image9.gif"/><Relationship Id="rId4" Type="http://schemas.openxmlformats.org/officeDocument/2006/relationships/audio" Target="../media/audio4.wav"/><Relationship Id="rId9" Type="http://schemas.openxmlformats.org/officeDocument/2006/relationships/image" Target="../media/image8.gif"/></Relationships>
</file>

<file path=ppt/slides/_rels/slide13.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audio" Target="../media/audio2.wav"/><Relationship Id="rId7" Type="http://schemas.openxmlformats.org/officeDocument/2006/relationships/image" Target="../media/image6.gif"/><Relationship Id="rId2" Type="http://schemas.openxmlformats.org/officeDocument/2006/relationships/audio" Target="../media/audio3.wav"/><Relationship Id="rId1" Type="http://schemas.openxmlformats.org/officeDocument/2006/relationships/slideLayout" Target="../slideLayouts/slideLayout1.xml"/><Relationship Id="rId6" Type="http://schemas.openxmlformats.org/officeDocument/2006/relationships/audio" Target="../media/audio6.wav"/><Relationship Id="rId5" Type="http://schemas.openxmlformats.org/officeDocument/2006/relationships/audio" Target="../media/audio5.wav"/><Relationship Id="rId10" Type="http://schemas.openxmlformats.org/officeDocument/2006/relationships/image" Target="../media/image10.gif"/><Relationship Id="rId4" Type="http://schemas.openxmlformats.org/officeDocument/2006/relationships/audio" Target="../media/audio4.wav"/><Relationship Id="rId9" Type="http://schemas.openxmlformats.org/officeDocument/2006/relationships/image" Target="../media/image8.gif"/></Relationships>
</file>

<file path=ppt/slides/_rels/slide14.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audio" Target="../media/audio2.wav"/><Relationship Id="rId7" Type="http://schemas.openxmlformats.org/officeDocument/2006/relationships/image" Target="../media/image6.gif"/><Relationship Id="rId2" Type="http://schemas.openxmlformats.org/officeDocument/2006/relationships/audio" Target="../media/audio3.wav"/><Relationship Id="rId1" Type="http://schemas.openxmlformats.org/officeDocument/2006/relationships/slideLayout" Target="../slideLayouts/slideLayout1.xml"/><Relationship Id="rId6" Type="http://schemas.openxmlformats.org/officeDocument/2006/relationships/audio" Target="../media/audio6.wav"/><Relationship Id="rId11" Type="http://schemas.openxmlformats.org/officeDocument/2006/relationships/image" Target="../media/image10.gif"/><Relationship Id="rId5" Type="http://schemas.openxmlformats.org/officeDocument/2006/relationships/audio" Target="../media/audio5.wav"/><Relationship Id="rId10" Type="http://schemas.openxmlformats.org/officeDocument/2006/relationships/image" Target="../media/image9.gif"/><Relationship Id="rId4" Type="http://schemas.openxmlformats.org/officeDocument/2006/relationships/audio" Target="../media/audio4.wav"/><Relationship Id="rId9" Type="http://schemas.openxmlformats.org/officeDocument/2006/relationships/image" Target="../media/image8.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audio" Target="../media/audio2.wav"/><Relationship Id="rId1" Type="http://schemas.openxmlformats.org/officeDocument/2006/relationships/slideLayout" Target="../slideLayouts/slideLayout13.xml"/><Relationship Id="rId5" Type="http://schemas.openxmlformats.org/officeDocument/2006/relationships/image" Target="../media/image13.gif"/><Relationship Id="rId4" Type="http://schemas.openxmlformats.org/officeDocument/2006/relationships/image" Target="../media/image12.gif"/></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WordArt 20"/>
          <p:cNvSpPr>
            <a:spLocks noChangeArrowheads="1" noChangeShapeType="1" noTextEdit="1"/>
          </p:cNvSpPr>
          <p:nvPr/>
        </p:nvSpPr>
        <p:spPr bwMode="auto">
          <a:xfrm>
            <a:off x="3352800" y="1600200"/>
            <a:ext cx="5410200" cy="990600"/>
          </a:xfrm>
          <a:prstGeom prst="rect">
            <a:avLst/>
          </a:prstGeom>
        </p:spPr>
        <p:txBody>
          <a:bodyPr wrap="none" fromWordArt="1">
            <a:prstTxWarp prst="textPlain">
              <a:avLst>
                <a:gd name="adj" fmla="val 50000"/>
              </a:avLst>
            </a:prstTxWarp>
          </a:bodyPr>
          <a:lstStyle/>
          <a:p>
            <a:pPr>
              <a:defRPr/>
            </a:pPr>
            <a:r>
              <a:rPr lang="vi-VN" b="1" kern="10" dirty="0">
                <a:ln w="9525">
                  <a:solidFill>
                    <a:srgbClr val="0000FF"/>
                  </a:solidFill>
                  <a:round/>
                  <a:headEnd/>
                  <a:tailEnd/>
                </a:ln>
                <a:effectLst>
                  <a:outerShdw dist="45791" dir="2021404" algn="ctr" rotWithShape="0">
                    <a:srgbClr val="B2B2B2">
                      <a:alpha val="79999"/>
                    </a:srgbClr>
                  </a:outerShdw>
                </a:effectLst>
                <a:latin typeface="Times New Roman"/>
                <a:cs typeface="Times New Roman"/>
              </a:rPr>
              <a:t> </a:t>
            </a:r>
            <a:r>
              <a:rPr lang="en-US" b="1" kern="10" dirty="0" err="1">
                <a:ln w="9525">
                  <a:solidFill>
                    <a:srgbClr val="00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Toán</a:t>
            </a:r>
            <a:r>
              <a:rPr lang="vi-VN" b="1" kern="10" dirty="0">
                <a:ln w="9525">
                  <a:solidFill>
                    <a:srgbClr val="00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 Lớp 5</a:t>
            </a:r>
            <a:endParaRPr lang="en-US" b="1" kern="10" dirty="0">
              <a:ln w="9525">
                <a:solidFill>
                  <a:srgbClr val="00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sp>
        <p:nvSpPr>
          <p:cNvPr id="2052" name="WordArt 21"/>
          <p:cNvSpPr>
            <a:spLocks noChangeArrowheads="1" noChangeShapeType="1" noTextEdit="1"/>
          </p:cNvSpPr>
          <p:nvPr/>
        </p:nvSpPr>
        <p:spPr bwMode="auto">
          <a:xfrm>
            <a:off x="2286000" y="2651125"/>
            <a:ext cx="7924800" cy="2819400"/>
          </a:xfrm>
          <a:prstGeom prst="rect">
            <a:avLst/>
          </a:prstGeom>
        </p:spPr>
        <p:txBody>
          <a:bodyPr wrap="none" fromWordArt="1">
            <a:prstTxWarp prst="textPlain">
              <a:avLst>
                <a:gd name="adj" fmla="val 50000"/>
              </a:avLst>
            </a:prstTxWarp>
          </a:bodyPr>
          <a:lstStyle/>
          <a:p>
            <a:r>
              <a:rPr lang="en-US" b="1" kern="1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Nhân số đo thời gian</a:t>
            </a:r>
          </a:p>
          <a:p>
            <a:r>
              <a:rPr lang="en-US" b="1" kern="1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với một số.</a:t>
            </a:r>
          </a:p>
        </p:txBody>
      </p:sp>
      <p:grpSp>
        <p:nvGrpSpPr>
          <p:cNvPr id="2053" name="Group 5"/>
          <p:cNvGrpSpPr>
            <a:grpSpLocks/>
          </p:cNvGrpSpPr>
          <p:nvPr/>
        </p:nvGrpSpPr>
        <p:grpSpPr bwMode="auto">
          <a:xfrm>
            <a:off x="1524000" y="0"/>
            <a:ext cx="9144000" cy="6858000"/>
            <a:chOff x="8" y="0"/>
            <a:chExt cx="5760" cy="4320"/>
          </a:xfrm>
        </p:grpSpPr>
        <p:pic>
          <p:nvPicPr>
            <p:cNvPr id="2055" name="Picture 6"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31882" flipH="1">
              <a:off x="4848" y="3394"/>
              <a:ext cx="912"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7"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65066">
              <a:off x="96" y="3394"/>
              <a:ext cx="961"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7" name="Group 8"/>
            <p:cNvGrpSpPr>
              <a:grpSpLocks/>
            </p:cNvGrpSpPr>
            <p:nvPr/>
          </p:nvGrpSpPr>
          <p:grpSpPr bwMode="auto">
            <a:xfrm>
              <a:off x="8" y="0"/>
              <a:ext cx="5760" cy="4320"/>
              <a:chOff x="672" y="0"/>
              <a:chExt cx="5760" cy="4320"/>
            </a:xfrm>
          </p:grpSpPr>
          <p:pic>
            <p:nvPicPr>
              <p:cNvPr id="2058" name="Picture 9"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9" name="Picture 10"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0" name="Picture 11"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1" name="Picture 12"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grpSp>
      </p:grpSp>
      <p:pic>
        <p:nvPicPr>
          <p:cNvPr id="2054" name="Picture 10" descr="cartoon1%20(1)">
            <a:hlinkClick r:id="rId5" action="ppaction://hlinksldjump"/>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1295401"/>
            <a:ext cx="1600200" cy="142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0665338"/>
      </p:ext>
    </p:extLst>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2" name="Text Box 8"/>
          <p:cNvSpPr txBox="1">
            <a:spLocks noChangeArrowheads="1"/>
          </p:cNvSpPr>
          <p:nvPr/>
        </p:nvSpPr>
        <p:spPr bwMode="auto">
          <a:xfrm>
            <a:off x="1524001" y="381000"/>
            <a:ext cx="9026525" cy="1569660"/>
          </a:xfrm>
          <a:prstGeom prst="rect">
            <a:avLst/>
          </a:prstGeom>
          <a:noFill/>
          <a:ln w="9525">
            <a:solidFill>
              <a:srgbClr val="FFFF00"/>
            </a:solidFill>
            <a:miter lim="800000"/>
            <a:headEnd/>
            <a:tailEnd/>
          </a:ln>
          <a:scene3d>
            <a:camera prst="legacyObliqueTopRight"/>
            <a:lightRig rig="legacyFlat3" dir="b"/>
          </a:scene3d>
          <a:sp3d extrusionH="430200" prstMaterial="legacyMatte">
            <a:bevelT w="13500" h="13500" prst="angle"/>
            <a:bevelB w="13500" h="13500" prst="angle"/>
            <a:extrusionClr>
              <a:srgbClr val="FFFF00"/>
            </a:extrusionClr>
            <a:contourClr>
              <a:srgbClr val="FFFF00"/>
            </a:contourClr>
          </a:sp3d>
          <a:extLst>
            <a:ext uri="{909E8E84-426E-40DD-AFC4-6F175D3DCCD1}">
              <a14:hiddenFill xmlns:a14="http://schemas.microsoft.com/office/drawing/2010/main">
                <a:solidFill>
                  <a:srgbClr val="FFFFFF"/>
                </a:solidFill>
              </a14:hiddenFill>
            </a:ext>
          </a:extLst>
        </p:spPr>
        <p:txBody>
          <a:bodyPr wrap="square">
            <a:spAutoFit/>
            <a:flatTx/>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b="1" u="sng">
                <a:solidFill>
                  <a:srgbClr val="0000CC"/>
                </a:solidFill>
                <a:latin typeface="Times New Roman" panose="02020603050405020304" pitchFamily="18" charset="0"/>
                <a:cs typeface="Times New Roman" panose="02020603050405020304" pitchFamily="18" charset="0"/>
              </a:rPr>
              <a:t>Bài 2</a:t>
            </a:r>
            <a:r>
              <a:rPr lang="en-US" altLang="en-US" sz="3200" b="1">
                <a:solidFill>
                  <a:srgbClr val="0000CC"/>
                </a:solidFill>
                <a:latin typeface="Times New Roman" panose="02020603050405020304" pitchFamily="18" charset="0"/>
                <a:cs typeface="Times New Roman" panose="02020603050405020304" pitchFamily="18" charset="0"/>
              </a:rPr>
              <a:t>. Một chiếc đu quay quay </a:t>
            </a:r>
            <a:r>
              <a:rPr lang="vi-VN" altLang="en-US" sz="3200" b="1">
                <a:solidFill>
                  <a:srgbClr val="0000CC"/>
                </a:solidFill>
                <a:latin typeface="Times New Roman" panose="02020603050405020304" pitchFamily="18" charset="0"/>
                <a:cs typeface="Times New Roman" panose="02020603050405020304" pitchFamily="18" charset="0"/>
              </a:rPr>
              <a:t>mỗi</a:t>
            </a:r>
            <a:r>
              <a:rPr lang="en-US" altLang="en-US" sz="3200" b="1">
                <a:solidFill>
                  <a:srgbClr val="0000CC"/>
                </a:solidFill>
                <a:latin typeface="Times New Roman" panose="02020603050405020304" pitchFamily="18" charset="0"/>
                <a:cs typeface="Times New Roman" panose="02020603050405020304" pitchFamily="18" charset="0"/>
              </a:rPr>
              <a:t> vòng hết 1 phút 25 giây. Bé Lan ngồi trên đu quay và quay 3 vòng. Hỏi bé Lan ngồi trên đu quay bao nhiêu lâu ?</a:t>
            </a:r>
          </a:p>
        </p:txBody>
      </p:sp>
      <p:sp>
        <p:nvSpPr>
          <p:cNvPr id="11273" name="Text Box 9"/>
          <p:cNvSpPr txBox="1">
            <a:spLocks noChangeArrowheads="1"/>
          </p:cNvSpPr>
          <p:nvPr/>
        </p:nvSpPr>
        <p:spPr bwMode="auto">
          <a:xfrm>
            <a:off x="1981200" y="2590800"/>
            <a:ext cx="2362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b="1" u="sng">
                <a:solidFill>
                  <a:srgbClr val="FF3300"/>
                </a:solidFill>
                <a:latin typeface="Times New Roman" panose="02020603050405020304" pitchFamily="18" charset="0"/>
                <a:cs typeface="Times New Roman" panose="02020603050405020304" pitchFamily="18" charset="0"/>
              </a:rPr>
              <a:t>Tóm tắt:</a:t>
            </a:r>
          </a:p>
        </p:txBody>
      </p:sp>
      <p:sp>
        <p:nvSpPr>
          <p:cNvPr id="11274" name="Text Box 10"/>
          <p:cNvSpPr txBox="1">
            <a:spLocks noChangeArrowheads="1"/>
          </p:cNvSpPr>
          <p:nvPr/>
        </p:nvSpPr>
        <p:spPr bwMode="auto">
          <a:xfrm>
            <a:off x="1644651" y="3413125"/>
            <a:ext cx="3255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solidFill>
                  <a:srgbClr val="D60093"/>
                </a:solidFill>
                <a:latin typeface="Times New Roman" panose="02020603050405020304" pitchFamily="18" charset="0"/>
                <a:cs typeface="Times New Roman" panose="02020603050405020304" pitchFamily="18" charset="0"/>
              </a:rPr>
              <a:t>1 vòng:</a:t>
            </a:r>
          </a:p>
        </p:txBody>
      </p:sp>
      <p:sp>
        <p:nvSpPr>
          <p:cNvPr id="11277" name="Text Box 13"/>
          <p:cNvSpPr txBox="1">
            <a:spLocks noChangeArrowheads="1"/>
          </p:cNvSpPr>
          <p:nvPr/>
        </p:nvSpPr>
        <p:spPr bwMode="auto">
          <a:xfrm>
            <a:off x="1690688" y="3840163"/>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3 vòng :   ………? </a:t>
            </a:r>
          </a:p>
        </p:txBody>
      </p:sp>
      <p:sp>
        <p:nvSpPr>
          <p:cNvPr id="11278" name="Line 14"/>
          <p:cNvSpPr>
            <a:spLocks noChangeShapeType="1"/>
          </p:cNvSpPr>
          <p:nvPr/>
        </p:nvSpPr>
        <p:spPr bwMode="auto">
          <a:xfrm>
            <a:off x="4572000" y="2590800"/>
            <a:ext cx="0" cy="2286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anose="02020603050405020304" pitchFamily="18" charset="0"/>
              <a:cs typeface="Times New Roman" panose="02020603050405020304" pitchFamily="18" charset="0"/>
            </a:endParaRPr>
          </a:p>
        </p:txBody>
      </p:sp>
      <p:sp>
        <p:nvSpPr>
          <p:cNvPr id="11279" name="Text Box 15"/>
          <p:cNvSpPr txBox="1">
            <a:spLocks noChangeArrowheads="1"/>
          </p:cNvSpPr>
          <p:nvPr/>
        </p:nvSpPr>
        <p:spPr bwMode="auto">
          <a:xfrm>
            <a:off x="6477000" y="2600326"/>
            <a:ext cx="152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u="sng">
                <a:solidFill>
                  <a:srgbClr val="FF3300"/>
                </a:solidFill>
                <a:latin typeface="Times New Roman" panose="02020603050405020304" pitchFamily="18" charset="0"/>
                <a:cs typeface="Times New Roman" panose="02020603050405020304" pitchFamily="18" charset="0"/>
              </a:rPr>
              <a:t>Bài giải</a:t>
            </a:r>
          </a:p>
        </p:txBody>
      </p:sp>
      <p:sp>
        <p:nvSpPr>
          <p:cNvPr id="11282" name="Text Box 18"/>
          <p:cNvSpPr txBox="1">
            <a:spLocks noChangeArrowheads="1"/>
          </p:cNvSpPr>
          <p:nvPr/>
        </p:nvSpPr>
        <p:spPr bwMode="auto">
          <a:xfrm>
            <a:off x="4724400" y="3119438"/>
            <a:ext cx="6096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rgbClr val="0000CC"/>
                </a:solidFill>
                <a:latin typeface="Times New Roman" panose="02020603050405020304" pitchFamily="18" charset="0"/>
                <a:cs typeface="Times New Roman" panose="02020603050405020304" pitchFamily="18" charset="0"/>
              </a:rPr>
              <a:t>       Bé Lan ngồi trên đu quay</a:t>
            </a:r>
            <a:r>
              <a:rPr lang="vi-VN" altLang="en-US" sz="2800" b="1">
                <a:solidFill>
                  <a:srgbClr val="0000CC"/>
                </a:solidFill>
                <a:latin typeface="Times New Roman" panose="02020603050405020304" pitchFamily="18" charset="0"/>
                <a:cs typeface="Times New Roman" panose="02020603050405020304" pitchFamily="18" charset="0"/>
              </a:rPr>
              <a:t> </a:t>
            </a:r>
            <a:r>
              <a:rPr lang="en-US" altLang="en-US" sz="2800" b="1">
                <a:solidFill>
                  <a:srgbClr val="0000CC"/>
                </a:solidFill>
                <a:latin typeface="Times New Roman" panose="02020603050405020304" pitchFamily="18" charset="0"/>
                <a:cs typeface="Times New Roman" panose="02020603050405020304" pitchFamily="18" charset="0"/>
              </a:rPr>
              <a:t>trong khoảng thời gian là:</a:t>
            </a:r>
          </a:p>
        </p:txBody>
      </p:sp>
      <p:sp>
        <p:nvSpPr>
          <p:cNvPr id="11283" name="Text Box 19"/>
          <p:cNvSpPr txBox="1">
            <a:spLocks noChangeArrowheads="1"/>
          </p:cNvSpPr>
          <p:nvPr/>
        </p:nvSpPr>
        <p:spPr bwMode="auto">
          <a:xfrm>
            <a:off x="4578350" y="4113213"/>
            <a:ext cx="59436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600" b="1">
                <a:solidFill>
                  <a:srgbClr val="FF0000"/>
                </a:solidFill>
                <a:latin typeface="Times New Roman" panose="02020603050405020304" pitchFamily="18" charset="0"/>
                <a:cs typeface="Times New Roman" panose="02020603050405020304" pitchFamily="18" charset="0"/>
              </a:rPr>
              <a:t>1 phút 25 giây  x 3  =  4 phút 15 giây</a:t>
            </a:r>
          </a:p>
        </p:txBody>
      </p:sp>
      <p:sp>
        <p:nvSpPr>
          <p:cNvPr id="11284" name="Text Box 20"/>
          <p:cNvSpPr txBox="1">
            <a:spLocks noChangeArrowheads="1"/>
          </p:cNvSpPr>
          <p:nvPr/>
        </p:nvSpPr>
        <p:spPr bwMode="auto">
          <a:xfrm>
            <a:off x="5410200" y="4662488"/>
            <a:ext cx="5791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i="1" u="sng">
                <a:solidFill>
                  <a:srgbClr val="7030A0"/>
                </a:solidFill>
                <a:latin typeface="Times New Roman" panose="02020603050405020304" pitchFamily="18" charset="0"/>
                <a:cs typeface="Times New Roman" panose="02020603050405020304" pitchFamily="18" charset="0"/>
              </a:rPr>
              <a:t>Đáp số</a:t>
            </a:r>
            <a:r>
              <a:rPr lang="en-US" altLang="en-US" sz="2800" b="1">
                <a:solidFill>
                  <a:srgbClr val="7030A0"/>
                </a:solidFill>
                <a:latin typeface="Times New Roman" panose="02020603050405020304" pitchFamily="18" charset="0"/>
                <a:cs typeface="Times New Roman" panose="02020603050405020304" pitchFamily="18" charset="0"/>
              </a:rPr>
              <a:t>: 4 phút 15 giây</a:t>
            </a:r>
          </a:p>
        </p:txBody>
      </p:sp>
      <p:sp>
        <p:nvSpPr>
          <p:cNvPr id="3" name="Text Box 10"/>
          <p:cNvSpPr txBox="1">
            <a:spLocks noChangeArrowheads="1"/>
          </p:cNvSpPr>
          <p:nvPr/>
        </p:nvSpPr>
        <p:spPr bwMode="auto">
          <a:xfrm>
            <a:off x="1565276" y="3405188"/>
            <a:ext cx="3255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vi-VN" altLang="en-US" sz="2400" b="1">
                <a:solidFill>
                  <a:schemeClr val="tx2"/>
                </a:solidFill>
                <a:latin typeface="Times New Roman" panose="02020603050405020304" pitchFamily="18" charset="0"/>
                <a:cs typeface="Times New Roman" panose="02020603050405020304" pitchFamily="18" charset="0"/>
              </a:rPr>
              <a:t>              </a:t>
            </a:r>
            <a:r>
              <a:rPr lang="en-US" altLang="en-US" sz="2400" b="1">
                <a:solidFill>
                  <a:schemeClr val="tx2"/>
                </a:solidFill>
                <a:latin typeface="Times New Roman" panose="02020603050405020304" pitchFamily="18" charset="0"/>
                <a:cs typeface="Times New Roman" panose="02020603050405020304" pitchFamily="18" charset="0"/>
              </a:rPr>
              <a:t>1 phút 25 giây</a:t>
            </a:r>
          </a:p>
        </p:txBody>
      </p:sp>
    </p:spTree>
    <p:extLst>
      <p:ext uri="{BB962C8B-B14F-4D97-AF65-F5344CB8AC3E}">
        <p14:creationId xmlns:p14="http://schemas.microsoft.com/office/powerpoint/2010/main" val="3325164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272"/>
                                        </p:tgtEl>
                                        <p:attrNameLst>
                                          <p:attrName>style.visibility</p:attrName>
                                        </p:attrNameLst>
                                      </p:cBhvr>
                                      <p:to>
                                        <p:strVal val="visible"/>
                                      </p:to>
                                    </p:set>
                                    <p:animEffect transition="in" filter="wipe(down)">
                                      <p:cBhvr>
                                        <p:cTn id="7" dur="500"/>
                                        <p:tgtEl>
                                          <p:spTgt spid="112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11273"/>
                                        </p:tgtEl>
                                        <p:attrNameLst>
                                          <p:attrName>style.visibility</p:attrName>
                                        </p:attrNameLst>
                                      </p:cBhvr>
                                      <p:to>
                                        <p:strVal val="visible"/>
                                      </p:to>
                                    </p:set>
                                    <p:anim calcmode="lin" valueType="num">
                                      <p:cBhvr>
                                        <p:cTn id="12" dur="1000" fill="hold"/>
                                        <p:tgtEl>
                                          <p:spTgt spid="11273"/>
                                        </p:tgtEl>
                                        <p:attrNameLst>
                                          <p:attrName>ppt_w</p:attrName>
                                        </p:attrNameLst>
                                      </p:cBhvr>
                                      <p:tavLst>
                                        <p:tav tm="0">
                                          <p:val>
                                            <p:strVal val="#ppt_w+.3"/>
                                          </p:val>
                                        </p:tav>
                                        <p:tav tm="100000">
                                          <p:val>
                                            <p:strVal val="#ppt_w"/>
                                          </p:val>
                                        </p:tav>
                                      </p:tavLst>
                                    </p:anim>
                                    <p:anim calcmode="lin" valueType="num">
                                      <p:cBhvr>
                                        <p:cTn id="13" dur="1000" fill="hold"/>
                                        <p:tgtEl>
                                          <p:spTgt spid="11273"/>
                                        </p:tgtEl>
                                        <p:attrNameLst>
                                          <p:attrName>ppt_h</p:attrName>
                                        </p:attrNameLst>
                                      </p:cBhvr>
                                      <p:tavLst>
                                        <p:tav tm="0">
                                          <p:val>
                                            <p:strVal val="#ppt_h"/>
                                          </p:val>
                                        </p:tav>
                                        <p:tav tm="100000">
                                          <p:val>
                                            <p:strVal val="#ppt_h"/>
                                          </p:val>
                                        </p:tav>
                                      </p:tavLst>
                                    </p:anim>
                                    <p:animEffect transition="in" filter="fade">
                                      <p:cBhvr>
                                        <p:cTn id="14" dur="1000"/>
                                        <p:tgtEl>
                                          <p:spTgt spid="1127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0" presetClass="entr" presetSubtype="0" fill="hold" nodeType="clickEffect">
                                  <p:stCondLst>
                                    <p:cond delay="0"/>
                                  </p:stCondLst>
                                  <p:childTnLst>
                                    <p:set>
                                      <p:cBhvr>
                                        <p:cTn id="18" dur="1" fill="hold">
                                          <p:stCondLst>
                                            <p:cond delay="0"/>
                                          </p:stCondLst>
                                        </p:cTn>
                                        <p:tgtEl>
                                          <p:spTgt spid="11274">
                                            <p:txEl>
                                              <p:pRg st="0" end="0"/>
                                            </p:txEl>
                                          </p:spTgt>
                                        </p:tgtEl>
                                        <p:attrNameLst>
                                          <p:attrName>style.visibility</p:attrName>
                                        </p:attrNameLst>
                                      </p:cBhvr>
                                      <p:to>
                                        <p:strVal val="visible"/>
                                      </p:to>
                                    </p:set>
                                    <p:animEffect transition="in" filter="fade">
                                      <p:cBhvr>
                                        <p:cTn id="19" dur="800" decel="100000"/>
                                        <p:tgtEl>
                                          <p:spTgt spid="11274">
                                            <p:txEl>
                                              <p:pRg st="0" end="0"/>
                                            </p:txEl>
                                          </p:spTgt>
                                        </p:tgtEl>
                                      </p:cBhvr>
                                    </p:animEffect>
                                    <p:anim calcmode="lin" valueType="num">
                                      <p:cBhvr>
                                        <p:cTn id="20" dur="800" decel="100000" fill="hold"/>
                                        <p:tgtEl>
                                          <p:spTgt spid="11274">
                                            <p:txEl>
                                              <p:pRg st="0" end="0"/>
                                            </p:txEl>
                                          </p:spTgt>
                                        </p:tgtEl>
                                        <p:attrNameLst>
                                          <p:attrName>style.rotation</p:attrName>
                                        </p:attrNameLst>
                                      </p:cBhvr>
                                      <p:tavLst>
                                        <p:tav tm="0">
                                          <p:val>
                                            <p:fltVal val="-90"/>
                                          </p:val>
                                        </p:tav>
                                        <p:tav tm="100000">
                                          <p:val>
                                            <p:fltVal val="0"/>
                                          </p:val>
                                        </p:tav>
                                      </p:tavLst>
                                    </p:anim>
                                    <p:anim calcmode="lin" valueType="num">
                                      <p:cBhvr>
                                        <p:cTn id="21" dur="800" decel="100000" fill="hold"/>
                                        <p:tgtEl>
                                          <p:spTgt spid="11274">
                                            <p:txEl>
                                              <p:pRg st="0" end="0"/>
                                            </p:txEl>
                                          </p:spTgt>
                                        </p:tgtEl>
                                        <p:attrNameLst>
                                          <p:attrName>ppt_x</p:attrName>
                                        </p:attrNameLst>
                                      </p:cBhvr>
                                      <p:tavLst>
                                        <p:tav tm="0">
                                          <p:val>
                                            <p:strVal val="#ppt_x+0.4"/>
                                          </p:val>
                                        </p:tav>
                                        <p:tav tm="100000">
                                          <p:val>
                                            <p:strVal val="#ppt_x-0.05"/>
                                          </p:val>
                                        </p:tav>
                                      </p:tavLst>
                                    </p:anim>
                                    <p:anim calcmode="lin" valueType="num">
                                      <p:cBhvr>
                                        <p:cTn id="22" dur="800" decel="100000" fill="hold"/>
                                        <p:tgtEl>
                                          <p:spTgt spid="11274">
                                            <p:txEl>
                                              <p:pRg st="0" end="0"/>
                                            </p:txEl>
                                          </p:spTgt>
                                        </p:tgtEl>
                                        <p:attrNameLst>
                                          <p:attrName>ppt_y</p:attrName>
                                        </p:attrNameLst>
                                      </p:cBhvr>
                                      <p:tavLst>
                                        <p:tav tm="0">
                                          <p:val>
                                            <p:strVal val="#ppt_y-0.4"/>
                                          </p:val>
                                        </p:tav>
                                        <p:tav tm="100000">
                                          <p:val>
                                            <p:strVal val="#ppt_y+0.1"/>
                                          </p:val>
                                        </p:tav>
                                      </p:tavLst>
                                    </p:anim>
                                    <p:anim calcmode="lin" valueType="num">
                                      <p:cBhvr>
                                        <p:cTn id="23" dur="200" accel="100000" fill="hold">
                                          <p:stCondLst>
                                            <p:cond delay="800"/>
                                          </p:stCondLst>
                                        </p:cTn>
                                        <p:tgtEl>
                                          <p:spTgt spid="11274">
                                            <p:txEl>
                                              <p:pRg st="0" end="0"/>
                                            </p:txEl>
                                          </p:spTgt>
                                        </p:tgtEl>
                                        <p:attrNameLst>
                                          <p:attrName>ppt_x</p:attrName>
                                        </p:attrNameLst>
                                      </p:cBhvr>
                                      <p:tavLst>
                                        <p:tav tm="0">
                                          <p:val>
                                            <p:strVal val="#ppt_x-0.05"/>
                                          </p:val>
                                        </p:tav>
                                        <p:tav tm="100000">
                                          <p:val>
                                            <p:strVal val="#ppt_x"/>
                                          </p:val>
                                        </p:tav>
                                      </p:tavLst>
                                    </p:anim>
                                    <p:anim calcmode="lin" valueType="num">
                                      <p:cBhvr>
                                        <p:cTn id="24" dur="200" accel="100000" fill="hold">
                                          <p:stCondLst>
                                            <p:cond delay="800"/>
                                          </p:stCondLst>
                                        </p:cTn>
                                        <p:tgtEl>
                                          <p:spTgt spid="11274">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54" presetClass="entr" presetSubtype="0" accel="10000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500" fill="hold"/>
                                        <p:tgtEl>
                                          <p:spTgt spid="3"/>
                                        </p:tgtEl>
                                        <p:attrNameLst>
                                          <p:attrName>ppt_w</p:attrName>
                                        </p:attrNameLst>
                                      </p:cBhvr>
                                      <p:tavLst>
                                        <p:tav tm="0">
                                          <p:val>
                                            <p:strVal val="#ppt_w*0.05"/>
                                          </p:val>
                                        </p:tav>
                                        <p:tav tm="100000">
                                          <p:val>
                                            <p:strVal val="#ppt_w"/>
                                          </p:val>
                                        </p:tav>
                                      </p:tavLst>
                                    </p:anim>
                                    <p:anim calcmode="lin" valueType="num">
                                      <p:cBhvr>
                                        <p:cTn id="30" dur="500" fill="hold"/>
                                        <p:tgtEl>
                                          <p:spTgt spid="3"/>
                                        </p:tgtEl>
                                        <p:attrNameLst>
                                          <p:attrName>ppt_h</p:attrName>
                                        </p:attrNameLst>
                                      </p:cBhvr>
                                      <p:tavLst>
                                        <p:tav tm="0">
                                          <p:val>
                                            <p:strVal val="#ppt_h"/>
                                          </p:val>
                                        </p:tav>
                                        <p:tav tm="100000">
                                          <p:val>
                                            <p:strVal val="#ppt_h"/>
                                          </p:val>
                                        </p:tav>
                                      </p:tavLst>
                                    </p:anim>
                                    <p:anim calcmode="lin" valueType="num">
                                      <p:cBhvr>
                                        <p:cTn id="31" dur="500" fill="hold"/>
                                        <p:tgtEl>
                                          <p:spTgt spid="3"/>
                                        </p:tgtEl>
                                        <p:attrNameLst>
                                          <p:attrName>ppt_x</p:attrName>
                                        </p:attrNameLst>
                                      </p:cBhvr>
                                      <p:tavLst>
                                        <p:tav tm="0">
                                          <p:val>
                                            <p:strVal val="#ppt_x-.2"/>
                                          </p:val>
                                        </p:tav>
                                        <p:tav tm="100000">
                                          <p:val>
                                            <p:strVal val="#ppt_x"/>
                                          </p:val>
                                        </p:tav>
                                      </p:tavLst>
                                    </p:anim>
                                    <p:anim calcmode="lin" valueType="num">
                                      <p:cBhvr>
                                        <p:cTn id="32" dur="500" fill="hold"/>
                                        <p:tgtEl>
                                          <p:spTgt spid="3"/>
                                        </p:tgtEl>
                                        <p:attrNameLst>
                                          <p:attrName>ppt_y</p:attrName>
                                        </p:attrNameLst>
                                      </p:cBhvr>
                                      <p:tavLst>
                                        <p:tav tm="0">
                                          <p:val>
                                            <p:strVal val="#ppt_y"/>
                                          </p:val>
                                        </p:tav>
                                        <p:tav tm="100000">
                                          <p:val>
                                            <p:strVal val="#ppt_y"/>
                                          </p:val>
                                        </p:tav>
                                      </p:tavLst>
                                    </p:anim>
                                    <p:animEffect transition="in" filter="fade">
                                      <p:cBhvr>
                                        <p:cTn id="33" dur="500"/>
                                        <p:tgtEl>
                                          <p:spTgt spid="3"/>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1" presetClass="entr" presetSubtype="0" fill="hold" grpId="0" nodeType="clickEffect">
                                  <p:stCondLst>
                                    <p:cond delay="0"/>
                                  </p:stCondLst>
                                  <p:childTnLst>
                                    <p:set>
                                      <p:cBhvr>
                                        <p:cTn id="37" dur="1" fill="hold">
                                          <p:stCondLst>
                                            <p:cond delay="0"/>
                                          </p:stCondLst>
                                        </p:cTn>
                                        <p:tgtEl>
                                          <p:spTgt spid="11277"/>
                                        </p:tgtEl>
                                        <p:attrNameLst>
                                          <p:attrName>style.visibility</p:attrName>
                                        </p:attrNameLst>
                                      </p:cBhvr>
                                      <p:to>
                                        <p:strVal val="visible"/>
                                      </p:to>
                                    </p:set>
                                    <p:animEffect transition="in" filter="fade">
                                      <p:cBhvr>
                                        <p:cTn id="38" dur="770" decel="100000"/>
                                        <p:tgtEl>
                                          <p:spTgt spid="11277"/>
                                        </p:tgtEl>
                                      </p:cBhvr>
                                    </p:animEffect>
                                    <p:animScale>
                                      <p:cBhvr>
                                        <p:cTn id="39" dur="770" decel="100000"/>
                                        <p:tgtEl>
                                          <p:spTgt spid="11277"/>
                                        </p:tgtEl>
                                      </p:cBhvr>
                                      <p:from x="10000" y="10000"/>
                                      <p:to x="200000" y="450000"/>
                                    </p:animScale>
                                    <p:animScale>
                                      <p:cBhvr>
                                        <p:cTn id="40" dur="1230" accel="100000" fill="hold">
                                          <p:stCondLst>
                                            <p:cond delay="770"/>
                                          </p:stCondLst>
                                        </p:cTn>
                                        <p:tgtEl>
                                          <p:spTgt spid="11277"/>
                                        </p:tgtEl>
                                      </p:cBhvr>
                                      <p:from x="200000" y="450000"/>
                                      <p:to x="100000" y="100000"/>
                                    </p:animScale>
                                    <p:set>
                                      <p:cBhvr>
                                        <p:cTn id="41" dur="770" fill="hold"/>
                                        <p:tgtEl>
                                          <p:spTgt spid="11277"/>
                                        </p:tgtEl>
                                        <p:attrNameLst>
                                          <p:attrName>ppt_x</p:attrName>
                                        </p:attrNameLst>
                                      </p:cBhvr>
                                      <p:to>
                                        <p:strVal val="(0.5)"/>
                                      </p:to>
                                    </p:set>
                                    <p:anim from="(0.5)" to="(#ppt_x)" calcmode="lin" valueType="num">
                                      <p:cBhvr>
                                        <p:cTn id="42" dur="1230" accel="100000" fill="hold">
                                          <p:stCondLst>
                                            <p:cond delay="770"/>
                                          </p:stCondLst>
                                        </p:cTn>
                                        <p:tgtEl>
                                          <p:spTgt spid="11277"/>
                                        </p:tgtEl>
                                        <p:attrNameLst>
                                          <p:attrName>ppt_x</p:attrName>
                                        </p:attrNameLst>
                                      </p:cBhvr>
                                    </p:anim>
                                    <p:set>
                                      <p:cBhvr>
                                        <p:cTn id="43" dur="770" fill="hold"/>
                                        <p:tgtEl>
                                          <p:spTgt spid="11277"/>
                                        </p:tgtEl>
                                        <p:attrNameLst>
                                          <p:attrName>ppt_y</p:attrName>
                                        </p:attrNameLst>
                                      </p:cBhvr>
                                      <p:to>
                                        <p:strVal val="(#ppt_y+0.4)"/>
                                      </p:to>
                                    </p:set>
                                    <p:anim from="(#ppt_y+0.4)" to="(#ppt_y)" calcmode="lin" valueType="num">
                                      <p:cBhvr>
                                        <p:cTn id="44" dur="1230" accel="100000" fill="hold">
                                          <p:stCondLst>
                                            <p:cond delay="770"/>
                                          </p:stCondLst>
                                        </p:cTn>
                                        <p:tgtEl>
                                          <p:spTgt spid="11277"/>
                                        </p:tgtEl>
                                        <p:attrNameLst>
                                          <p:attrName>ppt_y</p:attrName>
                                        </p:attrNameLst>
                                      </p:cBhvr>
                                    </p:anim>
                                  </p:childTnLst>
                                </p:cTn>
                              </p:par>
                            </p:childTnLst>
                          </p:cTn>
                        </p:par>
                        <p:par>
                          <p:cTn id="45" fill="hold" nodeType="afterGroup">
                            <p:stCondLst>
                              <p:cond delay="2000"/>
                            </p:stCondLst>
                            <p:childTnLst>
                              <p:par>
                                <p:cTn id="46" presetID="50" presetClass="entr" presetSubtype="0" decel="100000" fill="hold" grpId="0" nodeType="afterEffect">
                                  <p:stCondLst>
                                    <p:cond delay="0"/>
                                  </p:stCondLst>
                                  <p:childTnLst>
                                    <p:set>
                                      <p:cBhvr>
                                        <p:cTn id="47" dur="1" fill="hold">
                                          <p:stCondLst>
                                            <p:cond delay="0"/>
                                          </p:stCondLst>
                                        </p:cTn>
                                        <p:tgtEl>
                                          <p:spTgt spid="11278"/>
                                        </p:tgtEl>
                                        <p:attrNameLst>
                                          <p:attrName>style.visibility</p:attrName>
                                        </p:attrNameLst>
                                      </p:cBhvr>
                                      <p:to>
                                        <p:strVal val="visible"/>
                                      </p:to>
                                    </p:set>
                                    <p:anim calcmode="lin" valueType="num">
                                      <p:cBhvr>
                                        <p:cTn id="48" dur="1000" fill="hold"/>
                                        <p:tgtEl>
                                          <p:spTgt spid="11278"/>
                                        </p:tgtEl>
                                        <p:attrNameLst>
                                          <p:attrName>ppt_w</p:attrName>
                                        </p:attrNameLst>
                                      </p:cBhvr>
                                      <p:tavLst>
                                        <p:tav tm="0">
                                          <p:val>
                                            <p:strVal val="#ppt_w+.3"/>
                                          </p:val>
                                        </p:tav>
                                        <p:tav tm="100000">
                                          <p:val>
                                            <p:strVal val="#ppt_w"/>
                                          </p:val>
                                        </p:tav>
                                      </p:tavLst>
                                    </p:anim>
                                    <p:anim calcmode="lin" valueType="num">
                                      <p:cBhvr>
                                        <p:cTn id="49" dur="1000" fill="hold"/>
                                        <p:tgtEl>
                                          <p:spTgt spid="11278"/>
                                        </p:tgtEl>
                                        <p:attrNameLst>
                                          <p:attrName>ppt_h</p:attrName>
                                        </p:attrNameLst>
                                      </p:cBhvr>
                                      <p:tavLst>
                                        <p:tav tm="0">
                                          <p:val>
                                            <p:strVal val="#ppt_h"/>
                                          </p:val>
                                        </p:tav>
                                        <p:tav tm="100000">
                                          <p:val>
                                            <p:strVal val="#ppt_h"/>
                                          </p:val>
                                        </p:tav>
                                      </p:tavLst>
                                    </p:anim>
                                    <p:animEffect transition="in" filter="fade">
                                      <p:cBhvr>
                                        <p:cTn id="50" dur="1000"/>
                                        <p:tgtEl>
                                          <p:spTgt spid="1127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3" presetClass="entr" presetSubtype="16" fill="hold" grpId="0" nodeType="clickEffect">
                                  <p:stCondLst>
                                    <p:cond delay="0"/>
                                  </p:stCondLst>
                                  <p:childTnLst>
                                    <p:set>
                                      <p:cBhvr>
                                        <p:cTn id="54" dur="1" fill="hold">
                                          <p:stCondLst>
                                            <p:cond delay="0"/>
                                          </p:stCondLst>
                                        </p:cTn>
                                        <p:tgtEl>
                                          <p:spTgt spid="11279"/>
                                        </p:tgtEl>
                                        <p:attrNameLst>
                                          <p:attrName>style.visibility</p:attrName>
                                        </p:attrNameLst>
                                      </p:cBhvr>
                                      <p:to>
                                        <p:strVal val="visible"/>
                                      </p:to>
                                    </p:set>
                                    <p:animEffect transition="in" filter="plus(in)">
                                      <p:cBhvr>
                                        <p:cTn id="55" dur="2000"/>
                                        <p:tgtEl>
                                          <p:spTgt spid="11279"/>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58" presetClass="entr" presetSubtype="0" accel="100000" fill="hold" grpId="0" nodeType="clickEffect">
                                  <p:stCondLst>
                                    <p:cond delay="0"/>
                                  </p:stCondLst>
                                  <p:childTnLst>
                                    <p:set>
                                      <p:cBhvr>
                                        <p:cTn id="59" dur="1" fill="hold">
                                          <p:stCondLst>
                                            <p:cond delay="0"/>
                                          </p:stCondLst>
                                        </p:cTn>
                                        <p:tgtEl>
                                          <p:spTgt spid="11282"/>
                                        </p:tgtEl>
                                        <p:attrNameLst>
                                          <p:attrName>style.visibility</p:attrName>
                                        </p:attrNameLst>
                                      </p:cBhvr>
                                      <p:to>
                                        <p:strVal val="visible"/>
                                      </p:to>
                                    </p:set>
                                    <p:anim calcmode="lin" valueType="num">
                                      <p:cBhvr>
                                        <p:cTn id="60" dur="500" fill="hold"/>
                                        <p:tgtEl>
                                          <p:spTgt spid="11282"/>
                                        </p:tgtEl>
                                        <p:attrNameLst>
                                          <p:attrName>ppt_w</p:attrName>
                                        </p:attrNameLst>
                                      </p:cBhvr>
                                      <p:tavLst>
                                        <p:tav tm="0">
                                          <p:val>
                                            <p:strVal val="#ppt_w*2.5"/>
                                          </p:val>
                                        </p:tav>
                                        <p:tav tm="100000">
                                          <p:val>
                                            <p:strVal val="#ppt_w"/>
                                          </p:val>
                                        </p:tav>
                                      </p:tavLst>
                                    </p:anim>
                                    <p:anim calcmode="lin" valueType="num">
                                      <p:cBhvr>
                                        <p:cTn id="61" dur="500" fill="hold"/>
                                        <p:tgtEl>
                                          <p:spTgt spid="11282"/>
                                        </p:tgtEl>
                                        <p:attrNameLst>
                                          <p:attrName>ppt_h</p:attrName>
                                        </p:attrNameLst>
                                      </p:cBhvr>
                                      <p:tavLst>
                                        <p:tav tm="0">
                                          <p:val>
                                            <p:strVal val="#ppt_h*0.01"/>
                                          </p:val>
                                        </p:tav>
                                        <p:tav tm="100000">
                                          <p:val>
                                            <p:strVal val="#ppt_h"/>
                                          </p:val>
                                        </p:tav>
                                      </p:tavLst>
                                    </p:anim>
                                    <p:anim calcmode="lin" valueType="num">
                                      <p:cBhvr>
                                        <p:cTn id="62" dur="500" fill="hold"/>
                                        <p:tgtEl>
                                          <p:spTgt spid="11282"/>
                                        </p:tgtEl>
                                        <p:attrNameLst>
                                          <p:attrName>ppt_x</p:attrName>
                                        </p:attrNameLst>
                                      </p:cBhvr>
                                      <p:tavLst>
                                        <p:tav tm="0">
                                          <p:val>
                                            <p:strVal val="#ppt_x"/>
                                          </p:val>
                                        </p:tav>
                                        <p:tav tm="100000">
                                          <p:val>
                                            <p:strVal val="#ppt_x"/>
                                          </p:val>
                                        </p:tav>
                                      </p:tavLst>
                                    </p:anim>
                                    <p:anim calcmode="lin" valueType="num">
                                      <p:cBhvr>
                                        <p:cTn id="63" dur="500" fill="hold"/>
                                        <p:tgtEl>
                                          <p:spTgt spid="11282"/>
                                        </p:tgtEl>
                                        <p:attrNameLst>
                                          <p:attrName>ppt_y</p:attrName>
                                        </p:attrNameLst>
                                      </p:cBhvr>
                                      <p:tavLst>
                                        <p:tav tm="0">
                                          <p:val>
                                            <p:strVal val="#ppt_h+1"/>
                                          </p:val>
                                        </p:tav>
                                        <p:tav tm="100000">
                                          <p:val>
                                            <p:strVal val="#ppt_y"/>
                                          </p:val>
                                        </p:tav>
                                      </p:tavLst>
                                    </p:anim>
                                    <p:animEffect transition="in" filter="fade">
                                      <p:cBhvr>
                                        <p:cTn id="64" dur="500"/>
                                        <p:tgtEl>
                                          <p:spTgt spid="11282"/>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1" presetClass="entr" presetSubtype="4" fill="hold" grpId="0" nodeType="clickEffect">
                                  <p:stCondLst>
                                    <p:cond delay="0"/>
                                  </p:stCondLst>
                                  <p:childTnLst>
                                    <p:set>
                                      <p:cBhvr>
                                        <p:cTn id="68" dur="1" fill="hold">
                                          <p:stCondLst>
                                            <p:cond delay="0"/>
                                          </p:stCondLst>
                                        </p:cTn>
                                        <p:tgtEl>
                                          <p:spTgt spid="11283"/>
                                        </p:tgtEl>
                                        <p:attrNameLst>
                                          <p:attrName>style.visibility</p:attrName>
                                        </p:attrNameLst>
                                      </p:cBhvr>
                                      <p:to>
                                        <p:strVal val="visible"/>
                                      </p:to>
                                    </p:set>
                                    <p:animEffect transition="in" filter="wheel(4)">
                                      <p:cBhvr>
                                        <p:cTn id="69" dur="2000"/>
                                        <p:tgtEl>
                                          <p:spTgt spid="11283"/>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41" presetClass="entr" presetSubtype="0" fill="hold" grpId="0" nodeType="clickEffect">
                                  <p:stCondLst>
                                    <p:cond delay="0"/>
                                  </p:stCondLst>
                                  <p:iterate type="lt">
                                    <p:tmPct val="10000"/>
                                  </p:iterate>
                                  <p:childTnLst>
                                    <p:set>
                                      <p:cBhvr>
                                        <p:cTn id="73" dur="1" fill="hold">
                                          <p:stCondLst>
                                            <p:cond delay="0"/>
                                          </p:stCondLst>
                                        </p:cTn>
                                        <p:tgtEl>
                                          <p:spTgt spid="11284"/>
                                        </p:tgtEl>
                                        <p:attrNameLst>
                                          <p:attrName>style.visibility</p:attrName>
                                        </p:attrNameLst>
                                      </p:cBhvr>
                                      <p:to>
                                        <p:strVal val="visible"/>
                                      </p:to>
                                    </p:set>
                                    <p:anim calcmode="lin" valueType="num">
                                      <p:cBhvr>
                                        <p:cTn id="74" dur="500" fill="hold"/>
                                        <p:tgtEl>
                                          <p:spTgt spid="11284"/>
                                        </p:tgtEl>
                                        <p:attrNameLst>
                                          <p:attrName>ppt_x</p:attrName>
                                        </p:attrNameLst>
                                      </p:cBhvr>
                                      <p:tavLst>
                                        <p:tav tm="0">
                                          <p:val>
                                            <p:strVal val="#ppt_x"/>
                                          </p:val>
                                        </p:tav>
                                        <p:tav tm="50000">
                                          <p:val>
                                            <p:strVal val="#ppt_x+.1"/>
                                          </p:val>
                                        </p:tav>
                                        <p:tav tm="100000">
                                          <p:val>
                                            <p:strVal val="#ppt_x"/>
                                          </p:val>
                                        </p:tav>
                                      </p:tavLst>
                                    </p:anim>
                                    <p:anim calcmode="lin" valueType="num">
                                      <p:cBhvr>
                                        <p:cTn id="75" dur="500" fill="hold"/>
                                        <p:tgtEl>
                                          <p:spTgt spid="11284"/>
                                        </p:tgtEl>
                                        <p:attrNameLst>
                                          <p:attrName>ppt_y</p:attrName>
                                        </p:attrNameLst>
                                      </p:cBhvr>
                                      <p:tavLst>
                                        <p:tav tm="0">
                                          <p:val>
                                            <p:strVal val="#ppt_y"/>
                                          </p:val>
                                        </p:tav>
                                        <p:tav tm="100000">
                                          <p:val>
                                            <p:strVal val="#ppt_y"/>
                                          </p:val>
                                        </p:tav>
                                      </p:tavLst>
                                    </p:anim>
                                    <p:anim calcmode="lin" valueType="num">
                                      <p:cBhvr>
                                        <p:cTn id="76" dur="500" fill="hold"/>
                                        <p:tgtEl>
                                          <p:spTgt spid="11284"/>
                                        </p:tgtEl>
                                        <p:attrNameLst>
                                          <p:attrName>ppt_h</p:attrName>
                                        </p:attrNameLst>
                                      </p:cBhvr>
                                      <p:tavLst>
                                        <p:tav tm="0">
                                          <p:val>
                                            <p:strVal val="#ppt_h/10"/>
                                          </p:val>
                                        </p:tav>
                                        <p:tav tm="50000">
                                          <p:val>
                                            <p:strVal val="#ppt_h+.01"/>
                                          </p:val>
                                        </p:tav>
                                        <p:tav tm="100000">
                                          <p:val>
                                            <p:strVal val="#ppt_h"/>
                                          </p:val>
                                        </p:tav>
                                      </p:tavLst>
                                    </p:anim>
                                    <p:anim calcmode="lin" valueType="num">
                                      <p:cBhvr>
                                        <p:cTn id="77" dur="500" fill="hold"/>
                                        <p:tgtEl>
                                          <p:spTgt spid="11284"/>
                                        </p:tgtEl>
                                        <p:attrNameLst>
                                          <p:attrName>ppt_w</p:attrName>
                                        </p:attrNameLst>
                                      </p:cBhvr>
                                      <p:tavLst>
                                        <p:tav tm="0">
                                          <p:val>
                                            <p:strVal val="#ppt_w/10"/>
                                          </p:val>
                                        </p:tav>
                                        <p:tav tm="50000">
                                          <p:val>
                                            <p:strVal val="#ppt_w+.01"/>
                                          </p:val>
                                        </p:tav>
                                        <p:tav tm="100000">
                                          <p:val>
                                            <p:strVal val="#ppt_w"/>
                                          </p:val>
                                        </p:tav>
                                      </p:tavLst>
                                    </p:anim>
                                    <p:animEffect transition="in" filter="fade">
                                      <p:cBhvr>
                                        <p:cTn id="78" dur="500" tmFilter="0,0; .5, 1; 1, 1"/>
                                        <p:tgtEl>
                                          <p:spTgt spid="11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2" grpId="0" animBg="1"/>
      <p:bldP spid="11273" grpId="0"/>
      <p:bldP spid="11277" grpId="0"/>
      <p:bldP spid="11278" grpId="0" animBg="1"/>
      <p:bldP spid="11279" grpId="0"/>
      <p:bldP spid="11282" grpId="0"/>
      <p:bldP spid="11283" grpId="0"/>
      <p:bldP spid="11284"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618" name="Picture 2" descr="Chuo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25908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619" name="WordArt 3" descr="30%"/>
          <p:cNvSpPr>
            <a:spLocks noChangeArrowheads="1" noChangeShapeType="1" noTextEdit="1"/>
          </p:cNvSpPr>
          <p:nvPr/>
        </p:nvSpPr>
        <p:spPr bwMode="auto">
          <a:xfrm>
            <a:off x="4224338" y="260350"/>
            <a:ext cx="5105400" cy="1828800"/>
          </a:xfrm>
          <a:prstGeom prst="rect">
            <a:avLst/>
          </a:prstGeom>
        </p:spPr>
        <p:txBody>
          <a:bodyPr wrap="none" fromWordArt="1">
            <a:prstTxWarp prst="textCurveUp">
              <a:avLst>
                <a:gd name="adj" fmla="val 45977"/>
              </a:avLst>
            </a:prstTxWarp>
            <a:scene3d>
              <a:camera prst="legacyObliqueTopRight"/>
              <a:lightRig rig="legacyFlat3" dir="b"/>
            </a:scene3d>
            <a:sp3d extrusionH="430200" prstMaterial="legacyMatte">
              <a:extrusionClr>
                <a:srgbClr val="0000FF"/>
              </a:extrusionClr>
              <a:contourClr>
                <a:srgbClr val="0000FF"/>
              </a:contourClr>
            </a:sp3d>
          </a:bodyPr>
          <a:lstStyle/>
          <a:p>
            <a:pPr algn="ctr"/>
            <a:r>
              <a:rPr lang="vi-VN" sz="3600" b="1" kern="10">
                <a:ln w="9525">
                  <a:round/>
                  <a:headEnd/>
                  <a:tailEnd/>
                </a:ln>
                <a:pattFill prst="pct30">
                  <a:fgClr>
                    <a:srgbClr val="0000FF"/>
                  </a:fgClr>
                  <a:bgClr>
                    <a:srgbClr val="FFFFFF"/>
                  </a:bgClr>
                </a:pattFill>
                <a:latin typeface="Times New Roman" panose="02020603050405020304" pitchFamily="18" charset="0"/>
                <a:cs typeface="Times New Roman" panose="02020603050405020304" pitchFamily="18" charset="0"/>
              </a:rPr>
              <a:t>TRÒ CHƠI</a:t>
            </a:r>
            <a:endParaRPr lang="en-US" sz="3600" b="1" kern="10">
              <a:ln w="9525">
                <a:round/>
                <a:headEnd/>
                <a:tailEnd/>
              </a:ln>
              <a:pattFill prst="pct30">
                <a:fgClr>
                  <a:srgbClr val="0000FF"/>
                </a:fgClr>
                <a:bgClr>
                  <a:srgbClr val="FFFFFF"/>
                </a:bgClr>
              </a:pattFill>
              <a:latin typeface="Times New Roman" panose="02020603050405020304" pitchFamily="18" charset="0"/>
              <a:cs typeface="Times New Roman" panose="02020603050405020304" pitchFamily="18" charset="0"/>
            </a:endParaRPr>
          </a:p>
        </p:txBody>
      </p:sp>
      <p:sp>
        <p:nvSpPr>
          <p:cNvPr id="111620" name="WordArt 4" descr="10%"/>
          <p:cNvSpPr>
            <a:spLocks noChangeArrowheads="1" noChangeShapeType="1" noTextEdit="1"/>
          </p:cNvSpPr>
          <p:nvPr/>
        </p:nvSpPr>
        <p:spPr bwMode="auto">
          <a:xfrm>
            <a:off x="1992313" y="2492376"/>
            <a:ext cx="8280400" cy="3457575"/>
          </a:xfrm>
          <a:prstGeom prst="rect">
            <a:avLst/>
          </a:prstGeom>
        </p:spPr>
        <p:txBody>
          <a:bodyPr wrap="none" fromWordArt="1">
            <a:prstTxWarp prst="textWave1">
              <a:avLst>
                <a:gd name="adj1" fmla="val 13005"/>
                <a:gd name="adj2" fmla="val 0"/>
              </a:avLst>
            </a:prstTxWarp>
            <a:scene3d>
              <a:camera prst="legacyObliqueTopRight"/>
              <a:lightRig rig="legacyFlat3" dir="b"/>
            </a:scene3d>
            <a:sp3d extrusionH="430200" prstMaterial="legacyMatte">
              <a:extrusionClr>
                <a:srgbClr val="33CC33"/>
              </a:extrusionClr>
              <a:contourClr>
                <a:srgbClr val="33CC33"/>
              </a:contourClr>
            </a:sp3d>
          </a:bodyPr>
          <a:lstStyle/>
          <a:p>
            <a:pPr algn="ctr"/>
            <a:r>
              <a:rPr lang="en-US" sz="3600" kern="10">
                <a:ln w="9525">
                  <a:round/>
                  <a:headEnd/>
                  <a:tailEnd/>
                </a:ln>
                <a:pattFill prst="pct10">
                  <a:fgClr>
                    <a:srgbClr val="33CC33"/>
                  </a:fgClr>
                  <a:bgClr>
                    <a:srgbClr val="FFFF00"/>
                  </a:bgClr>
                </a:pattFill>
                <a:cs typeface="Arial" panose="020B0604020202020204" pitchFamily="34" charset="0"/>
              </a:rPr>
              <a:t>Ai nhanh- Ai đúng </a:t>
            </a:r>
          </a:p>
        </p:txBody>
      </p:sp>
    </p:spTree>
    <p:extLst>
      <p:ext uri="{BB962C8B-B14F-4D97-AF65-F5344CB8AC3E}">
        <p14:creationId xmlns:p14="http://schemas.microsoft.com/office/powerpoint/2010/main" val="233146624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11619"/>
                                        </p:tgtEl>
                                        <p:attrNameLst>
                                          <p:attrName>style.visibility</p:attrName>
                                        </p:attrNameLst>
                                      </p:cBhvr>
                                      <p:to>
                                        <p:strVal val="visible"/>
                                      </p:to>
                                    </p:set>
                                    <p:anim calcmode="lin" valueType="num">
                                      <p:cBhvr>
                                        <p:cTn id="7" dur="1000" fill="hold"/>
                                        <p:tgtEl>
                                          <p:spTgt spid="111619"/>
                                        </p:tgtEl>
                                        <p:attrNameLst>
                                          <p:attrName>ppt_x</p:attrName>
                                        </p:attrNameLst>
                                      </p:cBhvr>
                                      <p:tavLst>
                                        <p:tav tm="0">
                                          <p:val>
                                            <p:strVal val="#ppt_x-.2"/>
                                          </p:val>
                                        </p:tav>
                                        <p:tav tm="100000">
                                          <p:val>
                                            <p:strVal val="#ppt_x"/>
                                          </p:val>
                                        </p:tav>
                                      </p:tavLst>
                                    </p:anim>
                                    <p:anim calcmode="lin" valueType="num">
                                      <p:cBhvr>
                                        <p:cTn id="8" dur="1000" fill="hold"/>
                                        <p:tgtEl>
                                          <p:spTgt spid="111619"/>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1619"/>
                                        </p:tgtEl>
                                      </p:cBhvr>
                                    </p:animEffec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par>
                                <p:cTn id="10" presetID="29" presetClass="entr" presetSubtype="0" fill="hold" grpId="0" nodeType="withEffect">
                                  <p:stCondLst>
                                    <p:cond delay="0"/>
                                  </p:stCondLst>
                                  <p:childTnLst>
                                    <p:set>
                                      <p:cBhvr>
                                        <p:cTn id="11" dur="1" fill="hold">
                                          <p:stCondLst>
                                            <p:cond delay="0"/>
                                          </p:stCondLst>
                                        </p:cTn>
                                        <p:tgtEl>
                                          <p:spTgt spid="111620"/>
                                        </p:tgtEl>
                                        <p:attrNameLst>
                                          <p:attrName>style.visibility</p:attrName>
                                        </p:attrNameLst>
                                      </p:cBhvr>
                                      <p:to>
                                        <p:strVal val="visible"/>
                                      </p:to>
                                    </p:set>
                                    <p:anim calcmode="lin" valueType="num">
                                      <p:cBhvr>
                                        <p:cTn id="12" dur="1000" fill="hold"/>
                                        <p:tgtEl>
                                          <p:spTgt spid="111620"/>
                                        </p:tgtEl>
                                        <p:attrNameLst>
                                          <p:attrName>ppt_x</p:attrName>
                                        </p:attrNameLst>
                                      </p:cBhvr>
                                      <p:tavLst>
                                        <p:tav tm="0">
                                          <p:val>
                                            <p:strVal val="#ppt_x-.2"/>
                                          </p:val>
                                        </p:tav>
                                        <p:tav tm="100000">
                                          <p:val>
                                            <p:strVal val="#ppt_x"/>
                                          </p:val>
                                        </p:tav>
                                      </p:tavLst>
                                    </p:anim>
                                    <p:anim calcmode="lin" valueType="num">
                                      <p:cBhvr>
                                        <p:cTn id="13" dur="1000" fill="hold"/>
                                        <p:tgtEl>
                                          <p:spTgt spid="111620"/>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11620"/>
                                        </p:tgtEl>
                                      </p:cBhvr>
                                    </p:animEffect>
                                  </p:childTnLst>
                                  <p:subTnLst>
                                    <p:audio>
                                      <p:cMediaNode>
                                        <p:cTn display="0" masterRel="sameClick">
                                          <p:stCondLst>
                                            <p:cond evt="begin" delay="0">
                                              <p:tn val="10"/>
                                            </p:cond>
                                          </p:stCondLst>
                                          <p:endCondLst>
                                            <p:cond evt="onStopAudio" delay="0">
                                              <p:tgtEl>
                                                <p:sldTgt/>
                                              </p:tgtEl>
                                            </p:cond>
                                          </p:endCondLst>
                                        </p:cTn>
                                        <p:tgtEl>
                                          <p:sndTgt r:embed="rId2" name="drumroll.wav"/>
                                        </p:tgtEl>
                                      </p:cMediaNode>
                                    </p:audio>
                                  </p:subTnLst>
                                </p:cTn>
                              </p:par>
                              <p:par>
                                <p:cTn id="15" presetID="29" presetClass="entr" presetSubtype="0" fill="hold" nodeType="withEffect">
                                  <p:stCondLst>
                                    <p:cond delay="0"/>
                                  </p:stCondLst>
                                  <p:childTnLst>
                                    <p:set>
                                      <p:cBhvr>
                                        <p:cTn id="16" dur="1" fill="hold">
                                          <p:stCondLst>
                                            <p:cond delay="0"/>
                                          </p:stCondLst>
                                        </p:cTn>
                                        <p:tgtEl>
                                          <p:spTgt spid="111618"/>
                                        </p:tgtEl>
                                        <p:attrNameLst>
                                          <p:attrName>style.visibility</p:attrName>
                                        </p:attrNameLst>
                                      </p:cBhvr>
                                      <p:to>
                                        <p:strVal val="visible"/>
                                      </p:to>
                                    </p:set>
                                    <p:anim calcmode="lin" valueType="num">
                                      <p:cBhvr>
                                        <p:cTn id="17" dur="1000" fill="hold"/>
                                        <p:tgtEl>
                                          <p:spTgt spid="111618"/>
                                        </p:tgtEl>
                                        <p:attrNameLst>
                                          <p:attrName>ppt_x</p:attrName>
                                        </p:attrNameLst>
                                      </p:cBhvr>
                                      <p:tavLst>
                                        <p:tav tm="0">
                                          <p:val>
                                            <p:strVal val="#ppt_x-.2"/>
                                          </p:val>
                                        </p:tav>
                                        <p:tav tm="100000">
                                          <p:val>
                                            <p:strVal val="#ppt_x"/>
                                          </p:val>
                                        </p:tav>
                                      </p:tavLst>
                                    </p:anim>
                                    <p:anim calcmode="lin" valueType="num">
                                      <p:cBhvr>
                                        <p:cTn id="18" dur="1000" fill="hold"/>
                                        <p:tgtEl>
                                          <p:spTgt spid="111618"/>
                                        </p:tgtEl>
                                        <p:attrNameLst>
                                          <p:attrName>ppt_y</p:attrName>
                                        </p:attrNameLst>
                                      </p:cBhvr>
                                      <p:tavLst>
                                        <p:tav tm="0">
                                          <p:val>
                                            <p:strVal val="#ppt_y"/>
                                          </p:val>
                                        </p:tav>
                                        <p:tav tm="100000">
                                          <p:val>
                                            <p:strVal val="#ppt_y"/>
                                          </p:val>
                                        </p:tav>
                                      </p:tavLst>
                                    </p:anim>
                                    <p:animEffect transition="in" filter="wipe(right)" prLst="gradientSize: 0.1">
                                      <p:cBhvr>
                                        <p:cTn id="19" dur="1000"/>
                                        <p:tgtEl>
                                          <p:spTgt spid="111618"/>
                                        </p:tgtEl>
                                      </p:cBhvr>
                                    </p:animEffect>
                                  </p:childTnLst>
                                  <p:subTnLst>
                                    <p:audio>
                                      <p:cMediaNode>
                                        <p:cTn display="0" masterRel="sameClick">
                                          <p:stCondLst>
                                            <p:cond evt="begin" delay="0">
                                              <p:tn val="15"/>
                                            </p:cond>
                                          </p:stCondLst>
                                          <p:endCondLst>
                                            <p:cond evt="onStopAudio" delay="0">
                                              <p:tgtEl>
                                                <p:sldTgt/>
                                              </p:tgtEl>
                                            </p:cond>
                                          </p:endCondLst>
                                        </p:cTn>
                                        <p:tgtEl>
                                          <p:sndTgt r:embed="rId2"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animBg="1"/>
      <p:bldP spid="1116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ext Box 2" descr="25%"/>
          <p:cNvSpPr txBox="1">
            <a:spLocks noChangeArrowheads="1"/>
          </p:cNvSpPr>
          <p:nvPr/>
        </p:nvSpPr>
        <p:spPr bwMode="auto">
          <a:xfrm>
            <a:off x="1828800" y="1066801"/>
            <a:ext cx="8839200" cy="1565275"/>
          </a:xfrm>
          <a:prstGeom prst="rect">
            <a:avLst/>
          </a:prstGeom>
          <a:pattFill prst="pct25">
            <a:fgClr>
              <a:srgbClr val="FF0066"/>
            </a:fgClr>
            <a:bgClr>
              <a:schemeClr val="bg1"/>
            </a:bgClr>
          </a:pattFill>
          <a:ln w="9525">
            <a:solidFill>
              <a:schemeClr val="hlink"/>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i="1" u="sng">
                <a:solidFill>
                  <a:srgbClr val="0000CC"/>
                </a:solidFill>
                <a:latin typeface="Times New Roman" panose="02020603050405020304" pitchFamily="18" charset="0"/>
              </a:rPr>
              <a:t>Câu1:</a:t>
            </a:r>
            <a:r>
              <a:rPr lang="en-US" altLang="en-US" sz="4800" b="1" i="1">
                <a:solidFill>
                  <a:srgbClr val="0000CC"/>
                </a:solidFill>
                <a:latin typeface="Times New Roman" panose="02020603050405020304" pitchFamily="18" charset="0"/>
              </a:rPr>
              <a:t> </a:t>
            </a:r>
            <a:r>
              <a:rPr lang="en-US" altLang="en-US" sz="4800" b="1">
                <a:solidFill>
                  <a:srgbClr val="0000FF"/>
                </a:solidFill>
              </a:rPr>
              <a:t>Kết quả của phép tính</a:t>
            </a:r>
            <a:r>
              <a:rPr lang="en-US" altLang="en-US" sz="4800"/>
              <a:t> </a:t>
            </a:r>
            <a:endParaRPr lang="en-US" altLang="en-US" sz="4800" b="1" i="1">
              <a:solidFill>
                <a:srgbClr val="0000CC"/>
              </a:solidFill>
              <a:latin typeface="Times New Roman" panose="02020603050405020304" pitchFamily="18" charset="0"/>
            </a:endParaRPr>
          </a:p>
          <a:p>
            <a:pPr eaLnBrk="1" hangingPunct="1"/>
            <a:r>
              <a:rPr lang="en-US" altLang="en-US" sz="4800" b="1">
                <a:solidFill>
                  <a:srgbClr val="0000CC"/>
                </a:solidFill>
              </a:rPr>
              <a:t>1giờ 5phút x 3 = ?</a:t>
            </a:r>
          </a:p>
        </p:txBody>
      </p:sp>
      <p:pic>
        <p:nvPicPr>
          <p:cNvPr id="107523" name="Picture 3" descr="a"/>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2051051" y="2871789"/>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524" name="Picture 4" descr="b"/>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1974850" y="3667125"/>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525" name="AutoShape 5"/>
          <p:cNvSpPr>
            <a:spLocks noChangeArrowheads="1"/>
          </p:cNvSpPr>
          <p:nvPr/>
        </p:nvSpPr>
        <p:spPr bwMode="auto">
          <a:xfrm>
            <a:off x="9063038" y="2514600"/>
            <a:ext cx="1376362" cy="660400"/>
          </a:xfrm>
          <a:prstGeom prst="roundRect">
            <a:avLst>
              <a:gd name="adj" fmla="val 16667"/>
            </a:avLst>
          </a:prstGeom>
          <a:gradFill rotWithShape="0">
            <a:gsLst>
              <a:gs pos="0">
                <a:srgbClr val="FFFFFF"/>
              </a:gs>
              <a:gs pos="100000">
                <a:srgbClr val="CCFF99"/>
              </a:gs>
            </a:gsLst>
            <a:path path="shape">
              <a:fillToRect l="50000" t="50000" r="50000" b="50000"/>
            </a:path>
          </a:gradFill>
          <a:ln>
            <a:noFill/>
          </a:ln>
          <a:effectLst>
            <a:prstShdw prst="shdw17" dist="17961" dir="2700000">
              <a:srgbClr val="7A995C"/>
            </a:prstShdw>
          </a:effectLst>
          <a:extLst>
            <a:ext uri="{91240B29-F687-4F45-9708-019B960494DF}">
              <a14:hiddenLine xmlns:a14="http://schemas.microsoft.com/office/drawing/2010/main" w="57150">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000" b="1">
                <a:solidFill>
                  <a:schemeClr val="accent2"/>
                </a:solidFill>
                <a:latin typeface="Times New Roman" panose="02020603050405020304" pitchFamily="18" charset="0"/>
              </a:rPr>
              <a:t>05</a:t>
            </a:r>
          </a:p>
        </p:txBody>
      </p:sp>
      <p:sp>
        <p:nvSpPr>
          <p:cNvPr id="107526" name="AutoShape 6"/>
          <p:cNvSpPr>
            <a:spLocks noChangeArrowheads="1"/>
          </p:cNvSpPr>
          <p:nvPr/>
        </p:nvSpPr>
        <p:spPr bwMode="auto">
          <a:xfrm>
            <a:off x="9058276" y="2514600"/>
            <a:ext cx="1376363" cy="660400"/>
          </a:xfrm>
          <a:prstGeom prst="roundRect">
            <a:avLst>
              <a:gd name="adj" fmla="val 16667"/>
            </a:avLst>
          </a:prstGeom>
          <a:gradFill rotWithShape="0">
            <a:gsLst>
              <a:gs pos="0">
                <a:srgbClr val="FFFFFF"/>
              </a:gs>
              <a:gs pos="100000">
                <a:srgbClr val="CCFF99"/>
              </a:gs>
            </a:gsLst>
            <a:path path="shape">
              <a:fillToRect l="50000" t="50000" r="50000" b="50000"/>
            </a:path>
          </a:gradFill>
          <a:ln>
            <a:noFill/>
          </a:ln>
          <a:effectLst>
            <a:prstShdw prst="shdw17" dist="17961" dir="2700000">
              <a:srgbClr val="7A995C"/>
            </a:prstShdw>
          </a:effectLst>
          <a:extLst>
            <a:ext uri="{91240B29-F687-4F45-9708-019B960494DF}">
              <a14:hiddenLine xmlns:a14="http://schemas.microsoft.com/office/drawing/2010/main" w="57150">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000" b="1">
                <a:solidFill>
                  <a:srgbClr val="0033CC"/>
                </a:solidFill>
                <a:latin typeface="Times New Roman" panose="02020603050405020304" pitchFamily="18" charset="0"/>
              </a:rPr>
              <a:t>04</a:t>
            </a:r>
          </a:p>
        </p:txBody>
      </p:sp>
      <p:sp>
        <p:nvSpPr>
          <p:cNvPr id="107527" name="AutoShape 7"/>
          <p:cNvSpPr>
            <a:spLocks noChangeArrowheads="1"/>
          </p:cNvSpPr>
          <p:nvPr/>
        </p:nvSpPr>
        <p:spPr bwMode="auto">
          <a:xfrm>
            <a:off x="9063038" y="2540000"/>
            <a:ext cx="1376362" cy="660400"/>
          </a:xfrm>
          <a:prstGeom prst="roundRect">
            <a:avLst>
              <a:gd name="adj" fmla="val 16667"/>
            </a:avLst>
          </a:prstGeom>
          <a:gradFill rotWithShape="0">
            <a:gsLst>
              <a:gs pos="0">
                <a:srgbClr val="FFFFFF"/>
              </a:gs>
              <a:gs pos="100000">
                <a:srgbClr val="CCFF99"/>
              </a:gs>
            </a:gsLst>
            <a:path path="shape">
              <a:fillToRect l="50000" t="50000" r="50000" b="50000"/>
            </a:path>
          </a:gradFill>
          <a:ln>
            <a:noFill/>
          </a:ln>
          <a:effectLst>
            <a:prstShdw prst="shdw17" dist="17961" dir="2700000">
              <a:srgbClr val="7A995C"/>
            </a:prstShdw>
          </a:effectLst>
          <a:extLst>
            <a:ext uri="{91240B29-F687-4F45-9708-019B960494DF}">
              <a14:hiddenLine xmlns:a14="http://schemas.microsoft.com/office/drawing/2010/main" w="57150">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000" b="1">
                <a:solidFill>
                  <a:schemeClr val="accent2"/>
                </a:solidFill>
                <a:latin typeface="Times New Roman" panose="02020603050405020304" pitchFamily="18" charset="0"/>
              </a:rPr>
              <a:t>03</a:t>
            </a:r>
          </a:p>
        </p:txBody>
      </p:sp>
      <p:sp>
        <p:nvSpPr>
          <p:cNvPr id="107528" name="AutoShape 8"/>
          <p:cNvSpPr>
            <a:spLocks noChangeArrowheads="1"/>
          </p:cNvSpPr>
          <p:nvPr/>
        </p:nvSpPr>
        <p:spPr bwMode="auto">
          <a:xfrm>
            <a:off x="9063038" y="2540000"/>
            <a:ext cx="1376362" cy="660400"/>
          </a:xfrm>
          <a:prstGeom prst="roundRect">
            <a:avLst>
              <a:gd name="adj" fmla="val 16667"/>
            </a:avLst>
          </a:prstGeom>
          <a:gradFill rotWithShape="0">
            <a:gsLst>
              <a:gs pos="0">
                <a:srgbClr val="FFFFFF"/>
              </a:gs>
              <a:gs pos="100000">
                <a:srgbClr val="CCFF99"/>
              </a:gs>
            </a:gsLst>
            <a:path path="shape">
              <a:fillToRect l="50000" t="50000" r="50000" b="50000"/>
            </a:path>
          </a:gradFill>
          <a:ln>
            <a:noFill/>
          </a:ln>
          <a:effectLst>
            <a:prstShdw prst="shdw17" dist="17961" dir="2700000">
              <a:srgbClr val="7A995C"/>
            </a:prstShdw>
          </a:effectLst>
          <a:extLst>
            <a:ext uri="{91240B29-F687-4F45-9708-019B960494DF}">
              <a14:hiddenLine xmlns:a14="http://schemas.microsoft.com/office/drawing/2010/main" w="57150">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000" b="1">
                <a:solidFill>
                  <a:schemeClr val="accent2"/>
                </a:solidFill>
                <a:latin typeface="Times New Roman" panose="02020603050405020304" pitchFamily="18" charset="0"/>
              </a:rPr>
              <a:t>02</a:t>
            </a:r>
          </a:p>
        </p:txBody>
      </p:sp>
      <p:sp>
        <p:nvSpPr>
          <p:cNvPr id="107529" name="AutoShape 9"/>
          <p:cNvSpPr>
            <a:spLocks noChangeArrowheads="1"/>
          </p:cNvSpPr>
          <p:nvPr/>
        </p:nvSpPr>
        <p:spPr bwMode="auto">
          <a:xfrm>
            <a:off x="9058276" y="2540000"/>
            <a:ext cx="1376363" cy="660400"/>
          </a:xfrm>
          <a:prstGeom prst="roundRect">
            <a:avLst>
              <a:gd name="adj" fmla="val 16667"/>
            </a:avLst>
          </a:prstGeom>
          <a:gradFill rotWithShape="0">
            <a:gsLst>
              <a:gs pos="0">
                <a:srgbClr val="FFFFFF"/>
              </a:gs>
              <a:gs pos="100000">
                <a:srgbClr val="CCFF99"/>
              </a:gs>
            </a:gsLst>
            <a:path path="shape">
              <a:fillToRect l="50000" t="50000" r="50000" b="50000"/>
            </a:path>
          </a:gradFill>
          <a:ln>
            <a:noFill/>
          </a:ln>
          <a:effectLst>
            <a:prstShdw prst="shdw17" dist="17961" dir="2700000">
              <a:srgbClr val="7A995C"/>
            </a:prstShdw>
          </a:effectLst>
          <a:extLst>
            <a:ext uri="{91240B29-F687-4F45-9708-019B960494DF}">
              <a14:hiddenLine xmlns:a14="http://schemas.microsoft.com/office/drawing/2010/main" w="57150">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000" b="1">
                <a:solidFill>
                  <a:schemeClr val="accent2"/>
                </a:solidFill>
                <a:latin typeface="Times New Roman" panose="02020603050405020304" pitchFamily="18" charset="0"/>
              </a:rPr>
              <a:t>01</a:t>
            </a:r>
          </a:p>
        </p:txBody>
      </p:sp>
      <p:sp>
        <p:nvSpPr>
          <p:cNvPr id="107530" name="AutoShape 10"/>
          <p:cNvSpPr>
            <a:spLocks noChangeArrowheads="1"/>
          </p:cNvSpPr>
          <p:nvPr/>
        </p:nvSpPr>
        <p:spPr bwMode="auto">
          <a:xfrm>
            <a:off x="9067801" y="2514600"/>
            <a:ext cx="1376363" cy="660400"/>
          </a:xfrm>
          <a:prstGeom prst="roundRect">
            <a:avLst>
              <a:gd name="adj" fmla="val 16667"/>
            </a:avLst>
          </a:prstGeom>
          <a:gradFill rotWithShape="0">
            <a:gsLst>
              <a:gs pos="0">
                <a:srgbClr val="FFFFFF"/>
              </a:gs>
              <a:gs pos="100000">
                <a:srgbClr val="CCFF99"/>
              </a:gs>
            </a:gsLst>
            <a:path path="shape">
              <a:fillToRect l="50000" t="50000" r="50000" b="50000"/>
            </a:path>
          </a:gradFill>
          <a:ln>
            <a:noFill/>
          </a:ln>
          <a:effectLst>
            <a:prstShdw prst="shdw17" dist="17961" dir="2700000">
              <a:srgbClr val="7A995C"/>
            </a:prstShdw>
          </a:effectLst>
          <a:extLst>
            <a:ext uri="{91240B29-F687-4F45-9708-019B960494DF}">
              <a14:hiddenLine xmlns:a14="http://schemas.microsoft.com/office/drawing/2010/main" w="57150">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i="1">
                <a:solidFill>
                  <a:schemeClr val="accent2"/>
                </a:solidFill>
                <a:latin typeface="Times New Roman" panose="02020603050405020304" pitchFamily="18" charset="0"/>
              </a:rPr>
              <a:t>Hết giờ</a:t>
            </a:r>
          </a:p>
        </p:txBody>
      </p:sp>
      <p:pic>
        <p:nvPicPr>
          <p:cNvPr id="107531" name="Picture 11" descr="c"/>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1974850" y="4632325"/>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532" name="Picture 12" descr="d"/>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1974850" y="5510213"/>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533" name="Text Box 13"/>
          <p:cNvSpPr txBox="1">
            <a:spLocks noChangeArrowheads="1"/>
          </p:cNvSpPr>
          <p:nvPr/>
        </p:nvSpPr>
        <p:spPr bwMode="auto">
          <a:xfrm>
            <a:off x="3082926" y="3057526"/>
            <a:ext cx="6740525"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1giờ  15 phút </a:t>
            </a:r>
          </a:p>
        </p:txBody>
      </p:sp>
      <p:sp>
        <p:nvSpPr>
          <p:cNvPr id="107534" name="Text Box 14"/>
          <p:cNvSpPr txBox="1">
            <a:spLocks noChangeArrowheads="1"/>
          </p:cNvSpPr>
          <p:nvPr/>
        </p:nvSpPr>
        <p:spPr bwMode="auto">
          <a:xfrm>
            <a:off x="2971800" y="3962401"/>
            <a:ext cx="53340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3giờ   1phút </a:t>
            </a:r>
          </a:p>
        </p:txBody>
      </p:sp>
      <p:sp>
        <p:nvSpPr>
          <p:cNvPr id="107535" name="Text Box 15"/>
          <p:cNvSpPr txBox="1">
            <a:spLocks noChangeArrowheads="1"/>
          </p:cNvSpPr>
          <p:nvPr/>
        </p:nvSpPr>
        <p:spPr bwMode="auto">
          <a:xfrm>
            <a:off x="2895600" y="4732338"/>
            <a:ext cx="5181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1giờ  20phút </a:t>
            </a:r>
          </a:p>
        </p:txBody>
      </p:sp>
      <p:sp>
        <p:nvSpPr>
          <p:cNvPr id="107536" name="Text Box 16"/>
          <p:cNvSpPr txBox="1">
            <a:spLocks noChangeArrowheads="1"/>
          </p:cNvSpPr>
          <p:nvPr/>
        </p:nvSpPr>
        <p:spPr bwMode="auto">
          <a:xfrm>
            <a:off x="2971800" y="5562601"/>
            <a:ext cx="5526088"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3giờ  15 phút</a:t>
            </a:r>
          </a:p>
        </p:txBody>
      </p:sp>
      <p:sp>
        <p:nvSpPr>
          <p:cNvPr id="107537" name="AutoShape 17"/>
          <p:cNvSpPr>
            <a:spLocks noChangeArrowheads="1"/>
          </p:cNvSpPr>
          <p:nvPr/>
        </p:nvSpPr>
        <p:spPr bwMode="auto">
          <a:xfrm>
            <a:off x="1828800" y="5486400"/>
            <a:ext cx="6813550" cy="914400"/>
          </a:xfrm>
          <a:prstGeom prst="roundRect">
            <a:avLst>
              <a:gd name="adj" fmla="val 16667"/>
            </a:avLst>
          </a:prstGeom>
          <a:noFill/>
          <a:ln w="571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pic>
        <p:nvPicPr>
          <p:cNvPr id="17419" name="Picture 11" descr="SugarwareZ-19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329738" y="5730876"/>
            <a:ext cx="129540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52420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withEffect">
                                  <p:stCondLst>
                                    <p:cond delay="0"/>
                                  </p:stCondLst>
                                  <p:childTnLst>
                                    <p:set>
                                      <p:cBhvr>
                                        <p:cTn id="6" dur="1" fill="hold">
                                          <p:stCondLst>
                                            <p:cond delay="0"/>
                                          </p:stCondLst>
                                        </p:cTn>
                                        <p:tgtEl>
                                          <p:spTgt spid="107522"/>
                                        </p:tgtEl>
                                        <p:attrNameLst>
                                          <p:attrName>style.visibility</p:attrName>
                                        </p:attrNameLst>
                                      </p:cBhvr>
                                      <p:to>
                                        <p:strVal val="visible"/>
                                      </p:to>
                                    </p:set>
                                    <p:animEffect transition="in" filter="strips(downRight)">
                                      <p:cBhvr>
                                        <p:cTn id="7" dur="500"/>
                                        <p:tgtEl>
                                          <p:spTgt spid="10752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107524"/>
                                        </p:tgtEl>
                                        <p:attrNameLst>
                                          <p:attrName>style.visibility</p:attrName>
                                        </p:attrNameLst>
                                      </p:cBhvr>
                                      <p:to>
                                        <p:strVal val="visible"/>
                                      </p:to>
                                    </p:set>
                                    <p:animEffect transition="in" filter="strips(downRight)">
                                      <p:cBhvr>
                                        <p:cTn id="12" dur="500"/>
                                        <p:tgtEl>
                                          <p:spTgt spid="107524"/>
                                        </p:tgtEl>
                                      </p:cBhvr>
                                    </p:animEffect>
                                  </p:childTnLst>
                                  <p:subTnLst>
                                    <p:audio>
                                      <p:cMediaNode>
                                        <p:cTn display="0" masterRel="sameClick">
                                          <p:stCondLst>
                                            <p:cond evt="begin" delay="0">
                                              <p:tn val="10"/>
                                            </p:cond>
                                          </p:stCondLst>
                                          <p:endCondLst>
                                            <p:cond evt="onStopAudio" delay="0">
                                              <p:tgtEl>
                                                <p:sldTgt/>
                                              </p:tgtEl>
                                            </p:cond>
                                          </p:endCondLst>
                                        </p:cTn>
                                        <p:tgtEl>
                                          <p:sndTgt r:embed="rId3" name="chimes.wav"/>
                                        </p:tgtEl>
                                      </p:cMediaNode>
                                    </p:audio>
                                  </p:subTnLst>
                                </p:cTn>
                              </p:par>
                              <p:par>
                                <p:cTn id="13" presetID="18" presetClass="entr" presetSubtype="6" fill="hold" nodeType="withEffect">
                                  <p:stCondLst>
                                    <p:cond delay="0"/>
                                  </p:stCondLst>
                                  <p:childTnLst>
                                    <p:set>
                                      <p:cBhvr>
                                        <p:cTn id="14" dur="1" fill="hold">
                                          <p:stCondLst>
                                            <p:cond delay="0"/>
                                          </p:stCondLst>
                                        </p:cTn>
                                        <p:tgtEl>
                                          <p:spTgt spid="107523"/>
                                        </p:tgtEl>
                                        <p:attrNameLst>
                                          <p:attrName>style.visibility</p:attrName>
                                        </p:attrNameLst>
                                      </p:cBhvr>
                                      <p:to>
                                        <p:strVal val="visible"/>
                                      </p:to>
                                    </p:set>
                                    <p:animEffect transition="in" filter="strips(downRight)">
                                      <p:cBhvr>
                                        <p:cTn id="15" dur="500"/>
                                        <p:tgtEl>
                                          <p:spTgt spid="107523"/>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107533"/>
                                        </p:tgtEl>
                                        <p:attrNameLst>
                                          <p:attrName>style.visibility</p:attrName>
                                        </p:attrNameLst>
                                      </p:cBhvr>
                                      <p:to>
                                        <p:strVal val="visible"/>
                                      </p:to>
                                    </p:set>
                                    <p:animEffect transition="in" filter="strips(downRight)">
                                      <p:cBhvr>
                                        <p:cTn id="18" dur="500"/>
                                        <p:tgtEl>
                                          <p:spTgt spid="107533"/>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107534"/>
                                        </p:tgtEl>
                                        <p:attrNameLst>
                                          <p:attrName>style.visibility</p:attrName>
                                        </p:attrNameLst>
                                      </p:cBhvr>
                                      <p:to>
                                        <p:strVal val="visible"/>
                                      </p:to>
                                    </p:set>
                                    <p:animEffect transition="in" filter="strips(downRight)">
                                      <p:cBhvr>
                                        <p:cTn id="21" dur="500"/>
                                        <p:tgtEl>
                                          <p:spTgt spid="107534"/>
                                        </p:tgtEl>
                                      </p:cBhvr>
                                    </p:animEffect>
                                  </p:childTnLst>
                                </p:cTn>
                              </p:par>
                              <p:par>
                                <p:cTn id="22" presetID="18" presetClass="entr" presetSubtype="6" fill="hold" grpId="0" nodeType="withEffect">
                                  <p:stCondLst>
                                    <p:cond delay="0"/>
                                  </p:stCondLst>
                                  <p:childTnLst>
                                    <p:set>
                                      <p:cBhvr>
                                        <p:cTn id="23" dur="1" fill="hold">
                                          <p:stCondLst>
                                            <p:cond delay="0"/>
                                          </p:stCondLst>
                                        </p:cTn>
                                        <p:tgtEl>
                                          <p:spTgt spid="107535"/>
                                        </p:tgtEl>
                                        <p:attrNameLst>
                                          <p:attrName>style.visibility</p:attrName>
                                        </p:attrNameLst>
                                      </p:cBhvr>
                                      <p:to>
                                        <p:strVal val="visible"/>
                                      </p:to>
                                    </p:set>
                                    <p:animEffect transition="in" filter="strips(downRight)">
                                      <p:cBhvr>
                                        <p:cTn id="24" dur="500"/>
                                        <p:tgtEl>
                                          <p:spTgt spid="107535"/>
                                        </p:tgtEl>
                                      </p:cBhvr>
                                    </p:animEffect>
                                  </p:childTnLst>
                                </p:cTn>
                              </p:par>
                              <p:par>
                                <p:cTn id="25" presetID="18" presetClass="entr" presetSubtype="6" fill="hold" grpId="0" nodeType="withEffect">
                                  <p:stCondLst>
                                    <p:cond delay="0"/>
                                  </p:stCondLst>
                                  <p:childTnLst>
                                    <p:set>
                                      <p:cBhvr>
                                        <p:cTn id="26" dur="1" fill="hold">
                                          <p:stCondLst>
                                            <p:cond delay="0"/>
                                          </p:stCondLst>
                                        </p:cTn>
                                        <p:tgtEl>
                                          <p:spTgt spid="107536"/>
                                        </p:tgtEl>
                                        <p:attrNameLst>
                                          <p:attrName>style.visibility</p:attrName>
                                        </p:attrNameLst>
                                      </p:cBhvr>
                                      <p:to>
                                        <p:strVal val="visible"/>
                                      </p:to>
                                    </p:set>
                                    <p:animEffect transition="in" filter="strips(downRight)">
                                      <p:cBhvr>
                                        <p:cTn id="27" dur="500"/>
                                        <p:tgtEl>
                                          <p:spTgt spid="107536"/>
                                        </p:tgtEl>
                                      </p:cBhvr>
                                    </p:animEffect>
                                  </p:childTnLst>
                                </p:cTn>
                              </p:par>
                              <p:par>
                                <p:cTn id="28" presetID="18" presetClass="entr" presetSubtype="6" fill="hold" nodeType="withEffect">
                                  <p:stCondLst>
                                    <p:cond delay="0"/>
                                  </p:stCondLst>
                                  <p:childTnLst>
                                    <p:set>
                                      <p:cBhvr>
                                        <p:cTn id="29" dur="1" fill="hold">
                                          <p:stCondLst>
                                            <p:cond delay="0"/>
                                          </p:stCondLst>
                                        </p:cTn>
                                        <p:tgtEl>
                                          <p:spTgt spid="107531"/>
                                        </p:tgtEl>
                                        <p:attrNameLst>
                                          <p:attrName>style.visibility</p:attrName>
                                        </p:attrNameLst>
                                      </p:cBhvr>
                                      <p:to>
                                        <p:strVal val="visible"/>
                                      </p:to>
                                    </p:set>
                                    <p:animEffect transition="in" filter="strips(downRight)">
                                      <p:cBhvr>
                                        <p:cTn id="30" dur="500"/>
                                        <p:tgtEl>
                                          <p:spTgt spid="107531"/>
                                        </p:tgtEl>
                                      </p:cBhvr>
                                    </p:animEffect>
                                  </p:childTnLst>
                                </p:cTn>
                              </p:par>
                              <p:par>
                                <p:cTn id="31" presetID="18" presetClass="entr" presetSubtype="6" fill="hold" nodeType="withEffect">
                                  <p:stCondLst>
                                    <p:cond delay="0"/>
                                  </p:stCondLst>
                                  <p:childTnLst>
                                    <p:set>
                                      <p:cBhvr>
                                        <p:cTn id="32" dur="1" fill="hold">
                                          <p:stCondLst>
                                            <p:cond delay="0"/>
                                          </p:stCondLst>
                                        </p:cTn>
                                        <p:tgtEl>
                                          <p:spTgt spid="107532"/>
                                        </p:tgtEl>
                                        <p:attrNameLst>
                                          <p:attrName>style.visibility</p:attrName>
                                        </p:attrNameLst>
                                      </p:cBhvr>
                                      <p:to>
                                        <p:strVal val="visible"/>
                                      </p:to>
                                    </p:set>
                                    <p:animEffect transition="in" filter="strips(downRight)">
                                      <p:cBhvr>
                                        <p:cTn id="33" dur="500"/>
                                        <p:tgtEl>
                                          <p:spTgt spid="10753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500"/>
                                  </p:stCondLst>
                                  <p:childTnLst>
                                    <p:set>
                                      <p:cBhvr>
                                        <p:cTn id="37" dur="1" fill="hold">
                                          <p:stCondLst>
                                            <p:cond delay="0"/>
                                          </p:stCondLst>
                                        </p:cTn>
                                        <p:tgtEl>
                                          <p:spTgt spid="107525"/>
                                        </p:tgtEl>
                                        <p:attrNameLst>
                                          <p:attrName>style.visibility</p:attrName>
                                        </p:attrNameLst>
                                      </p:cBhvr>
                                      <p:to>
                                        <p:strVal val="visible"/>
                                      </p:to>
                                    </p:set>
                                    <p:animEffect transition="in" filter="fade">
                                      <p:cBhvr>
                                        <p:cTn id="38" dur="1000"/>
                                        <p:tgtEl>
                                          <p:spTgt spid="107525"/>
                                        </p:tgtEl>
                                      </p:cBhvr>
                                    </p:animEffect>
                                  </p:childTnLst>
                                  <p:subTnLst>
                                    <p:audio>
                                      <p:cMediaNode>
                                        <p:cTn display="0" masterRel="sameClick">
                                          <p:stCondLst>
                                            <p:cond evt="begin" delay="0">
                                              <p:tn val="36"/>
                                            </p:cond>
                                          </p:stCondLst>
                                          <p:endCondLst>
                                            <p:cond evt="onStopAudio" delay="0">
                                              <p:tgtEl>
                                                <p:sldTgt/>
                                              </p:tgtEl>
                                            </p:cond>
                                          </p:endCondLst>
                                        </p:cTn>
                                        <p:tgtEl>
                                          <p:sndTgt r:embed="rId4" name="click.wav"/>
                                        </p:tgtEl>
                                      </p:cMediaNode>
                                    </p:audio>
                                  </p:subTnLst>
                                </p:cTn>
                              </p:par>
                            </p:childTnLst>
                          </p:cTn>
                        </p:par>
                        <p:par>
                          <p:cTn id="39" fill="hold" nodeType="afterGroup">
                            <p:stCondLst>
                              <p:cond delay="1500"/>
                            </p:stCondLst>
                            <p:childTnLst>
                              <p:par>
                                <p:cTn id="40" presetID="10" presetClass="entr" presetSubtype="0" fill="hold" nodeType="afterEffect">
                                  <p:stCondLst>
                                    <p:cond delay="500"/>
                                  </p:stCondLst>
                                  <p:childTnLst>
                                    <p:set>
                                      <p:cBhvr>
                                        <p:cTn id="41" dur="1" fill="hold">
                                          <p:stCondLst>
                                            <p:cond delay="0"/>
                                          </p:stCondLst>
                                        </p:cTn>
                                        <p:tgtEl>
                                          <p:spTgt spid="107526"/>
                                        </p:tgtEl>
                                        <p:attrNameLst>
                                          <p:attrName>style.visibility</p:attrName>
                                        </p:attrNameLst>
                                      </p:cBhvr>
                                      <p:to>
                                        <p:strVal val="visible"/>
                                      </p:to>
                                    </p:set>
                                    <p:animEffect transition="in" filter="fade">
                                      <p:cBhvr>
                                        <p:cTn id="42" dur="500"/>
                                        <p:tgtEl>
                                          <p:spTgt spid="107526"/>
                                        </p:tgtEl>
                                      </p:cBhvr>
                                    </p:animEffect>
                                  </p:childTnLst>
                                  <p:subTnLst>
                                    <p:audio>
                                      <p:cMediaNode>
                                        <p:cTn display="0" masterRel="sameClick">
                                          <p:stCondLst>
                                            <p:cond evt="begin" delay="0">
                                              <p:tn val="40"/>
                                            </p:cond>
                                          </p:stCondLst>
                                          <p:endCondLst>
                                            <p:cond evt="onStopAudio" delay="0">
                                              <p:tgtEl>
                                                <p:sldTgt/>
                                              </p:tgtEl>
                                            </p:cond>
                                          </p:endCondLst>
                                        </p:cTn>
                                        <p:tgtEl>
                                          <p:sndTgt r:embed="rId4" name="click.wav"/>
                                        </p:tgtEl>
                                      </p:cMediaNode>
                                    </p:audio>
                                  </p:subTnLst>
                                </p:cTn>
                              </p:par>
                            </p:childTnLst>
                          </p:cTn>
                        </p:par>
                        <p:par>
                          <p:cTn id="43" fill="hold" nodeType="afterGroup">
                            <p:stCondLst>
                              <p:cond delay="2500"/>
                            </p:stCondLst>
                            <p:childTnLst>
                              <p:par>
                                <p:cTn id="44" presetID="10" presetClass="entr" presetSubtype="0" fill="hold" nodeType="afterEffect">
                                  <p:stCondLst>
                                    <p:cond delay="500"/>
                                  </p:stCondLst>
                                  <p:childTnLst>
                                    <p:set>
                                      <p:cBhvr>
                                        <p:cTn id="45" dur="1" fill="hold">
                                          <p:stCondLst>
                                            <p:cond delay="0"/>
                                          </p:stCondLst>
                                        </p:cTn>
                                        <p:tgtEl>
                                          <p:spTgt spid="107527"/>
                                        </p:tgtEl>
                                        <p:attrNameLst>
                                          <p:attrName>style.visibility</p:attrName>
                                        </p:attrNameLst>
                                      </p:cBhvr>
                                      <p:to>
                                        <p:strVal val="visible"/>
                                      </p:to>
                                    </p:set>
                                    <p:animEffect transition="in" filter="fade">
                                      <p:cBhvr>
                                        <p:cTn id="46" dur="500"/>
                                        <p:tgtEl>
                                          <p:spTgt spid="107527"/>
                                        </p:tgtEl>
                                      </p:cBhvr>
                                    </p:animEffect>
                                  </p:childTnLst>
                                  <p:subTnLst>
                                    <p:audio>
                                      <p:cMediaNode>
                                        <p:cTn display="0" masterRel="sameClick">
                                          <p:stCondLst>
                                            <p:cond evt="begin" delay="0">
                                              <p:tn val="44"/>
                                            </p:cond>
                                          </p:stCondLst>
                                          <p:endCondLst>
                                            <p:cond evt="onStopAudio" delay="0">
                                              <p:tgtEl>
                                                <p:sldTgt/>
                                              </p:tgtEl>
                                            </p:cond>
                                          </p:endCondLst>
                                        </p:cTn>
                                        <p:tgtEl>
                                          <p:sndTgt r:embed="rId4" name="click.wav"/>
                                        </p:tgtEl>
                                      </p:cMediaNode>
                                    </p:audio>
                                  </p:subTnLst>
                                </p:cTn>
                              </p:par>
                            </p:childTnLst>
                          </p:cTn>
                        </p:par>
                        <p:par>
                          <p:cTn id="47" fill="hold" nodeType="afterGroup">
                            <p:stCondLst>
                              <p:cond delay="3500"/>
                            </p:stCondLst>
                            <p:childTnLst>
                              <p:par>
                                <p:cTn id="48" presetID="10" presetClass="entr" presetSubtype="0" fill="hold" nodeType="afterEffect">
                                  <p:stCondLst>
                                    <p:cond delay="500"/>
                                  </p:stCondLst>
                                  <p:childTnLst>
                                    <p:set>
                                      <p:cBhvr>
                                        <p:cTn id="49" dur="1" fill="hold">
                                          <p:stCondLst>
                                            <p:cond delay="0"/>
                                          </p:stCondLst>
                                        </p:cTn>
                                        <p:tgtEl>
                                          <p:spTgt spid="107528"/>
                                        </p:tgtEl>
                                        <p:attrNameLst>
                                          <p:attrName>style.visibility</p:attrName>
                                        </p:attrNameLst>
                                      </p:cBhvr>
                                      <p:to>
                                        <p:strVal val="visible"/>
                                      </p:to>
                                    </p:set>
                                    <p:animEffect transition="in" filter="fade">
                                      <p:cBhvr>
                                        <p:cTn id="50" dur="500"/>
                                        <p:tgtEl>
                                          <p:spTgt spid="107528"/>
                                        </p:tgtEl>
                                      </p:cBhvr>
                                    </p:animEffect>
                                  </p:childTnLst>
                                  <p:subTnLst>
                                    <p:audio>
                                      <p:cMediaNode>
                                        <p:cTn display="0" masterRel="sameClick">
                                          <p:stCondLst>
                                            <p:cond evt="begin" delay="0">
                                              <p:tn val="48"/>
                                            </p:cond>
                                          </p:stCondLst>
                                          <p:endCondLst>
                                            <p:cond evt="onStopAudio" delay="0">
                                              <p:tgtEl>
                                                <p:sldTgt/>
                                              </p:tgtEl>
                                            </p:cond>
                                          </p:endCondLst>
                                        </p:cTn>
                                        <p:tgtEl>
                                          <p:sndTgt r:embed="rId4" name="click.wav"/>
                                        </p:tgtEl>
                                      </p:cMediaNode>
                                    </p:audio>
                                  </p:subTnLst>
                                </p:cTn>
                              </p:par>
                            </p:childTnLst>
                          </p:cTn>
                        </p:par>
                        <p:par>
                          <p:cTn id="51" fill="hold" nodeType="afterGroup">
                            <p:stCondLst>
                              <p:cond delay="4500"/>
                            </p:stCondLst>
                            <p:childTnLst>
                              <p:par>
                                <p:cTn id="52" presetID="10" presetClass="entr" presetSubtype="0" fill="hold" nodeType="afterEffect">
                                  <p:stCondLst>
                                    <p:cond delay="500"/>
                                  </p:stCondLst>
                                  <p:childTnLst>
                                    <p:set>
                                      <p:cBhvr>
                                        <p:cTn id="53" dur="1" fill="hold">
                                          <p:stCondLst>
                                            <p:cond delay="0"/>
                                          </p:stCondLst>
                                        </p:cTn>
                                        <p:tgtEl>
                                          <p:spTgt spid="107529"/>
                                        </p:tgtEl>
                                        <p:attrNameLst>
                                          <p:attrName>style.visibility</p:attrName>
                                        </p:attrNameLst>
                                      </p:cBhvr>
                                      <p:to>
                                        <p:strVal val="visible"/>
                                      </p:to>
                                    </p:set>
                                    <p:animEffect transition="in" filter="fade">
                                      <p:cBhvr>
                                        <p:cTn id="54" dur="500"/>
                                        <p:tgtEl>
                                          <p:spTgt spid="107529"/>
                                        </p:tgtEl>
                                      </p:cBhvr>
                                    </p:animEffect>
                                  </p:childTnLst>
                                  <p:subTnLst>
                                    <p:audio>
                                      <p:cMediaNode>
                                        <p:cTn display="0" masterRel="sameClick">
                                          <p:stCondLst>
                                            <p:cond evt="begin" delay="0">
                                              <p:tn val="52"/>
                                            </p:cond>
                                          </p:stCondLst>
                                          <p:endCondLst>
                                            <p:cond evt="onStopAudio" delay="0">
                                              <p:tgtEl>
                                                <p:sldTgt/>
                                              </p:tgtEl>
                                            </p:cond>
                                          </p:endCondLst>
                                        </p:cTn>
                                        <p:tgtEl>
                                          <p:sndTgt r:embed="rId4" name="click.wav"/>
                                        </p:tgtEl>
                                      </p:cMediaNode>
                                    </p:audio>
                                  </p:subTnLst>
                                </p:cTn>
                              </p:par>
                            </p:childTnLst>
                          </p:cTn>
                        </p:par>
                        <p:par>
                          <p:cTn id="55" fill="hold" nodeType="afterGroup">
                            <p:stCondLst>
                              <p:cond delay="5500"/>
                            </p:stCondLst>
                            <p:childTnLst>
                              <p:par>
                                <p:cTn id="56" presetID="10" presetClass="entr" presetSubtype="0" fill="hold" nodeType="afterEffect">
                                  <p:stCondLst>
                                    <p:cond delay="500"/>
                                  </p:stCondLst>
                                  <p:childTnLst>
                                    <p:set>
                                      <p:cBhvr>
                                        <p:cTn id="57" dur="1" fill="hold">
                                          <p:stCondLst>
                                            <p:cond delay="0"/>
                                          </p:stCondLst>
                                        </p:cTn>
                                        <p:tgtEl>
                                          <p:spTgt spid="107530"/>
                                        </p:tgtEl>
                                        <p:attrNameLst>
                                          <p:attrName>style.visibility</p:attrName>
                                        </p:attrNameLst>
                                      </p:cBhvr>
                                      <p:to>
                                        <p:strVal val="visible"/>
                                      </p:to>
                                    </p:set>
                                    <p:animEffect transition="in" filter="fade">
                                      <p:cBhvr>
                                        <p:cTn id="58" dur="500"/>
                                        <p:tgtEl>
                                          <p:spTgt spid="107530"/>
                                        </p:tgtEl>
                                      </p:cBhvr>
                                    </p:animEffect>
                                  </p:childTnLst>
                                  <p:subTnLst>
                                    <p:audio>
                                      <p:cMediaNode>
                                        <p:cTn display="0" masterRel="sameClick">
                                          <p:stCondLst>
                                            <p:cond evt="begin" delay="0">
                                              <p:tn val="56"/>
                                            </p:cond>
                                          </p:stCondLst>
                                          <p:endCondLst>
                                            <p:cond evt="onStopAudio" delay="0">
                                              <p:tgtEl>
                                                <p:sldTgt/>
                                              </p:tgtEl>
                                            </p:cond>
                                          </p:endCondLst>
                                        </p:cTn>
                                        <p:tgtEl>
                                          <p:sndTgt r:embed="rId5" name="BELL.WAV"/>
                                        </p:tgtEl>
                                      </p:cMediaNode>
                                    </p:audio>
                                  </p:subTnLst>
                                </p:cTn>
                              </p:par>
                              <p:par>
                                <p:cTn id="59" presetID="12" presetClass="exit" presetSubtype="4" fill="hold" nodeType="withEffect">
                                  <p:stCondLst>
                                    <p:cond delay="0"/>
                                  </p:stCondLst>
                                  <p:childTnLst>
                                    <p:animEffect transition="out" filter="slide(fromBottom)">
                                      <p:cBhvr>
                                        <p:cTn id="60" dur="500"/>
                                        <p:tgtEl>
                                          <p:spTgt spid="107525"/>
                                        </p:tgtEl>
                                      </p:cBhvr>
                                    </p:animEffect>
                                    <p:set>
                                      <p:cBhvr>
                                        <p:cTn id="61" dur="1" fill="hold">
                                          <p:stCondLst>
                                            <p:cond delay="499"/>
                                          </p:stCondLst>
                                        </p:cTn>
                                        <p:tgtEl>
                                          <p:spTgt spid="107525"/>
                                        </p:tgtEl>
                                        <p:attrNameLst>
                                          <p:attrName>style.visibility</p:attrName>
                                        </p:attrNameLst>
                                      </p:cBhvr>
                                      <p:to>
                                        <p:strVal val="hidden"/>
                                      </p:to>
                                    </p:set>
                                  </p:childTnLst>
                                </p:cTn>
                              </p:par>
                              <p:par>
                                <p:cTn id="62" presetID="12" presetClass="exit" presetSubtype="4" fill="hold" nodeType="withEffect">
                                  <p:stCondLst>
                                    <p:cond delay="0"/>
                                  </p:stCondLst>
                                  <p:childTnLst>
                                    <p:animEffect transition="out" filter="slide(fromBottom)">
                                      <p:cBhvr>
                                        <p:cTn id="63" dur="500"/>
                                        <p:tgtEl>
                                          <p:spTgt spid="107526"/>
                                        </p:tgtEl>
                                      </p:cBhvr>
                                    </p:animEffect>
                                    <p:set>
                                      <p:cBhvr>
                                        <p:cTn id="64" dur="1" fill="hold">
                                          <p:stCondLst>
                                            <p:cond delay="499"/>
                                          </p:stCondLst>
                                        </p:cTn>
                                        <p:tgtEl>
                                          <p:spTgt spid="107526"/>
                                        </p:tgtEl>
                                        <p:attrNameLst>
                                          <p:attrName>style.visibility</p:attrName>
                                        </p:attrNameLst>
                                      </p:cBhvr>
                                      <p:to>
                                        <p:strVal val="hidden"/>
                                      </p:to>
                                    </p:set>
                                  </p:childTnLst>
                                </p:cTn>
                              </p:par>
                              <p:par>
                                <p:cTn id="65" presetID="12" presetClass="exit" presetSubtype="4" fill="hold" nodeType="withEffect">
                                  <p:stCondLst>
                                    <p:cond delay="0"/>
                                  </p:stCondLst>
                                  <p:childTnLst>
                                    <p:animEffect transition="out" filter="slide(fromBottom)">
                                      <p:cBhvr>
                                        <p:cTn id="66" dur="500"/>
                                        <p:tgtEl>
                                          <p:spTgt spid="107527"/>
                                        </p:tgtEl>
                                      </p:cBhvr>
                                    </p:animEffect>
                                    <p:set>
                                      <p:cBhvr>
                                        <p:cTn id="67" dur="1" fill="hold">
                                          <p:stCondLst>
                                            <p:cond delay="499"/>
                                          </p:stCondLst>
                                        </p:cTn>
                                        <p:tgtEl>
                                          <p:spTgt spid="107527"/>
                                        </p:tgtEl>
                                        <p:attrNameLst>
                                          <p:attrName>style.visibility</p:attrName>
                                        </p:attrNameLst>
                                      </p:cBhvr>
                                      <p:to>
                                        <p:strVal val="hidden"/>
                                      </p:to>
                                    </p:set>
                                  </p:childTnLst>
                                </p:cTn>
                              </p:par>
                              <p:par>
                                <p:cTn id="68" presetID="12" presetClass="exit" presetSubtype="4" fill="hold" nodeType="withEffect">
                                  <p:stCondLst>
                                    <p:cond delay="0"/>
                                  </p:stCondLst>
                                  <p:childTnLst>
                                    <p:animEffect transition="out" filter="slide(fromBottom)">
                                      <p:cBhvr>
                                        <p:cTn id="69" dur="500"/>
                                        <p:tgtEl>
                                          <p:spTgt spid="107528"/>
                                        </p:tgtEl>
                                      </p:cBhvr>
                                    </p:animEffect>
                                    <p:set>
                                      <p:cBhvr>
                                        <p:cTn id="70" dur="1" fill="hold">
                                          <p:stCondLst>
                                            <p:cond delay="499"/>
                                          </p:stCondLst>
                                        </p:cTn>
                                        <p:tgtEl>
                                          <p:spTgt spid="107528"/>
                                        </p:tgtEl>
                                        <p:attrNameLst>
                                          <p:attrName>style.visibility</p:attrName>
                                        </p:attrNameLst>
                                      </p:cBhvr>
                                      <p:to>
                                        <p:strVal val="hidden"/>
                                      </p:to>
                                    </p:set>
                                  </p:childTnLst>
                                </p:cTn>
                              </p:par>
                              <p:par>
                                <p:cTn id="71" presetID="12" presetClass="exit" presetSubtype="4" fill="hold" nodeType="withEffect">
                                  <p:stCondLst>
                                    <p:cond delay="0"/>
                                  </p:stCondLst>
                                  <p:childTnLst>
                                    <p:animEffect transition="out" filter="slide(fromBottom)">
                                      <p:cBhvr>
                                        <p:cTn id="72" dur="500"/>
                                        <p:tgtEl>
                                          <p:spTgt spid="107529"/>
                                        </p:tgtEl>
                                      </p:cBhvr>
                                    </p:animEffect>
                                    <p:set>
                                      <p:cBhvr>
                                        <p:cTn id="73" dur="1" fill="hold">
                                          <p:stCondLst>
                                            <p:cond delay="499"/>
                                          </p:stCondLst>
                                        </p:cTn>
                                        <p:tgtEl>
                                          <p:spTgt spid="107529"/>
                                        </p:tgtEl>
                                        <p:attrNameLst>
                                          <p:attrName>style.visibility</p:attrName>
                                        </p:attrNameLst>
                                      </p:cBhvr>
                                      <p:to>
                                        <p:strVal val="hidden"/>
                                      </p:to>
                                    </p:set>
                                  </p:childTnLst>
                                </p:cTn>
                              </p:par>
                              <p:par>
                                <p:cTn id="74" presetID="12" presetClass="exit" presetSubtype="4" fill="hold" nodeType="withEffect">
                                  <p:stCondLst>
                                    <p:cond delay="0"/>
                                  </p:stCondLst>
                                  <p:childTnLst>
                                    <p:animEffect transition="out" filter="slide(fromBottom)">
                                      <p:cBhvr>
                                        <p:cTn id="75" dur="500"/>
                                        <p:tgtEl>
                                          <p:spTgt spid="107530"/>
                                        </p:tgtEl>
                                      </p:cBhvr>
                                    </p:animEffect>
                                    <p:set>
                                      <p:cBhvr>
                                        <p:cTn id="76" dur="1" fill="hold">
                                          <p:stCondLst>
                                            <p:cond delay="499"/>
                                          </p:stCondLst>
                                        </p:cTn>
                                        <p:tgtEl>
                                          <p:spTgt spid="107530"/>
                                        </p:tgtEl>
                                        <p:attrNameLst>
                                          <p:attrName>style.visibility</p:attrName>
                                        </p:attrNameLst>
                                      </p:cBhvr>
                                      <p:to>
                                        <p:strVal val="hidden"/>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21" presetClass="entr" presetSubtype="4" fill="hold" grpId="0" nodeType="clickEffect">
                                  <p:stCondLst>
                                    <p:cond delay="0"/>
                                  </p:stCondLst>
                                  <p:childTnLst>
                                    <p:set>
                                      <p:cBhvr>
                                        <p:cTn id="80" dur="1" fill="hold">
                                          <p:stCondLst>
                                            <p:cond delay="0"/>
                                          </p:stCondLst>
                                        </p:cTn>
                                        <p:tgtEl>
                                          <p:spTgt spid="107537"/>
                                        </p:tgtEl>
                                        <p:attrNameLst>
                                          <p:attrName>style.visibility</p:attrName>
                                        </p:attrNameLst>
                                      </p:cBhvr>
                                      <p:to>
                                        <p:strVal val="visible"/>
                                      </p:to>
                                    </p:set>
                                    <p:animEffect transition="in" filter="wheel(4)">
                                      <p:cBhvr>
                                        <p:cTn id="81" dur="2000"/>
                                        <p:tgtEl>
                                          <p:spTgt spid="107537"/>
                                        </p:tgtEl>
                                      </p:cBhvr>
                                    </p:animEffect>
                                  </p:childTnLst>
                                </p:cTn>
                              </p:par>
                              <p:par>
                                <p:cTn id="82" presetID="22" presetClass="emph" presetSubtype="0" fill="hold" grpId="1" nodeType="withEffect">
                                  <p:stCondLst>
                                    <p:cond delay="0"/>
                                  </p:stCondLst>
                                  <p:childTnLst>
                                    <p:animClr clrSpc="hsl" dir="cw">
                                      <p:cBhvr override="childStyle">
                                        <p:cTn id="83" dur="500" fill="hold"/>
                                        <p:tgtEl>
                                          <p:spTgt spid="107537"/>
                                        </p:tgtEl>
                                        <p:attrNameLst>
                                          <p:attrName>style.color</p:attrName>
                                        </p:attrNameLst>
                                      </p:cBhvr>
                                      <p:by>
                                        <p:hsl h="-7200000" s="0" l="0"/>
                                      </p:by>
                                    </p:animClr>
                                    <p:animClr clrSpc="hsl" dir="cw">
                                      <p:cBhvr>
                                        <p:cTn id="84" dur="500" fill="hold"/>
                                        <p:tgtEl>
                                          <p:spTgt spid="107537"/>
                                        </p:tgtEl>
                                        <p:attrNameLst>
                                          <p:attrName>fillcolor</p:attrName>
                                        </p:attrNameLst>
                                      </p:cBhvr>
                                      <p:by>
                                        <p:hsl h="-7200000" s="0" l="0"/>
                                      </p:by>
                                    </p:animClr>
                                    <p:animClr clrSpc="hsl" dir="cw">
                                      <p:cBhvr>
                                        <p:cTn id="85" dur="500" fill="hold"/>
                                        <p:tgtEl>
                                          <p:spTgt spid="107537"/>
                                        </p:tgtEl>
                                        <p:attrNameLst>
                                          <p:attrName>stroke.color</p:attrName>
                                        </p:attrNameLst>
                                      </p:cBhvr>
                                      <p:by>
                                        <p:hsl h="-7200000" s="0" l="0"/>
                                      </p:by>
                                    </p:animClr>
                                    <p:set>
                                      <p:cBhvr>
                                        <p:cTn id="86" dur="500" fill="hold"/>
                                        <p:tgtEl>
                                          <p:spTgt spid="107537"/>
                                        </p:tgtEl>
                                        <p:attrNameLst>
                                          <p:attrName>fill.type</p:attrName>
                                        </p:attrNameLst>
                                      </p:cBhvr>
                                      <p:to>
                                        <p:strVal val="solid"/>
                                      </p:to>
                                    </p:set>
                                  </p:childTnLst>
                                </p:cTn>
                              </p:par>
                              <p:par>
                                <p:cTn id="87" presetID="23" presetClass="entr" presetSubtype="16" fill="hold" nodeType="withEffect">
                                  <p:stCondLst>
                                    <p:cond delay="0"/>
                                  </p:stCondLst>
                                  <p:childTnLst>
                                    <p:set>
                                      <p:cBhvr>
                                        <p:cTn id="88" dur="1" fill="hold">
                                          <p:stCondLst>
                                            <p:cond delay="0"/>
                                          </p:stCondLst>
                                        </p:cTn>
                                        <p:tgtEl>
                                          <p:spTgt spid="17419"/>
                                        </p:tgtEl>
                                        <p:attrNameLst>
                                          <p:attrName>style.visibility</p:attrName>
                                        </p:attrNameLst>
                                      </p:cBhvr>
                                      <p:to>
                                        <p:strVal val="visible"/>
                                      </p:to>
                                    </p:set>
                                    <p:anim calcmode="lin" valueType="num">
                                      <p:cBhvr>
                                        <p:cTn id="89" dur="500" fill="hold"/>
                                        <p:tgtEl>
                                          <p:spTgt spid="17419"/>
                                        </p:tgtEl>
                                        <p:attrNameLst>
                                          <p:attrName>ppt_w</p:attrName>
                                        </p:attrNameLst>
                                      </p:cBhvr>
                                      <p:tavLst>
                                        <p:tav tm="0">
                                          <p:val>
                                            <p:fltVal val="0"/>
                                          </p:val>
                                        </p:tav>
                                        <p:tav tm="100000">
                                          <p:val>
                                            <p:strVal val="#ppt_w"/>
                                          </p:val>
                                        </p:tav>
                                      </p:tavLst>
                                    </p:anim>
                                    <p:anim calcmode="lin" valueType="num">
                                      <p:cBhvr>
                                        <p:cTn id="90" dur="500" fill="hold"/>
                                        <p:tgtEl>
                                          <p:spTgt spid="17419"/>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87"/>
                                            </p:cond>
                                          </p:stCondLst>
                                          <p:endCondLst>
                                            <p:cond evt="onStopAudio" delay="0">
                                              <p:tgtEl>
                                                <p:sldTgt/>
                                              </p:tgtEl>
                                            </p:cond>
                                          </p:endCondLst>
                                        </p:cTn>
                                        <p:tgtEl>
                                          <p:sndTgt r:embed="rId6"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animBg="1"/>
      <p:bldP spid="107525" grpId="0" animBg="1"/>
      <p:bldP spid="107533" grpId="0"/>
      <p:bldP spid="107534" grpId="0"/>
      <p:bldP spid="107535" grpId="0"/>
      <p:bldP spid="107536" grpId="0"/>
      <p:bldP spid="107537" grpId="0" animBg="1"/>
      <p:bldP spid="107537"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6" name="Picture 2" descr="a"/>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2051051" y="2525714"/>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547" name="Picture 3" descr="b"/>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1974850" y="3444875"/>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548" name="AutoShape 4"/>
          <p:cNvSpPr>
            <a:spLocks noChangeArrowheads="1"/>
          </p:cNvSpPr>
          <p:nvPr/>
        </p:nvSpPr>
        <p:spPr bwMode="auto">
          <a:xfrm>
            <a:off x="9063038" y="2514600"/>
            <a:ext cx="1376362" cy="660400"/>
          </a:xfrm>
          <a:prstGeom prst="roundRect">
            <a:avLst>
              <a:gd name="adj" fmla="val 16667"/>
            </a:avLst>
          </a:prstGeom>
          <a:gradFill rotWithShape="0">
            <a:gsLst>
              <a:gs pos="0">
                <a:srgbClr val="FFFFFF"/>
              </a:gs>
              <a:gs pos="100000">
                <a:srgbClr val="CCFF99"/>
              </a:gs>
            </a:gsLst>
            <a:path path="shape">
              <a:fillToRect l="50000" t="50000" r="50000" b="50000"/>
            </a:path>
          </a:gradFill>
          <a:ln>
            <a:noFill/>
          </a:ln>
          <a:effectLst>
            <a:prstShdw prst="shdw17" dist="17961" dir="2700000">
              <a:srgbClr val="7A995C"/>
            </a:prstShdw>
          </a:effectLst>
          <a:extLst>
            <a:ext uri="{91240B29-F687-4F45-9708-019B960494DF}">
              <a14:hiddenLine xmlns:a14="http://schemas.microsoft.com/office/drawing/2010/main" w="57150">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000" b="1">
                <a:solidFill>
                  <a:schemeClr val="accent2"/>
                </a:solidFill>
                <a:latin typeface="Times New Roman" panose="02020603050405020304" pitchFamily="18" charset="0"/>
              </a:rPr>
              <a:t>05</a:t>
            </a:r>
          </a:p>
        </p:txBody>
      </p:sp>
      <p:sp>
        <p:nvSpPr>
          <p:cNvPr id="108549" name="AutoShape 5"/>
          <p:cNvSpPr>
            <a:spLocks noChangeArrowheads="1"/>
          </p:cNvSpPr>
          <p:nvPr/>
        </p:nvSpPr>
        <p:spPr bwMode="auto">
          <a:xfrm>
            <a:off x="9058276" y="2514600"/>
            <a:ext cx="1376363" cy="660400"/>
          </a:xfrm>
          <a:prstGeom prst="roundRect">
            <a:avLst>
              <a:gd name="adj" fmla="val 16667"/>
            </a:avLst>
          </a:prstGeom>
          <a:gradFill rotWithShape="0">
            <a:gsLst>
              <a:gs pos="0">
                <a:srgbClr val="FFFFFF"/>
              </a:gs>
              <a:gs pos="100000">
                <a:srgbClr val="CCFF99"/>
              </a:gs>
            </a:gsLst>
            <a:path path="shape">
              <a:fillToRect l="50000" t="50000" r="50000" b="50000"/>
            </a:path>
          </a:gradFill>
          <a:ln>
            <a:noFill/>
          </a:ln>
          <a:effectLst>
            <a:prstShdw prst="shdw17" dist="17961" dir="2700000">
              <a:srgbClr val="7A995C"/>
            </a:prstShdw>
          </a:effectLst>
          <a:extLst>
            <a:ext uri="{91240B29-F687-4F45-9708-019B960494DF}">
              <a14:hiddenLine xmlns:a14="http://schemas.microsoft.com/office/drawing/2010/main" w="57150">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000" b="1">
                <a:solidFill>
                  <a:srgbClr val="0033CC"/>
                </a:solidFill>
                <a:latin typeface="Times New Roman" panose="02020603050405020304" pitchFamily="18" charset="0"/>
              </a:rPr>
              <a:t>04</a:t>
            </a:r>
          </a:p>
        </p:txBody>
      </p:sp>
      <p:sp>
        <p:nvSpPr>
          <p:cNvPr id="108550" name="AutoShape 6"/>
          <p:cNvSpPr>
            <a:spLocks noChangeArrowheads="1"/>
          </p:cNvSpPr>
          <p:nvPr/>
        </p:nvSpPr>
        <p:spPr bwMode="auto">
          <a:xfrm>
            <a:off x="9063038" y="2540000"/>
            <a:ext cx="1376362" cy="660400"/>
          </a:xfrm>
          <a:prstGeom prst="roundRect">
            <a:avLst>
              <a:gd name="adj" fmla="val 16667"/>
            </a:avLst>
          </a:prstGeom>
          <a:gradFill rotWithShape="0">
            <a:gsLst>
              <a:gs pos="0">
                <a:srgbClr val="FFFFFF"/>
              </a:gs>
              <a:gs pos="100000">
                <a:srgbClr val="CCFF99"/>
              </a:gs>
            </a:gsLst>
            <a:path path="shape">
              <a:fillToRect l="50000" t="50000" r="50000" b="50000"/>
            </a:path>
          </a:gradFill>
          <a:ln>
            <a:noFill/>
          </a:ln>
          <a:effectLst>
            <a:prstShdw prst="shdw17" dist="17961" dir="2700000">
              <a:srgbClr val="7A995C"/>
            </a:prstShdw>
          </a:effectLst>
          <a:extLst>
            <a:ext uri="{91240B29-F687-4F45-9708-019B960494DF}">
              <a14:hiddenLine xmlns:a14="http://schemas.microsoft.com/office/drawing/2010/main" w="57150">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000" b="1">
                <a:solidFill>
                  <a:schemeClr val="accent2"/>
                </a:solidFill>
                <a:latin typeface="Times New Roman" panose="02020603050405020304" pitchFamily="18" charset="0"/>
              </a:rPr>
              <a:t>03</a:t>
            </a:r>
          </a:p>
        </p:txBody>
      </p:sp>
      <p:sp>
        <p:nvSpPr>
          <p:cNvPr id="108551" name="AutoShape 7"/>
          <p:cNvSpPr>
            <a:spLocks noChangeArrowheads="1"/>
          </p:cNvSpPr>
          <p:nvPr/>
        </p:nvSpPr>
        <p:spPr bwMode="auto">
          <a:xfrm>
            <a:off x="9063038" y="2540000"/>
            <a:ext cx="1376362" cy="660400"/>
          </a:xfrm>
          <a:prstGeom prst="roundRect">
            <a:avLst>
              <a:gd name="adj" fmla="val 16667"/>
            </a:avLst>
          </a:prstGeom>
          <a:gradFill rotWithShape="0">
            <a:gsLst>
              <a:gs pos="0">
                <a:srgbClr val="FFFFFF"/>
              </a:gs>
              <a:gs pos="100000">
                <a:srgbClr val="CCFF99"/>
              </a:gs>
            </a:gsLst>
            <a:path path="shape">
              <a:fillToRect l="50000" t="50000" r="50000" b="50000"/>
            </a:path>
          </a:gradFill>
          <a:ln>
            <a:noFill/>
          </a:ln>
          <a:effectLst>
            <a:prstShdw prst="shdw17" dist="17961" dir="2700000">
              <a:srgbClr val="7A995C"/>
            </a:prstShdw>
          </a:effectLst>
          <a:extLst>
            <a:ext uri="{91240B29-F687-4F45-9708-019B960494DF}">
              <a14:hiddenLine xmlns:a14="http://schemas.microsoft.com/office/drawing/2010/main" w="57150">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000" b="1">
                <a:solidFill>
                  <a:schemeClr val="accent2"/>
                </a:solidFill>
                <a:latin typeface="Times New Roman" panose="02020603050405020304" pitchFamily="18" charset="0"/>
              </a:rPr>
              <a:t>02</a:t>
            </a:r>
          </a:p>
        </p:txBody>
      </p:sp>
      <p:sp>
        <p:nvSpPr>
          <p:cNvPr id="108552" name="AutoShape 8"/>
          <p:cNvSpPr>
            <a:spLocks noChangeArrowheads="1"/>
          </p:cNvSpPr>
          <p:nvPr/>
        </p:nvSpPr>
        <p:spPr bwMode="auto">
          <a:xfrm>
            <a:off x="9058276" y="2540000"/>
            <a:ext cx="1376363" cy="660400"/>
          </a:xfrm>
          <a:prstGeom prst="roundRect">
            <a:avLst>
              <a:gd name="adj" fmla="val 16667"/>
            </a:avLst>
          </a:prstGeom>
          <a:gradFill rotWithShape="0">
            <a:gsLst>
              <a:gs pos="0">
                <a:srgbClr val="FFFFFF"/>
              </a:gs>
              <a:gs pos="100000">
                <a:srgbClr val="CCFF99"/>
              </a:gs>
            </a:gsLst>
            <a:path path="shape">
              <a:fillToRect l="50000" t="50000" r="50000" b="50000"/>
            </a:path>
          </a:gradFill>
          <a:ln>
            <a:noFill/>
          </a:ln>
          <a:effectLst>
            <a:prstShdw prst="shdw17" dist="17961" dir="2700000">
              <a:srgbClr val="7A995C"/>
            </a:prstShdw>
          </a:effectLst>
          <a:extLst>
            <a:ext uri="{91240B29-F687-4F45-9708-019B960494DF}">
              <a14:hiddenLine xmlns:a14="http://schemas.microsoft.com/office/drawing/2010/main" w="57150">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000" b="1">
                <a:solidFill>
                  <a:schemeClr val="accent2"/>
                </a:solidFill>
                <a:latin typeface="Times New Roman" panose="02020603050405020304" pitchFamily="18" charset="0"/>
              </a:rPr>
              <a:t>01</a:t>
            </a:r>
          </a:p>
        </p:txBody>
      </p:sp>
      <p:sp>
        <p:nvSpPr>
          <p:cNvPr id="108553" name="AutoShape 9"/>
          <p:cNvSpPr>
            <a:spLocks noChangeArrowheads="1"/>
          </p:cNvSpPr>
          <p:nvPr/>
        </p:nvSpPr>
        <p:spPr bwMode="auto">
          <a:xfrm>
            <a:off x="9063038" y="2540000"/>
            <a:ext cx="1376362" cy="660400"/>
          </a:xfrm>
          <a:prstGeom prst="roundRect">
            <a:avLst>
              <a:gd name="adj" fmla="val 16667"/>
            </a:avLst>
          </a:prstGeom>
          <a:gradFill rotWithShape="0">
            <a:gsLst>
              <a:gs pos="0">
                <a:srgbClr val="FFFFFF"/>
              </a:gs>
              <a:gs pos="100000">
                <a:srgbClr val="CCFF99"/>
              </a:gs>
            </a:gsLst>
            <a:path path="shape">
              <a:fillToRect l="50000" t="50000" r="50000" b="50000"/>
            </a:path>
          </a:gradFill>
          <a:ln>
            <a:noFill/>
          </a:ln>
          <a:effectLst>
            <a:prstShdw prst="shdw17" dist="17961" dir="2700000">
              <a:srgbClr val="7A995C"/>
            </a:prstShdw>
          </a:effectLst>
          <a:extLst>
            <a:ext uri="{91240B29-F687-4F45-9708-019B960494DF}">
              <a14:hiddenLine xmlns:a14="http://schemas.microsoft.com/office/drawing/2010/main" w="57150">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i="1">
                <a:solidFill>
                  <a:schemeClr val="accent2"/>
                </a:solidFill>
                <a:latin typeface="Times New Roman" panose="02020603050405020304" pitchFamily="18" charset="0"/>
              </a:rPr>
              <a:t>Hết giờ</a:t>
            </a:r>
          </a:p>
        </p:txBody>
      </p:sp>
      <p:pic>
        <p:nvPicPr>
          <p:cNvPr id="108554" name="Picture 10" descr="c"/>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1974850" y="479425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555" name="Text Box 11" descr="25%"/>
          <p:cNvSpPr txBox="1">
            <a:spLocks noChangeArrowheads="1"/>
          </p:cNvSpPr>
          <p:nvPr/>
        </p:nvSpPr>
        <p:spPr bwMode="auto">
          <a:xfrm>
            <a:off x="1768476" y="922339"/>
            <a:ext cx="8899525" cy="1565275"/>
          </a:xfrm>
          <a:prstGeom prst="rect">
            <a:avLst/>
          </a:prstGeom>
          <a:pattFill prst="pct25">
            <a:fgClr>
              <a:srgbClr val="FF0066"/>
            </a:fgClr>
            <a:bgClr>
              <a:schemeClr val="bg1"/>
            </a:bgClr>
          </a:pattFill>
          <a:ln w="9525">
            <a:solidFill>
              <a:schemeClr val="hlink"/>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660066"/>
                </a:solidFill>
                <a:latin typeface="Times New Roman" panose="02020603050405020304" pitchFamily="18" charset="0"/>
              </a:rPr>
              <a:t>Câu 2: </a:t>
            </a:r>
            <a:r>
              <a:rPr lang="en-US" altLang="en-US" sz="4800" b="1">
                <a:solidFill>
                  <a:srgbClr val="0000FF"/>
                </a:solidFill>
              </a:rPr>
              <a:t>Kết quả của phép tính</a:t>
            </a:r>
            <a:r>
              <a:rPr lang="en-US" altLang="en-US" sz="4800"/>
              <a:t> </a:t>
            </a:r>
            <a:endParaRPr lang="en-US" altLang="en-US" sz="4800" b="1">
              <a:solidFill>
                <a:srgbClr val="660066"/>
              </a:solidFill>
              <a:latin typeface="Times New Roman" panose="02020603050405020304" pitchFamily="18" charset="0"/>
            </a:endParaRPr>
          </a:p>
          <a:p>
            <a:pPr eaLnBrk="1" hangingPunct="1"/>
            <a:r>
              <a:rPr lang="en-US" altLang="en-US" sz="4800" b="1">
                <a:solidFill>
                  <a:srgbClr val="660066"/>
                </a:solidFill>
                <a:latin typeface="Times New Roman" panose="02020603050405020304" pitchFamily="18" charset="0"/>
              </a:rPr>
              <a:t>2 giờ 30 phút x 2</a:t>
            </a:r>
          </a:p>
        </p:txBody>
      </p:sp>
      <p:sp>
        <p:nvSpPr>
          <p:cNvPr id="108556" name="Text Box 12"/>
          <p:cNvSpPr txBox="1">
            <a:spLocks noChangeArrowheads="1"/>
          </p:cNvSpPr>
          <p:nvPr/>
        </p:nvSpPr>
        <p:spPr bwMode="auto">
          <a:xfrm>
            <a:off x="3124201" y="2743201"/>
            <a:ext cx="6740525"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660066"/>
                </a:solidFill>
              </a:rPr>
              <a:t>4giờ  30phút</a:t>
            </a:r>
          </a:p>
        </p:txBody>
      </p:sp>
      <p:sp>
        <p:nvSpPr>
          <p:cNvPr id="108557" name="Text Box 13"/>
          <p:cNvSpPr txBox="1">
            <a:spLocks noChangeArrowheads="1"/>
          </p:cNvSpPr>
          <p:nvPr/>
        </p:nvSpPr>
        <p:spPr bwMode="auto">
          <a:xfrm>
            <a:off x="2971800" y="3621088"/>
            <a:ext cx="5334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660066"/>
                </a:solidFill>
              </a:rPr>
              <a:t> 4giờ  60phút</a:t>
            </a:r>
          </a:p>
        </p:txBody>
      </p:sp>
      <p:sp>
        <p:nvSpPr>
          <p:cNvPr id="108558" name="Text Box 14"/>
          <p:cNvSpPr txBox="1">
            <a:spLocks noChangeArrowheads="1"/>
          </p:cNvSpPr>
          <p:nvPr/>
        </p:nvSpPr>
        <p:spPr bwMode="auto">
          <a:xfrm>
            <a:off x="2895600" y="4876801"/>
            <a:ext cx="72390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660066"/>
                </a:solidFill>
              </a:rPr>
              <a:t>  4 giờ 20 phút</a:t>
            </a:r>
          </a:p>
        </p:txBody>
      </p:sp>
      <p:sp>
        <p:nvSpPr>
          <p:cNvPr id="108559" name="AutoShape 15"/>
          <p:cNvSpPr>
            <a:spLocks noChangeArrowheads="1"/>
          </p:cNvSpPr>
          <p:nvPr/>
        </p:nvSpPr>
        <p:spPr bwMode="auto">
          <a:xfrm>
            <a:off x="1828801" y="3581400"/>
            <a:ext cx="5400675" cy="914400"/>
          </a:xfrm>
          <a:prstGeom prst="roundRect">
            <a:avLst>
              <a:gd name="adj" fmla="val 16667"/>
            </a:avLst>
          </a:prstGeom>
          <a:noFill/>
          <a:ln w="57150">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pic>
        <p:nvPicPr>
          <p:cNvPr id="17419" name="Picture 11" descr="SugarwareZ-19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329738" y="5730876"/>
            <a:ext cx="129540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563" name="Text Box 19"/>
          <p:cNvSpPr txBox="1">
            <a:spLocks noChangeArrowheads="1"/>
          </p:cNvSpPr>
          <p:nvPr/>
        </p:nvSpPr>
        <p:spPr bwMode="auto">
          <a:xfrm>
            <a:off x="7391400" y="3657601"/>
            <a:ext cx="29718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660066"/>
                </a:solidFill>
              </a:rPr>
              <a:t>= 5giờ</a:t>
            </a:r>
          </a:p>
        </p:txBody>
      </p:sp>
      <p:sp>
        <p:nvSpPr>
          <p:cNvPr id="108564" name="AutoShape 20"/>
          <p:cNvSpPr>
            <a:spLocks noChangeArrowheads="1"/>
          </p:cNvSpPr>
          <p:nvPr/>
        </p:nvSpPr>
        <p:spPr bwMode="auto">
          <a:xfrm>
            <a:off x="1828800" y="3581400"/>
            <a:ext cx="8534400" cy="914400"/>
          </a:xfrm>
          <a:prstGeom prst="roundRect">
            <a:avLst>
              <a:gd name="adj" fmla="val 16667"/>
            </a:avLst>
          </a:prstGeom>
          <a:noFill/>
          <a:ln w="57150">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Tree>
    <p:extLst>
      <p:ext uri="{BB962C8B-B14F-4D97-AF65-F5344CB8AC3E}">
        <p14:creationId xmlns:p14="http://schemas.microsoft.com/office/powerpoint/2010/main" val="22203076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withEffect">
                                  <p:stCondLst>
                                    <p:cond delay="0"/>
                                  </p:stCondLst>
                                  <p:childTnLst>
                                    <p:set>
                                      <p:cBhvr>
                                        <p:cTn id="6" dur="1" fill="hold">
                                          <p:stCondLst>
                                            <p:cond delay="0"/>
                                          </p:stCondLst>
                                        </p:cTn>
                                        <p:tgtEl>
                                          <p:spTgt spid="108555"/>
                                        </p:tgtEl>
                                        <p:attrNameLst>
                                          <p:attrName>style.visibility</p:attrName>
                                        </p:attrNameLst>
                                      </p:cBhvr>
                                      <p:to>
                                        <p:strVal val="visible"/>
                                      </p:to>
                                    </p:set>
                                    <p:animEffect transition="in" filter="strips(downRight)">
                                      <p:cBhvr>
                                        <p:cTn id="7" dur="500"/>
                                        <p:tgtEl>
                                          <p:spTgt spid="10855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108547"/>
                                        </p:tgtEl>
                                        <p:attrNameLst>
                                          <p:attrName>style.visibility</p:attrName>
                                        </p:attrNameLst>
                                      </p:cBhvr>
                                      <p:to>
                                        <p:strVal val="visible"/>
                                      </p:to>
                                    </p:set>
                                    <p:animEffect transition="in" filter="strips(downRight)">
                                      <p:cBhvr>
                                        <p:cTn id="12" dur="500"/>
                                        <p:tgtEl>
                                          <p:spTgt spid="108547"/>
                                        </p:tgtEl>
                                      </p:cBhvr>
                                    </p:animEffect>
                                  </p:childTnLst>
                                  <p:subTnLst>
                                    <p:audio>
                                      <p:cMediaNode>
                                        <p:cTn display="0" masterRel="sameClick">
                                          <p:stCondLst>
                                            <p:cond evt="begin" delay="0">
                                              <p:tn val="10"/>
                                            </p:cond>
                                          </p:stCondLst>
                                          <p:endCondLst>
                                            <p:cond evt="onStopAudio" delay="0">
                                              <p:tgtEl>
                                                <p:sldTgt/>
                                              </p:tgtEl>
                                            </p:cond>
                                          </p:endCondLst>
                                        </p:cTn>
                                        <p:tgtEl>
                                          <p:sndTgt r:embed="rId3" name="chimes.wav"/>
                                        </p:tgtEl>
                                      </p:cMediaNode>
                                    </p:audio>
                                  </p:subTnLst>
                                </p:cTn>
                              </p:par>
                              <p:par>
                                <p:cTn id="13" presetID="18" presetClass="entr" presetSubtype="6" fill="hold" nodeType="withEffect">
                                  <p:stCondLst>
                                    <p:cond delay="0"/>
                                  </p:stCondLst>
                                  <p:childTnLst>
                                    <p:set>
                                      <p:cBhvr>
                                        <p:cTn id="14" dur="1" fill="hold">
                                          <p:stCondLst>
                                            <p:cond delay="0"/>
                                          </p:stCondLst>
                                        </p:cTn>
                                        <p:tgtEl>
                                          <p:spTgt spid="108546"/>
                                        </p:tgtEl>
                                        <p:attrNameLst>
                                          <p:attrName>style.visibility</p:attrName>
                                        </p:attrNameLst>
                                      </p:cBhvr>
                                      <p:to>
                                        <p:strVal val="visible"/>
                                      </p:to>
                                    </p:set>
                                    <p:animEffect transition="in" filter="strips(downRight)">
                                      <p:cBhvr>
                                        <p:cTn id="15" dur="500"/>
                                        <p:tgtEl>
                                          <p:spTgt spid="108546"/>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108556"/>
                                        </p:tgtEl>
                                        <p:attrNameLst>
                                          <p:attrName>style.visibility</p:attrName>
                                        </p:attrNameLst>
                                      </p:cBhvr>
                                      <p:to>
                                        <p:strVal val="visible"/>
                                      </p:to>
                                    </p:set>
                                    <p:animEffect transition="in" filter="strips(downRight)">
                                      <p:cBhvr>
                                        <p:cTn id="18" dur="500"/>
                                        <p:tgtEl>
                                          <p:spTgt spid="108556"/>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108557"/>
                                        </p:tgtEl>
                                        <p:attrNameLst>
                                          <p:attrName>style.visibility</p:attrName>
                                        </p:attrNameLst>
                                      </p:cBhvr>
                                      <p:to>
                                        <p:strVal val="visible"/>
                                      </p:to>
                                    </p:set>
                                    <p:animEffect transition="in" filter="strips(downRight)">
                                      <p:cBhvr>
                                        <p:cTn id="21" dur="500"/>
                                        <p:tgtEl>
                                          <p:spTgt spid="108557"/>
                                        </p:tgtEl>
                                      </p:cBhvr>
                                    </p:animEffect>
                                  </p:childTnLst>
                                </p:cTn>
                              </p:par>
                              <p:par>
                                <p:cTn id="22" presetID="18" presetClass="entr" presetSubtype="6" fill="hold" grpId="0" nodeType="withEffect">
                                  <p:stCondLst>
                                    <p:cond delay="0"/>
                                  </p:stCondLst>
                                  <p:childTnLst>
                                    <p:set>
                                      <p:cBhvr>
                                        <p:cTn id="23" dur="1" fill="hold">
                                          <p:stCondLst>
                                            <p:cond delay="0"/>
                                          </p:stCondLst>
                                        </p:cTn>
                                        <p:tgtEl>
                                          <p:spTgt spid="108558"/>
                                        </p:tgtEl>
                                        <p:attrNameLst>
                                          <p:attrName>style.visibility</p:attrName>
                                        </p:attrNameLst>
                                      </p:cBhvr>
                                      <p:to>
                                        <p:strVal val="visible"/>
                                      </p:to>
                                    </p:set>
                                    <p:animEffect transition="in" filter="strips(downRight)">
                                      <p:cBhvr>
                                        <p:cTn id="24" dur="500"/>
                                        <p:tgtEl>
                                          <p:spTgt spid="108558"/>
                                        </p:tgtEl>
                                      </p:cBhvr>
                                    </p:animEffect>
                                  </p:childTnLst>
                                </p:cTn>
                              </p:par>
                              <p:par>
                                <p:cTn id="25" presetID="18" presetClass="entr" presetSubtype="6" fill="hold" nodeType="withEffect">
                                  <p:stCondLst>
                                    <p:cond delay="0"/>
                                  </p:stCondLst>
                                  <p:childTnLst>
                                    <p:set>
                                      <p:cBhvr>
                                        <p:cTn id="26" dur="1" fill="hold">
                                          <p:stCondLst>
                                            <p:cond delay="0"/>
                                          </p:stCondLst>
                                        </p:cTn>
                                        <p:tgtEl>
                                          <p:spTgt spid="108554"/>
                                        </p:tgtEl>
                                        <p:attrNameLst>
                                          <p:attrName>style.visibility</p:attrName>
                                        </p:attrNameLst>
                                      </p:cBhvr>
                                      <p:to>
                                        <p:strVal val="visible"/>
                                      </p:to>
                                    </p:set>
                                    <p:animEffect transition="in" filter="strips(downRight)">
                                      <p:cBhvr>
                                        <p:cTn id="27" dur="500"/>
                                        <p:tgtEl>
                                          <p:spTgt spid="10855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500"/>
                                  </p:stCondLst>
                                  <p:childTnLst>
                                    <p:set>
                                      <p:cBhvr>
                                        <p:cTn id="31" dur="1" fill="hold">
                                          <p:stCondLst>
                                            <p:cond delay="0"/>
                                          </p:stCondLst>
                                        </p:cTn>
                                        <p:tgtEl>
                                          <p:spTgt spid="108548"/>
                                        </p:tgtEl>
                                        <p:attrNameLst>
                                          <p:attrName>style.visibility</p:attrName>
                                        </p:attrNameLst>
                                      </p:cBhvr>
                                      <p:to>
                                        <p:strVal val="visible"/>
                                      </p:to>
                                    </p:set>
                                    <p:animEffect transition="in" filter="fade">
                                      <p:cBhvr>
                                        <p:cTn id="32" dur="1000"/>
                                        <p:tgtEl>
                                          <p:spTgt spid="108548"/>
                                        </p:tgtEl>
                                      </p:cBhvr>
                                    </p:animEffect>
                                  </p:childTnLst>
                                  <p:subTnLst>
                                    <p:audio>
                                      <p:cMediaNode>
                                        <p:cTn display="0" masterRel="sameClick">
                                          <p:stCondLst>
                                            <p:cond evt="begin" delay="0">
                                              <p:tn val="30"/>
                                            </p:cond>
                                          </p:stCondLst>
                                          <p:endCondLst>
                                            <p:cond evt="onStopAudio" delay="0">
                                              <p:tgtEl>
                                                <p:sldTgt/>
                                              </p:tgtEl>
                                            </p:cond>
                                          </p:endCondLst>
                                        </p:cTn>
                                        <p:tgtEl>
                                          <p:sndTgt r:embed="rId4" name="click.wav"/>
                                        </p:tgtEl>
                                      </p:cMediaNode>
                                    </p:audio>
                                  </p:subTnLst>
                                </p:cTn>
                              </p:par>
                            </p:childTnLst>
                          </p:cTn>
                        </p:par>
                        <p:par>
                          <p:cTn id="33" fill="hold" nodeType="afterGroup">
                            <p:stCondLst>
                              <p:cond delay="1500"/>
                            </p:stCondLst>
                            <p:childTnLst>
                              <p:par>
                                <p:cTn id="34" presetID="10" presetClass="entr" presetSubtype="0" fill="hold" nodeType="afterEffect">
                                  <p:stCondLst>
                                    <p:cond delay="500"/>
                                  </p:stCondLst>
                                  <p:childTnLst>
                                    <p:set>
                                      <p:cBhvr>
                                        <p:cTn id="35" dur="1" fill="hold">
                                          <p:stCondLst>
                                            <p:cond delay="0"/>
                                          </p:stCondLst>
                                        </p:cTn>
                                        <p:tgtEl>
                                          <p:spTgt spid="108549"/>
                                        </p:tgtEl>
                                        <p:attrNameLst>
                                          <p:attrName>style.visibility</p:attrName>
                                        </p:attrNameLst>
                                      </p:cBhvr>
                                      <p:to>
                                        <p:strVal val="visible"/>
                                      </p:to>
                                    </p:set>
                                    <p:animEffect transition="in" filter="fade">
                                      <p:cBhvr>
                                        <p:cTn id="36" dur="500"/>
                                        <p:tgtEl>
                                          <p:spTgt spid="108549"/>
                                        </p:tgtEl>
                                      </p:cBhvr>
                                    </p:animEffect>
                                  </p:childTnLst>
                                  <p:subTnLst>
                                    <p:audio>
                                      <p:cMediaNode>
                                        <p:cTn display="0" masterRel="sameClick">
                                          <p:stCondLst>
                                            <p:cond evt="begin" delay="0">
                                              <p:tn val="34"/>
                                            </p:cond>
                                          </p:stCondLst>
                                          <p:endCondLst>
                                            <p:cond evt="onStopAudio" delay="0">
                                              <p:tgtEl>
                                                <p:sldTgt/>
                                              </p:tgtEl>
                                            </p:cond>
                                          </p:endCondLst>
                                        </p:cTn>
                                        <p:tgtEl>
                                          <p:sndTgt r:embed="rId4" name="click.wav"/>
                                        </p:tgtEl>
                                      </p:cMediaNode>
                                    </p:audio>
                                  </p:subTnLst>
                                </p:cTn>
                              </p:par>
                            </p:childTnLst>
                          </p:cTn>
                        </p:par>
                        <p:par>
                          <p:cTn id="37" fill="hold" nodeType="afterGroup">
                            <p:stCondLst>
                              <p:cond delay="2500"/>
                            </p:stCondLst>
                            <p:childTnLst>
                              <p:par>
                                <p:cTn id="38" presetID="10" presetClass="entr" presetSubtype="0" fill="hold" nodeType="afterEffect">
                                  <p:stCondLst>
                                    <p:cond delay="500"/>
                                  </p:stCondLst>
                                  <p:childTnLst>
                                    <p:set>
                                      <p:cBhvr>
                                        <p:cTn id="39" dur="1" fill="hold">
                                          <p:stCondLst>
                                            <p:cond delay="0"/>
                                          </p:stCondLst>
                                        </p:cTn>
                                        <p:tgtEl>
                                          <p:spTgt spid="108550"/>
                                        </p:tgtEl>
                                        <p:attrNameLst>
                                          <p:attrName>style.visibility</p:attrName>
                                        </p:attrNameLst>
                                      </p:cBhvr>
                                      <p:to>
                                        <p:strVal val="visible"/>
                                      </p:to>
                                    </p:set>
                                    <p:animEffect transition="in" filter="fade">
                                      <p:cBhvr>
                                        <p:cTn id="40" dur="500"/>
                                        <p:tgtEl>
                                          <p:spTgt spid="108550"/>
                                        </p:tgtEl>
                                      </p:cBhvr>
                                    </p:animEffect>
                                  </p:childTnLst>
                                  <p:subTnLst>
                                    <p:audio>
                                      <p:cMediaNode>
                                        <p:cTn display="0" masterRel="sameClick">
                                          <p:stCondLst>
                                            <p:cond evt="begin" delay="0">
                                              <p:tn val="38"/>
                                            </p:cond>
                                          </p:stCondLst>
                                          <p:endCondLst>
                                            <p:cond evt="onStopAudio" delay="0">
                                              <p:tgtEl>
                                                <p:sldTgt/>
                                              </p:tgtEl>
                                            </p:cond>
                                          </p:endCondLst>
                                        </p:cTn>
                                        <p:tgtEl>
                                          <p:sndTgt r:embed="rId4" name="click.wav"/>
                                        </p:tgtEl>
                                      </p:cMediaNode>
                                    </p:audio>
                                  </p:subTnLst>
                                </p:cTn>
                              </p:par>
                            </p:childTnLst>
                          </p:cTn>
                        </p:par>
                        <p:par>
                          <p:cTn id="41" fill="hold" nodeType="afterGroup">
                            <p:stCondLst>
                              <p:cond delay="3500"/>
                            </p:stCondLst>
                            <p:childTnLst>
                              <p:par>
                                <p:cTn id="42" presetID="10" presetClass="entr" presetSubtype="0" fill="hold" nodeType="afterEffect">
                                  <p:stCondLst>
                                    <p:cond delay="500"/>
                                  </p:stCondLst>
                                  <p:childTnLst>
                                    <p:set>
                                      <p:cBhvr>
                                        <p:cTn id="43" dur="1" fill="hold">
                                          <p:stCondLst>
                                            <p:cond delay="0"/>
                                          </p:stCondLst>
                                        </p:cTn>
                                        <p:tgtEl>
                                          <p:spTgt spid="108551"/>
                                        </p:tgtEl>
                                        <p:attrNameLst>
                                          <p:attrName>style.visibility</p:attrName>
                                        </p:attrNameLst>
                                      </p:cBhvr>
                                      <p:to>
                                        <p:strVal val="visible"/>
                                      </p:to>
                                    </p:set>
                                    <p:animEffect transition="in" filter="fade">
                                      <p:cBhvr>
                                        <p:cTn id="44" dur="500"/>
                                        <p:tgtEl>
                                          <p:spTgt spid="108551"/>
                                        </p:tgtEl>
                                      </p:cBhvr>
                                    </p:animEffect>
                                  </p:childTnLst>
                                  <p:subTnLst>
                                    <p:audio>
                                      <p:cMediaNode>
                                        <p:cTn display="0" masterRel="sameClick">
                                          <p:stCondLst>
                                            <p:cond evt="begin" delay="0">
                                              <p:tn val="42"/>
                                            </p:cond>
                                          </p:stCondLst>
                                          <p:endCondLst>
                                            <p:cond evt="onStopAudio" delay="0">
                                              <p:tgtEl>
                                                <p:sldTgt/>
                                              </p:tgtEl>
                                            </p:cond>
                                          </p:endCondLst>
                                        </p:cTn>
                                        <p:tgtEl>
                                          <p:sndTgt r:embed="rId4" name="click.wav"/>
                                        </p:tgtEl>
                                      </p:cMediaNode>
                                    </p:audio>
                                  </p:subTnLst>
                                </p:cTn>
                              </p:par>
                            </p:childTnLst>
                          </p:cTn>
                        </p:par>
                        <p:par>
                          <p:cTn id="45" fill="hold" nodeType="afterGroup">
                            <p:stCondLst>
                              <p:cond delay="4500"/>
                            </p:stCondLst>
                            <p:childTnLst>
                              <p:par>
                                <p:cTn id="46" presetID="10" presetClass="entr" presetSubtype="0" fill="hold" nodeType="afterEffect">
                                  <p:stCondLst>
                                    <p:cond delay="500"/>
                                  </p:stCondLst>
                                  <p:childTnLst>
                                    <p:set>
                                      <p:cBhvr>
                                        <p:cTn id="47" dur="1" fill="hold">
                                          <p:stCondLst>
                                            <p:cond delay="0"/>
                                          </p:stCondLst>
                                        </p:cTn>
                                        <p:tgtEl>
                                          <p:spTgt spid="108552"/>
                                        </p:tgtEl>
                                        <p:attrNameLst>
                                          <p:attrName>style.visibility</p:attrName>
                                        </p:attrNameLst>
                                      </p:cBhvr>
                                      <p:to>
                                        <p:strVal val="visible"/>
                                      </p:to>
                                    </p:set>
                                    <p:animEffect transition="in" filter="fade">
                                      <p:cBhvr>
                                        <p:cTn id="48" dur="500"/>
                                        <p:tgtEl>
                                          <p:spTgt spid="108552"/>
                                        </p:tgtEl>
                                      </p:cBhvr>
                                    </p:animEffect>
                                  </p:childTnLst>
                                  <p:subTnLst>
                                    <p:audio>
                                      <p:cMediaNode>
                                        <p:cTn display="0" masterRel="sameClick">
                                          <p:stCondLst>
                                            <p:cond evt="begin" delay="0">
                                              <p:tn val="46"/>
                                            </p:cond>
                                          </p:stCondLst>
                                          <p:endCondLst>
                                            <p:cond evt="onStopAudio" delay="0">
                                              <p:tgtEl>
                                                <p:sldTgt/>
                                              </p:tgtEl>
                                            </p:cond>
                                          </p:endCondLst>
                                        </p:cTn>
                                        <p:tgtEl>
                                          <p:sndTgt r:embed="rId4" name="click.wav"/>
                                        </p:tgtEl>
                                      </p:cMediaNode>
                                    </p:audio>
                                  </p:subTnLst>
                                </p:cTn>
                              </p:par>
                            </p:childTnLst>
                          </p:cTn>
                        </p:par>
                        <p:par>
                          <p:cTn id="49" fill="hold" nodeType="afterGroup">
                            <p:stCondLst>
                              <p:cond delay="5500"/>
                            </p:stCondLst>
                            <p:childTnLst>
                              <p:par>
                                <p:cTn id="50" presetID="10" presetClass="entr" presetSubtype="0" fill="hold" nodeType="afterEffect">
                                  <p:stCondLst>
                                    <p:cond delay="500"/>
                                  </p:stCondLst>
                                  <p:childTnLst>
                                    <p:set>
                                      <p:cBhvr>
                                        <p:cTn id="51" dur="1" fill="hold">
                                          <p:stCondLst>
                                            <p:cond delay="0"/>
                                          </p:stCondLst>
                                        </p:cTn>
                                        <p:tgtEl>
                                          <p:spTgt spid="108553"/>
                                        </p:tgtEl>
                                        <p:attrNameLst>
                                          <p:attrName>style.visibility</p:attrName>
                                        </p:attrNameLst>
                                      </p:cBhvr>
                                      <p:to>
                                        <p:strVal val="visible"/>
                                      </p:to>
                                    </p:set>
                                    <p:animEffect transition="in" filter="fade">
                                      <p:cBhvr>
                                        <p:cTn id="52" dur="500"/>
                                        <p:tgtEl>
                                          <p:spTgt spid="108553"/>
                                        </p:tgtEl>
                                      </p:cBhvr>
                                    </p:animEffect>
                                  </p:childTnLst>
                                  <p:subTnLst>
                                    <p:audio>
                                      <p:cMediaNode>
                                        <p:cTn display="0" masterRel="sameClick">
                                          <p:stCondLst>
                                            <p:cond evt="begin" delay="0">
                                              <p:tn val="50"/>
                                            </p:cond>
                                          </p:stCondLst>
                                          <p:endCondLst>
                                            <p:cond evt="onStopAudio" delay="0">
                                              <p:tgtEl>
                                                <p:sldTgt/>
                                              </p:tgtEl>
                                            </p:cond>
                                          </p:endCondLst>
                                        </p:cTn>
                                        <p:tgtEl>
                                          <p:sndTgt r:embed="rId5" name="BELL.WAV"/>
                                        </p:tgtEl>
                                      </p:cMediaNode>
                                    </p:audio>
                                  </p:subTnLst>
                                </p:cTn>
                              </p:par>
                              <p:par>
                                <p:cTn id="53" presetID="12" presetClass="exit" presetSubtype="4" fill="hold" nodeType="withEffect">
                                  <p:stCondLst>
                                    <p:cond delay="0"/>
                                  </p:stCondLst>
                                  <p:childTnLst>
                                    <p:animEffect transition="out" filter="slide(fromBottom)">
                                      <p:cBhvr>
                                        <p:cTn id="54" dur="500"/>
                                        <p:tgtEl>
                                          <p:spTgt spid="108548"/>
                                        </p:tgtEl>
                                      </p:cBhvr>
                                    </p:animEffect>
                                    <p:set>
                                      <p:cBhvr>
                                        <p:cTn id="55" dur="1" fill="hold">
                                          <p:stCondLst>
                                            <p:cond delay="499"/>
                                          </p:stCondLst>
                                        </p:cTn>
                                        <p:tgtEl>
                                          <p:spTgt spid="108548"/>
                                        </p:tgtEl>
                                        <p:attrNameLst>
                                          <p:attrName>style.visibility</p:attrName>
                                        </p:attrNameLst>
                                      </p:cBhvr>
                                      <p:to>
                                        <p:strVal val="hidden"/>
                                      </p:to>
                                    </p:set>
                                  </p:childTnLst>
                                </p:cTn>
                              </p:par>
                              <p:par>
                                <p:cTn id="56" presetID="12" presetClass="exit" presetSubtype="4" fill="hold" nodeType="withEffect">
                                  <p:stCondLst>
                                    <p:cond delay="0"/>
                                  </p:stCondLst>
                                  <p:childTnLst>
                                    <p:animEffect transition="out" filter="slide(fromBottom)">
                                      <p:cBhvr>
                                        <p:cTn id="57" dur="500"/>
                                        <p:tgtEl>
                                          <p:spTgt spid="108549"/>
                                        </p:tgtEl>
                                      </p:cBhvr>
                                    </p:animEffect>
                                    <p:set>
                                      <p:cBhvr>
                                        <p:cTn id="58" dur="1" fill="hold">
                                          <p:stCondLst>
                                            <p:cond delay="499"/>
                                          </p:stCondLst>
                                        </p:cTn>
                                        <p:tgtEl>
                                          <p:spTgt spid="108549"/>
                                        </p:tgtEl>
                                        <p:attrNameLst>
                                          <p:attrName>style.visibility</p:attrName>
                                        </p:attrNameLst>
                                      </p:cBhvr>
                                      <p:to>
                                        <p:strVal val="hidden"/>
                                      </p:to>
                                    </p:set>
                                  </p:childTnLst>
                                </p:cTn>
                              </p:par>
                              <p:par>
                                <p:cTn id="59" presetID="12" presetClass="exit" presetSubtype="4" fill="hold" nodeType="withEffect">
                                  <p:stCondLst>
                                    <p:cond delay="0"/>
                                  </p:stCondLst>
                                  <p:childTnLst>
                                    <p:animEffect transition="out" filter="slide(fromBottom)">
                                      <p:cBhvr>
                                        <p:cTn id="60" dur="500"/>
                                        <p:tgtEl>
                                          <p:spTgt spid="108550"/>
                                        </p:tgtEl>
                                      </p:cBhvr>
                                    </p:animEffect>
                                    <p:set>
                                      <p:cBhvr>
                                        <p:cTn id="61" dur="1" fill="hold">
                                          <p:stCondLst>
                                            <p:cond delay="499"/>
                                          </p:stCondLst>
                                        </p:cTn>
                                        <p:tgtEl>
                                          <p:spTgt spid="108550"/>
                                        </p:tgtEl>
                                        <p:attrNameLst>
                                          <p:attrName>style.visibility</p:attrName>
                                        </p:attrNameLst>
                                      </p:cBhvr>
                                      <p:to>
                                        <p:strVal val="hidden"/>
                                      </p:to>
                                    </p:set>
                                  </p:childTnLst>
                                </p:cTn>
                              </p:par>
                              <p:par>
                                <p:cTn id="62" presetID="12" presetClass="exit" presetSubtype="4" fill="hold" nodeType="withEffect">
                                  <p:stCondLst>
                                    <p:cond delay="0"/>
                                  </p:stCondLst>
                                  <p:childTnLst>
                                    <p:animEffect transition="out" filter="slide(fromBottom)">
                                      <p:cBhvr>
                                        <p:cTn id="63" dur="500"/>
                                        <p:tgtEl>
                                          <p:spTgt spid="108551"/>
                                        </p:tgtEl>
                                      </p:cBhvr>
                                    </p:animEffect>
                                    <p:set>
                                      <p:cBhvr>
                                        <p:cTn id="64" dur="1" fill="hold">
                                          <p:stCondLst>
                                            <p:cond delay="499"/>
                                          </p:stCondLst>
                                        </p:cTn>
                                        <p:tgtEl>
                                          <p:spTgt spid="108551"/>
                                        </p:tgtEl>
                                        <p:attrNameLst>
                                          <p:attrName>style.visibility</p:attrName>
                                        </p:attrNameLst>
                                      </p:cBhvr>
                                      <p:to>
                                        <p:strVal val="hidden"/>
                                      </p:to>
                                    </p:set>
                                  </p:childTnLst>
                                </p:cTn>
                              </p:par>
                              <p:par>
                                <p:cTn id="65" presetID="12" presetClass="exit" presetSubtype="4" fill="hold" nodeType="withEffect">
                                  <p:stCondLst>
                                    <p:cond delay="0"/>
                                  </p:stCondLst>
                                  <p:childTnLst>
                                    <p:animEffect transition="out" filter="slide(fromBottom)">
                                      <p:cBhvr>
                                        <p:cTn id="66" dur="500"/>
                                        <p:tgtEl>
                                          <p:spTgt spid="108552"/>
                                        </p:tgtEl>
                                      </p:cBhvr>
                                    </p:animEffect>
                                    <p:set>
                                      <p:cBhvr>
                                        <p:cTn id="67" dur="1" fill="hold">
                                          <p:stCondLst>
                                            <p:cond delay="499"/>
                                          </p:stCondLst>
                                        </p:cTn>
                                        <p:tgtEl>
                                          <p:spTgt spid="108552"/>
                                        </p:tgtEl>
                                        <p:attrNameLst>
                                          <p:attrName>style.visibility</p:attrName>
                                        </p:attrNameLst>
                                      </p:cBhvr>
                                      <p:to>
                                        <p:strVal val="hidden"/>
                                      </p:to>
                                    </p:set>
                                  </p:childTnLst>
                                </p:cTn>
                              </p:par>
                              <p:par>
                                <p:cTn id="68" presetID="12" presetClass="exit" presetSubtype="4" fill="hold" nodeType="withEffect">
                                  <p:stCondLst>
                                    <p:cond delay="0"/>
                                  </p:stCondLst>
                                  <p:childTnLst>
                                    <p:animEffect transition="out" filter="slide(fromBottom)">
                                      <p:cBhvr>
                                        <p:cTn id="69" dur="500"/>
                                        <p:tgtEl>
                                          <p:spTgt spid="108553"/>
                                        </p:tgtEl>
                                      </p:cBhvr>
                                    </p:animEffect>
                                    <p:set>
                                      <p:cBhvr>
                                        <p:cTn id="70" dur="1" fill="hold">
                                          <p:stCondLst>
                                            <p:cond delay="499"/>
                                          </p:stCondLst>
                                        </p:cTn>
                                        <p:tgtEl>
                                          <p:spTgt spid="108553"/>
                                        </p:tgtEl>
                                        <p:attrNameLst>
                                          <p:attrName>style.visibility</p:attrName>
                                        </p:attrNameLst>
                                      </p:cBhvr>
                                      <p:to>
                                        <p:strVal val="hidden"/>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21" presetClass="entr" presetSubtype="4" fill="hold" grpId="0" nodeType="clickEffect">
                                  <p:stCondLst>
                                    <p:cond delay="0"/>
                                  </p:stCondLst>
                                  <p:childTnLst>
                                    <p:set>
                                      <p:cBhvr>
                                        <p:cTn id="74" dur="1" fill="hold">
                                          <p:stCondLst>
                                            <p:cond delay="0"/>
                                          </p:stCondLst>
                                        </p:cTn>
                                        <p:tgtEl>
                                          <p:spTgt spid="108559"/>
                                        </p:tgtEl>
                                        <p:attrNameLst>
                                          <p:attrName>style.visibility</p:attrName>
                                        </p:attrNameLst>
                                      </p:cBhvr>
                                      <p:to>
                                        <p:strVal val="visible"/>
                                      </p:to>
                                    </p:set>
                                    <p:animEffect transition="in" filter="wheel(4)">
                                      <p:cBhvr>
                                        <p:cTn id="75" dur="2000"/>
                                        <p:tgtEl>
                                          <p:spTgt spid="108559"/>
                                        </p:tgtEl>
                                      </p:cBhvr>
                                    </p:animEffect>
                                  </p:childTnLst>
                                </p:cTn>
                              </p:par>
                              <p:par>
                                <p:cTn id="76" presetID="22" presetClass="emph" presetSubtype="0" fill="hold" grpId="1" nodeType="withEffect">
                                  <p:stCondLst>
                                    <p:cond delay="0"/>
                                  </p:stCondLst>
                                  <p:childTnLst>
                                    <p:animClr clrSpc="hsl" dir="cw">
                                      <p:cBhvr override="childStyle">
                                        <p:cTn id="77" dur="500" fill="hold"/>
                                        <p:tgtEl>
                                          <p:spTgt spid="108559"/>
                                        </p:tgtEl>
                                        <p:attrNameLst>
                                          <p:attrName>style.color</p:attrName>
                                        </p:attrNameLst>
                                      </p:cBhvr>
                                      <p:by>
                                        <p:hsl h="-7200000" s="0" l="0"/>
                                      </p:by>
                                    </p:animClr>
                                    <p:animClr clrSpc="hsl" dir="cw">
                                      <p:cBhvr>
                                        <p:cTn id="78" dur="500" fill="hold"/>
                                        <p:tgtEl>
                                          <p:spTgt spid="108559"/>
                                        </p:tgtEl>
                                        <p:attrNameLst>
                                          <p:attrName>fillcolor</p:attrName>
                                        </p:attrNameLst>
                                      </p:cBhvr>
                                      <p:by>
                                        <p:hsl h="-7200000" s="0" l="0"/>
                                      </p:by>
                                    </p:animClr>
                                    <p:animClr clrSpc="hsl" dir="cw">
                                      <p:cBhvr>
                                        <p:cTn id="79" dur="500" fill="hold"/>
                                        <p:tgtEl>
                                          <p:spTgt spid="108559"/>
                                        </p:tgtEl>
                                        <p:attrNameLst>
                                          <p:attrName>stroke.color</p:attrName>
                                        </p:attrNameLst>
                                      </p:cBhvr>
                                      <p:by>
                                        <p:hsl h="-7200000" s="0" l="0"/>
                                      </p:by>
                                    </p:animClr>
                                    <p:set>
                                      <p:cBhvr>
                                        <p:cTn id="80" dur="500" fill="hold"/>
                                        <p:tgtEl>
                                          <p:spTgt spid="108559"/>
                                        </p:tgtEl>
                                        <p:attrNameLst>
                                          <p:attrName>fill.type</p:attrName>
                                        </p:attrNameLst>
                                      </p:cBhvr>
                                      <p:to>
                                        <p:strVal val="solid"/>
                                      </p:to>
                                    </p:set>
                                  </p:childTnLst>
                                </p:cTn>
                              </p:par>
                              <p:par>
                                <p:cTn id="81" presetID="23" presetClass="entr" presetSubtype="16" fill="hold" nodeType="withEffect">
                                  <p:stCondLst>
                                    <p:cond delay="0"/>
                                  </p:stCondLst>
                                  <p:childTnLst>
                                    <p:set>
                                      <p:cBhvr>
                                        <p:cTn id="82" dur="1" fill="hold">
                                          <p:stCondLst>
                                            <p:cond delay="0"/>
                                          </p:stCondLst>
                                        </p:cTn>
                                        <p:tgtEl>
                                          <p:spTgt spid="17419"/>
                                        </p:tgtEl>
                                        <p:attrNameLst>
                                          <p:attrName>style.visibility</p:attrName>
                                        </p:attrNameLst>
                                      </p:cBhvr>
                                      <p:to>
                                        <p:strVal val="visible"/>
                                      </p:to>
                                    </p:set>
                                    <p:anim calcmode="lin" valueType="num">
                                      <p:cBhvr>
                                        <p:cTn id="83" dur="500" fill="hold"/>
                                        <p:tgtEl>
                                          <p:spTgt spid="17419"/>
                                        </p:tgtEl>
                                        <p:attrNameLst>
                                          <p:attrName>ppt_w</p:attrName>
                                        </p:attrNameLst>
                                      </p:cBhvr>
                                      <p:tavLst>
                                        <p:tav tm="0">
                                          <p:val>
                                            <p:fltVal val="0"/>
                                          </p:val>
                                        </p:tav>
                                        <p:tav tm="100000">
                                          <p:val>
                                            <p:strVal val="#ppt_w"/>
                                          </p:val>
                                        </p:tav>
                                      </p:tavLst>
                                    </p:anim>
                                    <p:anim calcmode="lin" valueType="num">
                                      <p:cBhvr>
                                        <p:cTn id="84" dur="500" fill="hold"/>
                                        <p:tgtEl>
                                          <p:spTgt spid="17419"/>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81"/>
                                            </p:cond>
                                          </p:stCondLst>
                                          <p:endCondLst>
                                            <p:cond evt="onStopAudio" delay="0">
                                              <p:tgtEl>
                                                <p:sldTgt/>
                                              </p:tgtEl>
                                            </p:cond>
                                          </p:endCondLst>
                                        </p:cTn>
                                        <p:tgtEl>
                                          <p:sndTgt r:embed="rId6" name="applause.wav"/>
                                        </p:tgtEl>
                                      </p:cMediaNode>
                                    </p:audio>
                                  </p:subTnLst>
                                </p:cTn>
                              </p:par>
                            </p:childTnLst>
                          </p:cTn>
                        </p:par>
                      </p:childTnLst>
                    </p:cTn>
                  </p:par>
                  <p:par>
                    <p:cTn id="85" fill="hold" nodeType="clickPar">
                      <p:stCondLst>
                        <p:cond delay="indefinite"/>
                      </p:stCondLst>
                      <p:childTnLst>
                        <p:par>
                          <p:cTn id="86" fill="hold" nodeType="withGroup">
                            <p:stCondLst>
                              <p:cond delay="0"/>
                            </p:stCondLst>
                            <p:childTnLst>
                              <p:par>
                                <p:cTn id="87" presetID="6" presetClass="entr" presetSubtype="16" fill="hold" grpId="0" nodeType="clickEffect">
                                  <p:stCondLst>
                                    <p:cond delay="0"/>
                                  </p:stCondLst>
                                  <p:childTnLst>
                                    <p:set>
                                      <p:cBhvr>
                                        <p:cTn id="88" dur="1" fill="hold">
                                          <p:stCondLst>
                                            <p:cond delay="0"/>
                                          </p:stCondLst>
                                        </p:cTn>
                                        <p:tgtEl>
                                          <p:spTgt spid="108563"/>
                                        </p:tgtEl>
                                        <p:attrNameLst>
                                          <p:attrName>style.visibility</p:attrName>
                                        </p:attrNameLst>
                                      </p:cBhvr>
                                      <p:to>
                                        <p:strVal val="visible"/>
                                      </p:to>
                                    </p:set>
                                    <p:animEffect transition="in" filter="circle(in)">
                                      <p:cBhvr>
                                        <p:cTn id="89" dur="2000"/>
                                        <p:tgtEl>
                                          <p:spTgt spid="108563"/>
                                        </p:tgtEl>
                                      </p:cBhvr>
                                    </p:animEffect>
                                  </p:childTnLst>
                                </p:cTn>
                              </p:par>
                            </p:childTnLst>
                          </p:cTn>
                        </p:par>
                        <p:par>
                          <p:cTn id="90" fill="hold" nodeType="afterGroup">
                            <p:stCondLst>
                              <p:cond delay="2000"/>
                            </p:stCondLst>
                            <p:childTnLst>
                              <p:par>
                                <p:cTn id="91" presetID="23" presetClass="exit" presetSubtype="32" fill="hold" grpId="2" nodeType="afterEffect">
                                  <p:stCondLst>
                                    <p:cond delay="0"/>
                                  </p:stCondLst>
                                  <p:childTnLst>
                                    <p:anim calcmode="lin" valueType="num">
                                      <p:cBhvr>
                                        <p:cTn id="92" dur="500"/>
                                        <p:tgtEl>
                                          <p:spTgt spid="108559"/>
                                        </p:tgtEl>
                                        <p:attrNameLst>
                                          <p:attrName>ppt_w</p:attrName>
                                        </p:attrNameLst>
                                      </p:cBhvr>
                                      <p:tavLst>
                                        <p:tav tm="0">
                                          <p:val>
                                            <p:strVal val="ppt_w"/>
                                          </p:val>
                                        </p:tav>
                                        <p:tav tm="100000">
                                          <p:val>
                                            <p:fltVal val="0"/>
                                          </p:val>
                                        </p:tav>
                                      </p:tavLst>
                                    </p:anim>
                                    <p:anim calcmode="lin" valueType="num">
                                      <p:cBhvr>
                                        <p:cTn id="93" dur="500"/>
                                        <p:tgtEl>
                                          <p:spTgt spid="108559"/>
                                        </p:tgtEl>
                                        <p:attrNameLst>
                                          <p:attrName>ppt_h</p:attrName>
                                        </p:attrNameLst>
                                      </p:cBhvr>
                                      <p:tavLst>
                                        <p:tav tm="0">
                                          <p:val>
                                            <p:strVal val="ppt_h"/>
                                          </p:val>
                                        </p:tav>
                                        <p:tav tm="100000">
                                          <p:val>
                                            <p:fltVal val="0"/>
                                          </p:val>
                                        </p:tav>
                                      </p:tavLst>
                                    </p:anim>
                                    <p:set>
                                      <p:cBhvr>
                                        <p:cTn id="94" dur="1" fill="hold">
                                          <p:stCondLst>
                                            <p:cond delay="499"/>
                                          </p:stCondLst>
                                        </p:cTn>
                                        <p:tgtEl>
                                          <p:spTgt spid="108559"/>
                                        </p:tgtEl>
                                        <p:attrNameLst>
                                          <p:attrName>style.visibility</p:attrName>
                                        </p:attrNameLst>
                                      </p:cBhvr>
                                      <p:to>
                                        <p:strVal val="hidden"/>
                                      </p:to>
                                    </p:set>
                                  </p:childTnLst>
                                </p:cTn>
                              </p:par>
                            </p:childTnLst>
                          </p:cTn>
                        </p:par>
                        <p:par>
                          <p:cTn id="95" fill="hold" nodeType="afterGroup">
                            <p:stCondLst>
                              <p:cond delay="2500"/>
                            </p:stCondLst>
                            <p:childTnLst>
                              <p:par>
                                <p:cTn id="96" presetID="6" presetClass="entr" presetSubtype="16" fill="hold" grpId="0" nodeType="afterEffect">
                                  <p:stCondLst>
                                    <p:cond delay="0"/>
                                  </p:stCondLst>
                                  <p:childTnLst>
                                    <p:set>
                                      <p:cBhvr>
                                        <p:cTn id="97" dur="1" fill="hold">
                                          <p:stCondLst>
                                            <p:cond delay="0"/>
                                          </p:stCondLst>
                                        </p:cTn>
                                        <p:tgtEl>
                                          <p:spTgt spid="108564"/>
                                        </p:tgtEl>
                                        <p:attrNameLst>
                                          <p:attrName>style.visibility</p:attrName>
                                        </p:attrNameLst>
                                      </p:cBhvr>
                                      <p:to>
                                        <p:strVal val="visible"/>
                                      </p:to>
                                    </p:set>
                                    <p:animEffect transition="in" filter="circle(in)">
                                      <p:cBhvr>
                                        <p:cTn id="98" dur="2000"/>
                                        <p:tgtEl>
                                          <p:spTgt spid="1085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8" grpId="0" animBg="1"/>
      <p:bldP spid="108555" grpId="0" animBg="1"/>
      <p:bldP spid="108556" grpId="0"/>
      <p:bldP spid="108557" grpId="0"/>
      <p:bldP spid="108558" grpId="0"/>
      <p:bldP spid="108559" grpId="0" animBg="1"/>
      <p:bldP spid="108559" grpId="1" animBg="1"/>
      <p:bldP spid="108559" grpId="2" animBg="1"/>
      <p:bldP spid="108563" grpId="0"/>
      <p:bldP spid="10856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9570" name="Picture 2" descr="a"/>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2089151" y="2870201"/>
            <a:ext cx="809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571" name="Picture 3" descr="b"/>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1984375" y="3767138"/>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572" name="AutoShape 4"/>
          <p:cNvSpPr>
            <a:spLocks noChangeArrowheads="1"/>
          </p:cNvSpPr>
          <p:nvPr/>
        </p:nvSpPr>
        <p:spPr bwMode="auto">
          <a:xfrm>
            <a:off x="9063038" y="2514600"/>
            <a:ext cx="1376362" cy="660400"/>
          </a:xfrm>
          <a:prstGeom prst="roundRect">
            <a:avLst>
              <a:gd name="adj" fmla="val 16667"/>
            </a:avLst>
          </a:prstGeom>
          <a:gradFill rotWithShape="0">
            <a:gsLst>
              <a:gs pos="0">
                <a:srgbClr val="FFFFFF"/>
              </a:gs>
              <a:gs pos="100000">
                <a:srgbClr val="CCFF99"/>
              </a:gs>
            </a:gsLst>
            <a:path path="shape">
              <a:fillToRect l="50000" t="50000" r="50000" b="50000"/>
            </a:path>
          </a:gradFill>
          <a:ln>
            <a:noFill/>
          </a:ln>
          <a:effectLst>
            <a:prstShdw prst="shdw17" dist="17961" dir="2700000">
              <a:srgbClr val="7A995C"/>
            </a:prstShdw>
          </a:effectLst>
          <a:extLst>
            <a:ext uri="{91240B29-F687-4F45-9708-019B960494DF}">
              <a14:hiddenLine xmlns:a14="http://schemas.microsoft.com/office/drawing/2010/main" w="57150">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000" b="1">
                <a:solidFill>
                  <a:schemeClr val="accent2"/>
                </a:solidFill>
                <a:latin typeface="Times New Roman" panose="02020603050405020304" pitchFamily="18" charset="0"/>
              </a:rPr>
              <a:t>05</a:t>
            </a:r>
          </a:p>
        </p:txBody>
      </p:sp>
      <p:sp>
        <p:nvSpPr>
          <p:cNvPr id="109573" name="AutoShape 5"/>
          <p:cNvSpPr>
            <a:spLocks noChangeArrowheads="1"/>
          </p:cNvSpPr>
          <p:nvPr/>
        </p:nvSpPr>
        <p:spPr bwMode="auto">
          <a:xfrm>
            <a:off x="9058276" y="2514600"/>
            <a:ext cx="1376363" cy="660400"/>
          </a:xfrm>
          <a:prstGeom prst="roundRect">
            <a:avLst>
              <a:gd name="adj" fmla="val 16667"/>
            </a:avLst>
          </a:prstGeom>
          <a:gradFill rotWithShape="0">
            <a:gsLst>
              <a:gs pos="0">
                <a:srgbClr val="FFFFFF"/>
              </a:gs>
              <a:gs pos="100000">
                <a:srgbClr val="CCFF99"/>
              </a:gs>
            </a:gsLst>
            <a:path path="shape">
              <a:fillToRect l="50000" t="50000" r="50000" b="50000"/>
            </a:path>
          </a:gradFill>
          <a:ln>
            <a:noFill/>
          </a:ln>
          <a:effectLst>
            <a:prstShdw prst="shdw17" dist="17961" dir="2700000">
              <a:srgbClr val="7A995C"/>
            </a:prstShdw>
          </a:effectLst>
          <a:extLst>
            <a:ext uri="{91240B29-F687-4F45-9708-019B960494DF}">
              <a14:hiddenLine xmlns:a14="http://schemas.microsoft.com/office/drawing/2010/main" w="57150">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000" b="1">
                <a:solidFill>
                  <a:srgbClr val="0033CC"/>
                </a:solidFill>
                <a:latin typeface="Times New Roman" panose="02020603050405020304" pitchFamily="18" charset="0"/>
              </a:rPr>
              <a:t>04</a:t>
            </a:r>
          </a:p>
        </p:txBody>
      </p:sp>
      <p:sp>
        <p:nvSpPr>
          <p:cNvPr id="109574" name="AutoShape 6"/>
          <p:cNvSpPr>
            <a:spLocks noChangeArrowheads="1"/>
          </p:cNvSpPr>
          <p:nvPr/>
        </p:nvSpPr>
        <p:spPr bwMode="auto">
          <a:xfrm>
            <a:off x="9063038" y="2540000"/>
            <a:ext cx="1376362" cy="660400"/>
          </a:xfrm>
          <a:prstGeom prst="roundRect">
            <a:avLst>
              <a:gd name="adj" fmla="val 16667"/>
            </a:avLst>
          </a:prstGeom>
          <a:gradFill rotWithShape="0">
            <a:gsLst>
              <a:gs pos="0">
                <a:srgbClr val="FFFFFF"/>
              </a:gs>
              <a:gs pos="100000">
                <a:srgbClr val="CCFF99"/>
              </a:gs>
            </a:gsLst>
            <a:path path="shape">
              <a:fillToRect l="50000" t="50000" r="50000" b="50000"/>
            </a:path>
          </a:gradFill>
          <a:ln>
            <a:noFill/>
          </a:ln>
          <a:effectLst>
            <a:prstShdw prst="shdw17" dist="17961" dir="2700000">
              <a:srgbClr val="7A995C"/>
            </a:prstShdw>
          </a:effectLst>
          <a:extLst>
            <a:ext uri="{91240B29-F687-4F45-9708-019B960494DF}">
              <a14:hiddenLine xmlns:a14="http://schemas.microsoft.com/office/drawing/2010/main" w="57150">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000" b="1">
                <a:solidFill>
                  <a:schemeClr val="accent2"/>
                </a:solidFill>
                <a:latin typeface="Times New Roman" panose="02020603050405020304" pitchFamily="18" charset="0"/>
              </a:rPr>
              <a:t>03</a:t>
            </a:r>
          </a:p>
        </p:txBody>
      </p:sp>
      <p:sp>
        <p:nvSpPr>
          <p:cNvPr id="109575" name="AutoShape 7"/>
          <p:cNvSpPr>
            <a:spLocks noChangeArrowheads="1"/>
          </p:cNvSpPr>
          <p:nvPr/>
        </p:nvSpPr>
        <p:spPr bwMode="auto">
          <a:xfrm>
            <a:off x="9063038" y="2540000"/>
            <a:ext cx="1376362" cy="660400"/>
          </a:xfrm>
          <a:prstGeom prst="roundRect">
            <a:avLst>
              <a:gd name="adj" fmla="val 16667"/>
            </a:avLst>
          </a:prstGeom>
          <a:gradFill rotWithShape="0">
            <a:gsLst>
              <a:gs pos="0">
                <a:srgbClr val="FFFFFF"/>
              </a:gs>
              <a:gs pos="100000">
                <a:srgbClr val="CCFF99"/>
              </a:gs>
            </a:gsLst>
            <a:path path="shape">
              <a:fillToRect l="50000" t="50000" r="50000" b="50000"/>
            </a:path>
          </a:gradFill>
          <a:ln>
            <a:noFill/>
          </a:ln>
          <a:effectLst>
            <a:prstShdw prst="shdw17" dist="17961" dir="2700000">
              <a:srgbClr val="7A995C"/>
            </a:prstShdw>
          </a:effectLst>
          <a:extLst>
            <a:ext uri="{91240B29-F687-4F45-9708-019B960494DF}">
              <a14:hiddenLine xmlns:a14="http://schemas.microsoft.com/office/drawing/2010/main" w="57150">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000" b="1">
                <a:solidFill>
                  <a:schemeClr val="accent2"/>
                </a:solidFill>
                <a:latin typeface="Times New Roman" panose="02020603050405020304" pitchFamily="18" charset="0"/>
              </a:rPr>
              <a:t>02</a:t>
            </a:r>
          </a:p>
        </p:txBody>
      </p:sp>
      <p:sp>
        <p:nvSpPr>
          <p:cNvPr id="109576" name="AutoShape 8"/>
          <p:cNvSpPr>
            <a:spLocks noChangeArrowheads="1"/>
          </p:cNvSpPr>
          <p:nvPr/>
        </p:nvSpPr>
        <p:spPr bwMode="auto">
          <a:xfrm>
            <a:off x="9058276" y="2540000"/>
            <a:ext cx="1376363" cy="660400"/>
          </a:xfrm>
          <a:prstGeom prst="roundRect">
            <a:avLst>
              <a:gd name="adj" fmla="val 16667"/>
            </a:avLst>
          </a:prstGeom>
          <a:gradFill rotWithShape="0">
            <a:gsLst>
              <a:gs pos="0">
                <a:srgbClr val="FFFFFF"/>
              </a:gs>
              <a:gs pos="100000">
                <a:srgbClr val="CCFF99"/>
              </a:gs>
            </a:gsLst>
            <a:path path="shape">
              <a:fillToRect l="50000" t="50000" r="50000" b="50000"/>
            </a:path>
          </a:gradFill>
          <a:ln>
            <a:noFill/>
          </a:ln>
          <a:effectLst>
            <a:prstShdw prst="shdw17" dist="17961" dir="2700000">
              <a:srgbClr val="7A995C"/>
            </a:prstShdw>
          </a:effectLst>
          <a:extLst>
            <a:ext uri="{91240B29-F687-4F45-9708-019B960494DF}">
              <a14:hiddenLine xmlns:a14="http://schemas.microsoft.com/office/drawing/2010/main" w="57150">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000" b="1">
                <a:solidFill>
                  <a:schemeClr val="accent2"/>
                </a:solidFill>
                <a:latin typeface="Times New Roman" panose="02020603050405020304" pitchFamily="18" charset="0"/>
              </a:rPr>
              <a:t>01</a:t>
            </a:r>
          </a:p>
        </p:txBody>
      </p:sp>
      <p:sp>
        <p:nvSpPr>
          <p:cNvPr id="109577" name="AutoShape 9"/>
          <p:cNvSpPr>
            <a:spLocks noChangeArrowheads="1"/>
          </p:cNvSpPr>
          <p:nvPr/>
        </p:nvSpPr>
        <p:spPr bwMode="auto">
          <a:xfrm>
            <a:off x="9063038" y="2540000"/>
            <a:ext cx="1376362" cy="660400"/>
          </a:xfrm>
          <a:prstGeom prst="roundRect">
            <a:avLst>
              <a:gd name="adj" fmla="val 16667"/>
            </a:avLst>
          </a:prstGeom>
          <a:gradFill rotWithShape="0">
            <a:gsLst>
              <a:gs pos="0">
                <a:srgbClr val="FFFFFF"/>
              </a:gs>
              <a:gs pos="100000">
                <a:srgbClr val="CCFF99"/>
              </a:gs>
            </a:gsLst>
            <a:path path="shape">
              <a:fillToRect l="50000" t="50000" r="50000" b="50000"/>
            </a:path>
          </a:gradFill>
          <a:ln>
            <a:noFill/>
          </a:ln>
          <a:effectLst>
            <a:prstShdw prst="shdw17" dist="17961" dir="2700000">
              <a:srgbClr val="7A995C"/>
            </a:prstShdw>
          </a:effectLst>
          <a:extLst>
            <a:ext uri="{91240B29-F687-4F45-9708-019B960494DF}">
              <a14:hiddenLine xmlns:a14="http://schemas.microsoft.com/office/drawing/2010/main" w="57150">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i="1">
                <a:solidFill>
                  <a:schemeClr val="accent2"/>
                </a:solidFill>
                <a:latin typeface="Times New Roman" panose="02020603050405020304" pitchFamily="18" charset="0"/>
              </a:rPr>
              <a:t>Hết giờ</a:t>
            </a:r>
          </a:p>
        </p:txBody>
      </p:sp>
      <p:pic>
        <p:nvPicPr>
          <p:cNvPr id="109578" name="Picture 10" descr="c"/>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1984375" y="4919663"/>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579" name="Picture 11" descr="d"/>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2024063" y="5983288"/>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580" name="Text Box 12"/>
          <p:cNvSpPr txBox="1">
            <a:spLocks noChangeArrowheads="1"/>
          </p:cNvSpPr>
          <p:nvPr/>
        </p:nvSpPr>
        <p:spPr bwMode="auto">
          <a:xfrm>
            <a:off x="1768475" y="1089026"/>
            <a:ext cx="8504238" cy="1311275"/>
          </a:xfrm>
          <a:prstGeom prst="rect">
            <a:avLst/>
          </a:prstGeom>
          <a:gradFill rotWithShape="1">
            <a:gsLst>
              <a:gs pos="0">
                <a:schemeClr val="accent1"/>
              </a:gs>
              <a:gs pos="50000">
                <a:schemeClr val="bg1"/>
              </a:gs>
              <a:gs pos="100000">
                <a:schemeClr val="accent1"/>
              </a:gs>
            </a:gsLst>
            <a:lin ang="5400000" scaled="1"/>
          </a:gradFill>
          <a:ln>
            <a:noFill/>
          </a:ln>
          <a:effectLst/>
          <a:extLst/>
        </p:spPr>
        <p:txBody>
          <a:bodyPr>
            <a:spAutoFit/>
          </a:bodyPr>
          <a:lstStyle/>
          <a:p>
            <a:pPr eaLnBrk="1" hangingPunct="1">
              <a:defRPr/>
            </a:pPr>
            <a:r>
              <a:rPr lang="en-US" sz="4000" b="1" i="1" u="sng">
                <a:solidFill>
                  <a:srgbClr val="660066"/>
                </a:solidFill>
                <a:latin typeface="Times New Roman" pitchFamily="18" charset="0"/>
              </a:rPr>
              <a:t>Câu 3:</a:t>
            </a:r>
            <a:r>
              <a:rPr lang="en-US" sz="4000" b="1">
                <a:solidFill>
                  <a:srgbClr val="00FFCC"/>
                </a:solidFill>
                <a:latin typeface="Arial" charset="0"/>
              </a:rPr>
              <a:t> </a:t>
            </a:r>
            <a:r>
              <a:rPr lang="en-US" sz="4000" b="1">
                <a:solidFill>
                  <a:srgbClr val="0000FF"/>
                </a:solidFill>
                <a:latin typeface="Arial" charset="0"/>
              </a:rPr>
              <a:t>Kết quả của phép tính </a:t>
            </a:r>
          </a:p>
          <a:p>
            <a:pPr eaLnBrk="1" hangingPunct="1">
              <a:defRPr/>
            </a:pPr>
            <a:r>
              <a:rPr lang="en-US" sz="4000" b="1">
                <a:solidFill>
                  <a:srgbClr val="0000FF"/>
                </a:solidFill>
                <a:latin typeface="Arial" charset="0"/>
              </a:rPr>
              <a:t>   1 phút 6 giây x 11</a:t>
            </a:r>
            <a:endParaRPr lang="en-US" sz="4000">
              <a:latin typeface="Arial" charset="0"/>
            </a:endParaRPr>
          </a:p>
        </p:txBody>
      </p:sp>
      <p:sp>
        <p:nvSpPr>
          <p:cNvPr id="109581" name="Text Box 13"/>
          <p:cNvSpPr txBox="1">
            <a:spLocks noChangeArrowheads="1"/>
          </p:cNvSpPr>
          <p:nvPr/>
        </p:nvSpPr>
        <p:spPr bwMode="auto">
          <a:xfrm>
            <a:off x="3988159" y="3070227"/>
            <a:ext cx="4872506"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smtClean="0">
                <a:solidFill>
                  <a:srgbClr val="0000FF"/>
                </a:solidFill>
              </a:rPr>
              <a:t>12 </a:t>
            </a:r>
            <a:r>
              <a:rPr lang="en-US" altLang="en-US" sz="4800" b="1">
                <a:solidFill>
                  <a:srgbClr val="0000FF"/>
                </a:solidFill>
              </a:rPr>
              <a:t>phút 6 giây</a:t>
            </a:r>
          </a:p>
        </p:txBody>
      </p:sp>
      <p:sp>
        <p:nvSpPr>
          <p:cNvPr id="109582" name="Text Box 14"/>
          <p:cNvSpPr txBox="1">
            <a:spLocks noChangeArrowheads="1"/>
          </p:cNvSpPr>
          <p:nvPr/>
        </p:nvSpPr>
        <p:spPr bwMode="auto">
          <a:xfrm>
            <a:off x="3810001" y="4064001"/>
            <a:ext cx="10406063"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10phút 60 giây</a:t>
            </a:r>
          </a:p>
        </p:txBody>
      </p:sp>
      <p:sp>
        <p:nvSpPr>
          <p:cNvPr id="109583" name="Text Box 15"/>
          <p:cNvSpPr txBox="1">
            <a:spLocks noChangeArrowheads="1"/>
          </p:cNvSpPr>
          <p:nvPr/>
        </p:nvSpPr>
        <p:spPr bwMode="auto">
          <a:xfrm>
            <a:off x="3733800" y="5105401"/>
            <a:ext cx="8027988"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10phút 30 giây</a:t>
            </a:r>
          </a:p>
        </p:txBody>
      </p:sp>
      <p:sp>
        <p:nvSpPr>
          <p:cNvPr id="109584" name="Text Box 16"/>
          <p:cNvSpPr txBox="1">
            <a:spLocks noChangeArrowheads="1"/>
          </p:cNvSpPr>
          <p:nvPr/>
        </p:nvSpPr>
        <p:spPr bwMode="auto">
          <a:xfrm>
            <a:off x="3844925" y="6091238"/>
            <a:ext cx="8027988"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0000FF"/>
                </a:solidFill>
              </a:rPr>
              <a:t> 20phút 20 giây</a:t>
            </a:r>
          </a:p>
        </p:txBody>
      </p:sp>
      <p:sp>
        <p:nvSpPr>
          <p:cNvPr id="109585" name="AutoShape 17"/>
          <p:cNvSpPr>
            <a:spLocks noChangeArrowheads="1"/>
          </p:cNvSpPr>
          <p:nvPr/>
        </p:nvSpPr>
        <p:spPr bwMode="auto">
          <a:xfrm>
            <a:off x="3983398" y="3005139"/>
            <a:ext cx="4499020" cy="914400"/>
          </a:xfrm>
          <a:prstGeom prst="roundRect">
            <a:avLst>
              <a:gd name="adj" fmla="val 16667"/>
            </a:avLst>
          </a:prstGeom>
          <a:noFill/>
          <a:ln w="57150">
            <a:solidFill>
              <a:srgbClr val="0066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pic>
        <p:nvPicPr>
          <p:cNvPr id="17419" name="Picture 11" descr="SugarwareZ-19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329738" y="5730876"/>
            <a:ext cx="129540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95482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withEffect">
                                  <p:stCondLst>
                                    <p:cond delay="0"/>
                                  </p:stCondLst>
                                  <p:childTnLst>
                                    <p:set>
                                      <p:cBhvr>
                                        <p:cTn id="6" dur="1" fill="hold">
                                          <p:stCondLst>
                                            <p:cond delay="0"/>
                                          </p:stCondLst>
                                        </p:cTn>
                                        <p:tgtEl>
                                          <p:spTgt spid="109580"/>
                                        </p:tgtEl>
                                        <p:attrNameLst>
                                          <p:attrName>style.visibility</p:attrName>
                                        </p:attrNameLst>
                                      </p:cBhvr>
                                      <p:to>
                                        <p:strVal val="visible"/>
                                      </p:to>
                                    </p:set>
                                    <p:animEffect transition="in" filter="strips(downRight)">
                                      <p:cBhvr>
                                        <p:cTn id="7" dur="500"/>
                                        <p:tgtEl>
                                          <p:spTgt spid="109580"/>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109571"/>
                                        </p:tgtEl>
                                        <p:attrNameLst>
                                          <p:attrName>style.visibility</p:attrName>
                                        </p:attrNameLst>
                                      </p:cBhvr>
                                      <p:to>
                                        <p:strVal val="visible"/>
                                      </p:to>
                                    </p:set>
                                    <p:animEffect transition="in" filter="strips(downRight)">
                                      <p:cBhvr>
                                        <p:cTn id="12" dur="500"/>
                                        <p:tgtEl>
                                          <p:spTgt spid="109571"/>
                                        </p:tgtEl>
                                      </p:cBhvr>
                                    </p:animEffect>
                                  </p:childTnLst>
                                  <p:subTnLst>
                                    <p:audio>
                                      <p:cMediaNode>
                                        <p:cTn display="0" masterRel="sameClick">
                                          <p:stCondLst>
                                            <p:cond evt="begin" delay="0">
                                              <p:tn val="10"/>
                                            </p:cond>
                                          </p:stCondLst>
                                          <p:endCondLst>
                                            <p:cond evt="onStopAudio" delay="0">
                                              <p:tgtEl>
                                                <p:sldTgt/>
                                              </p:tgtEl>
                                            </p:cond>
                                          </p:endCondLst>
                                        </p:cTn>
                                        <p:tgtEl>
                                          <p:sndTgt r:embed="rId3" name="chimes.wav"/>
                                        </p:tgtEl>
                                      </p:cMediaNode>
                                    </p:audio>
                                  </p:subTnLst>
                                </p:cTn>
                              </p:par>
                              <p:par>
                                <p:cTn id="13" presetID="18" presetClass="entr" presetSubtype="6" fill="hold" nodeType="withEffect">
                                  <p:stCondLst>
                                    <p:cond delay="0"/>
                                  </p:stCondLst>
                                  <p:childTnLst>
                                    <p:set>
                                      <p:cBhvr>
                                        <p:cTn id="14" dur="1" fill="hold">
                                          <p:stCondLst>
                                            <p:cond delay="0"/>
                                          </p:stCondLst>
                                        </p:cTn>
                                        <p:tgtEl>
                                          <p:spTgt spid="109570"/>
                                        </p:tgtEl>
                                        <p:attrNameLst>
                                          <p:attrName>style.visibility</p:attrName>
                                        </p:attrNameLst>
                                      </p:cBhvr>
                                      <p:to>
                                        <p:strVal val="visible"/>
                                      </p:to>
                                    </p:set>
                                    <p:animEffect transition="in" filter="strips(downRight)">
                                      <p:cBhvr>
                                        <p:cTn id="15" dur="500"/>
                                        <p:tgtEl>
                                          <p:spTgt spid="109570"/>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109581"/>
                                        </p:tgtEl>
                                        <p:attrNameLst>
                                          <p:attrName>style.visibility</p:attrName>
                                        </p:attrNameLst>
                                      </p:cBhvr>
                                      <p:to>
                                        <p:strVal val="visible"/>
                                      </p:to>
                                    </p:set>
                                    <p:animEffect transition="in" filter="strips(downRight)">
                                      <p:cBhvr>
                                        <p:cTn id="18" dur="500"/>
                                        <p:tgtEl>
                                          <p:spTgt spid="109581"/>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109582"/>
                                        </p:tgtEl>
                                        <p:attrNameLst>
                                          <p:attrName>style.visibility</p:attrName>
                                        </p:attrNameLst>
                                      </p:cBhvr>
                                      <p:to>
                                        <p:strVal val="visible"/>
                                      </p:to>
                                    </p:set>
                                    <p:animEffect transition="in" filter="strips(downRight)">
                                      <p:cBhvr>
                                        <p:cTn id="21" dur="500"/>
                                        <p:tgtEl>
                                          <p:spTgt spid="109582"/>
                                        </p:tgtEl>
                                      </p:cBhvr>
                                    </p:animEffect>
                                  </p:childTnLst>
                                </p:cTn>
                              </p:par>
                              <p:par>
                                <p:cTn id="22" presetID="18" presetClass="entr" presetSubtype="6" fill="hold" grpId="0" nodeType="withEffect">
                                  <p:stCondLst>
                                    <p:cond delay="0"/>
                                  </p:stCondLst>
                                  <p:childTnLst>
                                    <p:set>
                                      <p:cBhvr>
                                        <p:cTn id="23" dur="1" fill="hold">
                                          <p:stCondLst>
                                            <p:cond delay="0"/>
                                          </p:stCondLst>
                                        </p:cTn>
                                        <p:tgtEl>
                                          <p:spTgt spid="109583"/>
                                        </p:tgtEl>
                                        <p:attrNameLst>
                                          <p:attrName>style.visibility</p:attrName>
                                        </p:attrNameLst>
                                      </p:cBhvr>
                                      <p:to>
                                        <p:strVal val="visible"/>
                                      </p:to>
                                    </p:set>
                                    <p:animEffect transition="in" filter="strips(downRight)">
                                      <p:cBhvr>
                                        <p:cTn id="24" dur="500"/>
                                        <p:tgtEl>
                                          <p:spTgt spid="109583"/>
                                        </p:tgtEl>
                                      </p:cBhvr>
                                    </p:animEffect>
                                  </p:childTnLst>
                                </p:cTn>
                              </p:par>
                              <p:par>
                                <p:cTn id="25" presetID="18" presetClass="entr" presetSubtype="6" fill="hold" grpId="0" nodeType="withEffect">
                                  <p:stCondLst>
                                    <p:cond delay="0"/>
                                  </p:stCondLst>
                                  <p:childTnLst>
                                    <p:set>
                                      <p:cBhvr>
                                        <p:cTn id="26" dur="1" fill="hold">
                                          <p:stCondLst>
                                            <p:cond delay="0"/>
                                          </p:stCondLst>
                                        </p:cTn>
                                        <p:tgtEl>
                                          <p:spTgt spid="109584"/>
                                        </p:tgtEl>
                                        <p:attrNameLst>
                                          <p:attrName>style.visibility</p:attrName>
                                        </p:attrNameLst>
                                      </p:cBhvr>
                                      <p:to>
                                        <p:strVal val="visible"/>
                                      </p:to>
                                    </p:set>
                                    <p:animEffect transition="in" filter="strips(downRight)">
                                      <p:cBhvr>
                                        <p:cTn id="27" dur="500"/>
                                        <p:tgtEl>
                                          <p:spTgt spid="109584"/>
                                        </p:tgtEl>
                                      </p:cBhvr>
                                    </p:animEffect>
                                  </p:childTnLst>
                                </p:cTn>
                              </p:par>
                              <p:par>
                                <p:cTn id="28" presetID="18" presetClass="entr" presetSubtype="6" fill="hold" nodeType="withEffect">
                                  <p:stCondLst>
                                    <p:cond delay="0"/>
                                  </p:stCondLst>
                                  <p:childTnLst>
                                    <p:set>
                                      <p:cBhvr>
                                        <p:cTn id="29" dur="1" fill="hold">
                                          <p:stCondLst>
                                            <p:cond delay="0"/>
                                          </p:stCondLst>
                                        </p:cTn>
                                        <p:tgtEl>
                                          <p:spTgt spid="109578"/>
                                        </p:tgtEl>
                                        <p:attrNameLst>
                                          <p:attrName>style.visibility</p:attrName>
                                        </p:attrNameLst>
                                      </p:cBhvr>
                                      <p:to>
                                        <p:strVal val="visible"/>
                                      </p:to>
                                    </p:set>
                                    <p:animEffect transition="in" filter="strips(downRight)">
                                      <p:cBhvr>
                                        <p:cTn id="30" dur="500"/>
                                        <p:tgtEl>
                                          <p:spTgt spid="109578"/>
                                        </p:tgtEl>
                                      </p:cBhvr>
                                    </p:animEffect>
                                  </p:childTnLst>
                                </p:cTn>
                              </p:par>
                              <p:par>
                                <p:cTn id="31" presetID="18" presetClass="entr" presetSubtype="6" fill="hold" nodeType="withEffect">
                                  <p:stCondLst>
                                    <p:cond delay="0"/>
                                  </p:stCondLst>
                                  <p:childTnLst>
                                    <p:set>
                                      <p:cBhvr>
                                        <p:cTn id="32" dur="1" fill="hold">
                                          <p:stCondLst>
                                            <p:cond delay="0"/>
                                          </p:stCondLst>
                                        </p:cTn>
                                        <p:tgtEl>
                                          <p:spTgt spid="109579"/>
                                        </p:tgtEl>
                                        <p:attrNameLst>
                                          <p:attrName>style.visibility</p:attrName>
                                        </p:attrNameLst>
                                      </p:cBhvr>
                                      <p:to>
                                        <p:strVal val="visible"/>
                                      </p:to>
                                    </p:set>
                                    <p:animEffect transition="in" filter="strips(downRight)">
                                      <p:cBhvr>
                                        <p:cTn id="33" dur="500"/>
                                        <p:tgtEl>
                                          <p:spTgt spid="10957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500"/>
                                  </p:stCondLst>
                                  <p:childTnLst>
                                    <p:set>
                                      <p:cBhvr>
                                        <p:cTn id="37" dur="1" fill="hold">
                                          <p:stCondLst>
                                            <p:cond delay="0"/>
                                          </p:stCondLst>
                                        </p:cTn>
                                        <p:tgtEl>
                                          <p:spTgt spid="109572"/>
                                        </p:tgtEl>
                                        <p:attrNameLst>
                                          <p:attrName>style.visibility</p:attrName>
                                        </p:attrNameLst>
                                      </p:cBhvr>
                                      <p:to>
                                        <p:strVal val="visible"/>
                                      </p:to>
                                    </p:set>
                                    <p:animEffect transition="in" filter="fade">
                                      <p:cBhvr>
                                        <p:cTn id="38" dur="1000"/>
                                        <p:tgtEl>
                                          <p:spTgt spid="109572"/>
                                        </p:tgtEl>
                                      </p:cBhvr>
                                    </p:animEffect>
                                  </p:childTnLst>
                                  <p:subTnLst>
                                    <p:audio>
                                      <p:cMediaNode>
                                        <p:cTn display="0" masterRel="sameClick">
                                          <p:stCondLst>
                                            <p:cond evt="begin" delay="0">
                                              <p:tn val="36"/>
                                            </p:cond>
                                          </p:stCondLst>
                                          <p:endCondLst>
                                            <p:cond evt="onStopAudio" delay="0">
                                              <p:tgtEl>
                                                <p:sldTgt/>
                                              </p:tgtEl>
                                            </p:cond>
                                          </p:endCondLst>
                                        </p:cTn>
                                        <p:tgtEl>
                                          <p:sndTgt r:embed="rId4" name="click.wav"/>
                                        </p:tgtEl>
                                      </p:cMediaNode>
                                    </p:audio>
                                  </p:subTnLst>
                                </p:cTn>
                              </p:par>
                            </p:childTnLst>
                          </p:cTn>
                        </p:par>
                        <p:par>
                          <p:cTn id="39" fill="hold" nodeType="afterGroup">
                            <p:stCondLst>
                              <p:cond delay="1500"/>
                            </p:stCondLst>
                            <p:childTnLst>
                              <p:par>
                                <p:cTn id="40" presetID="10" presetClass="entr" presetSubtype="0" fill="hold" nodeType="afterEffect">
                                  <p:stCondLst>
                                    <p:cond delay="500"/>
                                  </p:stCondLst>
                                  <p:childTnLst>
                                    <p:set>
                                      <p:cBhvr>
                                        <p:cTn id="41" dur="1" fill="hold">
                                          <p:stCondLst>
                                            <p:cond delay="0"/>
                                          </p:stCondLst>
                                        </p:cTn>
                                        <p:tgtEl>
                                          <p:spTgt spid="109573"/>
                                        </p:tgtEl>
                                        <p:attrNameLst>
                                          <p:attrName>style.visibility</p:attrName>
                                        </p:attrNameLst>
                                      </p:cBhvr>
                                      <p:to>
                                        <p:strVal val="visible"/>
                                      </p:to>
                                    </p:set>
                                    <p:animEffect transition="in" filter="fade">
                                      <p:cBhvr>
                                        <p:cTn id="42" dur="500"/>
                                        <p:tgtEl>
                                          <p:spTgt spid="109573"/>
                                        </p:tgtEl>
                                      </p:cBhvr>
                                    </p:animEffect>
                                  </p:childTnLst>
                                  <p:subTnLst>
                                    <p:audio>
                                      <p:cMediaNode>
                                        <p:cTn display="0" masterRel="sameClick">
                                          <p:stCondLst>
                                            <p:cond evt="begin" delay="0">
                                              <p:tn val="40"/>
                                            </p:cond>
                                          </p:stCondLst>
                                          <p:endCondLst>
                                            <p:cond evt="onStopAudio" delay="0">
                                              <p:tgtEl>
                                                <p:sldTgt/>
                                              </p:tgtEl>
                                            </p:cond>
                                          </p:endCondLst>
                                        </p:cTn>
                                        <p:tgtEl>
                                          <p:sndTgt r:embed="rId4" name="click.wav"/>
                                        </p:tgtEl>
                                      </p:cMediaNode>
                                    </p:audio>
                                  </p:subTnLst>
                                </p:cTn>
                              </p:par>
                            </p:childTnLst>
                          </p:cTn>
                        </p:par>
                        <p:par>
                          <p:cTn id="43" fill="hold" nodeType="afterGroup">
                            <p:stCondLst>
                              <p:cond delay="2500"/>
                            </p:stCondLst>
                            <p:childTnLst>
                              <p:par>
                                <p:cTn id="44" presetID="10" presetClass="entr" presetSubtype="0" fill="hold" nodeType="afterEffect">
                                  <p:stCondLst>
                                    <p:cond delay="500"/>
                                  </p:stCondLst>
                                  <p:childTnLst>
                                    <p:set>
                                      <p:cBhvr>
                                        <p:cTn id="45" dur="1" fill="hold">
                                          <p:stCondLst>
                                            <p:cond delay="0"/>
                                          </p:stCondLst>
                                        </p:cTn>
                                        <p:tgtEl>
                                          <p:spTgt spid="109574"/>
                                        </p:tgtEl>
                                        <p:attrNameLst>
                                          <p:attrName>style.visibility</p:attrName>
                                        </p:attrNameLst>
                                      </p:cBhvr>
                                      <p:to>
                                        <p:strVal val="visible"/>
                                      </p:to>
                                    </p:set>
                                    <p:animEffect transition="in" filter="fade">
                                      <p:cBhvr>
                                        <p:cTn id="46" dur="500"/>
                                        <p:tgtEl>
                                          <p:spTgt spid="109574"/>
                                        </p:tgtEl>
                                      </p:cBhvr>
                                    </p:animEffect>
                                  </p:childTnLst>
                                  <p:subTnLst>
                                    <p:audio>
                                      <p:cMediaNode>
                                        <p:cTn display="0" masterRel="sameClick">
                                          <p:stCondLst>
                                            <p:cond evt="begin" delay="0">
                                              <p:tn val="44"/>
                                            </p:cond>
                                          </p:stCondLst>
                                          <p:endCondLst>
                                            <p:cond evt="onStopAudio" delay="0">
                                              <p:tgtEl>
                                                <p:sldTgt/>
                                              </p:tgtEl>
                                            </p:cond>
                                          </p:endCondLst>
                                        </p:cTn>
                                        <p:tgtEl>
                                          <p:sndTgt r:embed="rId4" name="click.wav"/>
                                        </p:tgtEl>
                                      </p:cMediaNode>
                                    </p:audio>
                                  </p:subTnLst>
                                </p:cTn>
                              </p:par>
                            </p:childTnLst>
                          </p:cTn>
                        </p:par>
                        <p:par>
                          <p:cTn id="47" fill="hold" nodeType="afterGroup">
                            <p:stCondLst>
                              <p:cond delay="3500"/>
                            </p:stCondLst>
                            <p:childTnLst>
                              <p:par>
                                <p:cTn id="48" presetID="10" presetClass="entr" presetSubtype="0" fill="hold" nodeType="afterEffect">
                                  <p:stCondLst>
                                    <p:cond delay="500"/>
                                  </p:stCondLst>
                                  <p:childTnLst>
                                    <p:set>
                                      <p:cBhvr>
                                        <p:cTn id="49" dur="1" fill="hold">
                                          <p:stCondLst>
                                            <p:cond delay="0"/>
                                          </p:stCondLst>
                                        </p:cTn>
                                        <p:tgtEl>
                                          <p:spTgt spid="109575"/>
                                        </p:tgtEl>
                                        <p:attrNameLst>
                                          <p:attrName>style.visibility</p:attrName>
                                        </p:attrNameLst>
                                      </p:cBhvr>
                                      <p:to>
                                        <p:strVal val="visible"/>
                                      </p:to>
                                    </p:set>
                                    <p:animEffect transition="in" filter="fade">
                                      <p:cBhvr>
                                        <p:cTn id="50" dur="500"/>
                                        <p:tgtEl>
                                          <p:spTgt spid="109575"/>
                                        </p:tgtEl>
                                      </p:cBhvr>
                                    </p:animEffect>
                                  </p:childTnLst>
                                  <p:subTnLst>
                                    <p:audio>
                                      <p:cMediaNode>
                                        <p:cTn display="0" masterRel="sameClick">
                                          <p:stCondLst>
                                            <p:cond evt="begin" delay="0">
                                              <p:tn val="48"/>
                                            </p:cond>
                                          </p:stCondLst>
                                          <p:endCondLst>
                                            <p:cond evt="onStopAudio" delay="0">
                                              <p:tgtEl>
                                                <p:sldTgt/>
                                              </p:tgtEl>
                                            </p:cond>
                                          </p:endCondLst>
                                        </p:cTn>
                                        <p:tgtEl>
                                          <p:sndTgt r:embed="rId4" name="click.wav"/>
                                        </p:tgtEl>
                                      </p:cMediaNode>
                                    </p:audio>
                                  </p:subTnLst>
                                </p:cTn>
                              </p:par>
                            </p:childTnLst>
                          </p:cTn>
                        </p:par>
                        <p:par>
                          <p:cTn id="51" fill="hold" nodeType="afterGroup">
                            <p:stCondLst>
                              <p:cond delay="4500"/>
                            </p:stCondLst>
                            <p:childTnLst>
                              <p:par>
                                <p:cTn id="52" presetID="10" presetClass="entr" presetSubtype="0" fill="hold" nodeType="afterEffect">
                                  <p:stCondLst>
                                    <p:cond delay="500"/>
                                  </p:stCondLst>
                                  <p:childTnLst>
                                    <p:set>
                                      <p:cBhvr>
                                        <p:cTn id="53" dur="1" fill="hold">
                                          <p:stCondLst>
                                            <p:cond delay="0"/>
                                          </p:stCondLst>
                                        </p:cTn>
                                        <p:tgtEl>
                                          <p:spTgt spid="109576"/>
                                        </p:tgtEl>
                                        <p:attrNameLst>
                                          <p:attrName>style.visibility</p:attrName>
                                        </p:attrNameLst>
                                      </p:cBhvr>
                                      <p:to>
                                        <p:strVal val="visible"/>
                                      </p:to>
                                    </p:set>
                                    <p:animEffect transition="in" filter="fade">
                                      <p:cBhvr>
                                        <p:cTn id="54" dur="500"/>
                                        <p:tgtEl>
                                          <p:spTgt spid="109576"/>
                                        </p:tgtEl>
                                      </p:cBhvr>
                                    </p:animEffect>
                                  </p:childTnLst>
                                  <p:subTnLst>
                                    <p:audio>
                                      <p:cMediaNode>
                                        <p:cTn display="0" masterRel="sameClick">
                                          <p:stCondLst>
                                            <p:cond evt="begin" delay="0">
                                              <p:tn val="52"/>
                                            </p:cond>
                                          </p:stCondLst>
                                          <p:endCondLst>
                                            <p:cond evt="onStopAudio" delay="0">
                                              <p:tgtEl>
                                                <p:sldTgt/>
                                              </p:tgtEl>
                                            </p:cond>
                                          </p:endCondLst>
                                        </p:cTn>
                                        <p:tgtEl>
                                          <p:sndTgt r:embed="rId4" name="click.wav"/>
                                        </p:tgtEl>
                                      </p:cMediaNode>
                                    </p:audio>
                                  </p:subTnLst>
                                </p:cTn>
                              </p:par>
                            </p:childTnLst>
                          </p:cTn>
                        </p:par>
                        <p:par>
                          <p:cTn id="55" fill="hold" nodeType="afterGroup">
                            <p:stCondLst>
                              <p:cond delay="5500"/>
                            </p:stCondLst>
                            <p:childTnLst>
                              <p:par>
                                <p:cTn id="56" presetID="10" presetClass="entr" presetSubtype="0" fill="hold" nodeType="afterEffect">
                                  <p:stCondLst>
                                    <p:cond delay="500"/>
                                  </p:stCondLst>
                                  <p:childTnLst>
                                    <p:set>
                                      <p:cBhvr>
                                        <p:cTn id="57" dur="1" fill="hold">
                                          <p:stCondLst>
                                            <p:cond delay="0"/>
                                          </p:stCondLst>
                                        </p:cTn>
                                        <p:tgtEl>
                                          <p:spTgt spid="109577"/>
                                        </p:tgtEl>
                                        <p:attrNameLst>
                                          <p:attrName>style.visibility</p:attrName>
                                        </p:attrNameLst>
                                      </p:cBhvr>
                                      <p:to>
                                        <p:strVal val="visible"/>
                                      </p:to>
                                    </p:set>
                                    <p:animEffect transition="in" filter="fade">
                                      <p:cBhvr>
                                        <p:cTn id="58" dur="500"/>
                                        <p:tgtEl>
                                          <p:spTgt spid="109577"/>
                                        </p:tgtEl>
                                      </p:cBhvr>
                                    </p:animEffect>
                                  </p:childTnLst>
                                  <p:subTnLst>
                                    <p:audio>
                                      <p:cMediaNode>
                                        <p:cTn display="0" masterRel="sameClick">
                                          <p:stCondLst>
                                            <p:cond evt="begin" delay="0">
                                              <p:tn val="56"/>
                                            </p:cond>
                                          </p:stCondLst>
                                          <p:endCondLst>
                                            <p:cond evt="onStopAudio" delay="0">
                                              <p:tgtEl>
                                                <p:sldTgt/>
                                              </p:tgtEl>
                                            </p:cond>
                                          </p:endCondLst>
                                        </p:cTn>
                                        <p:tgtEl>
                                          <p:sndTgt r:embed="rId5" name="BELL.WAV"/>
                                        </p:tgtEl>
                                      </p:cMediaNode>
                                    </p:audio>
                                  </p:subTnLst>
                                </p:cTn>
                              </p:par>
                              <p:par>
                                <p:cTn id="59" presetID="12" presetClass="exit" presetSubtype="4" fill="hold" nodeType="withEffect">
                                  <p:stCondLst>
                                    <p:cond delay="0"/>
                                  </p:stCondLst>
                                  <p:childTnLst>
                                    <p:animEffect transition="out" filter="slide(fromBottom)">
                                      <p:cBhvr>
                                        <p:cTn id="60" dur="500"/>
                                        <p:tgtEl>
                                          <p:spTgt spid="109572"/>
                                        </p:tgtEl>
                                      </p:cBhvr>
                                    </p:animEffect>
                                    <p:set>
                                      <p:cBhvr>
                                        <p:cTn id="61" dur="1" fill="hold">
                                          <p:stCondLst>
                                            <p:cond delay="499"/>
                                          </p:stCondLst>
                                        </p:cTn>
                                        <p:tgtEl>
                                          <p:spTgt spid="109572"/>
                                        </p:tgtEl>
                                        <p:attrNameLst>
                                          <p:attrName>style.visibility</p:attrName>
                                        </p:attrNameLst>
                                      </p:cBhvr>
                                      <p:to>
                                        <p:strVal val="hidden"/>
                                      </p:to>
                                    </p:set>
                                  </p:childTnLst>
                                </p:cTn>
                              </p:par>
                              <p:par>
                                <p:cTn id="62" presetID="12" presetClass="exit" presetSubtype="4" fill="hold" nodeType="withEffect">
                                  <p:stCondLst>
                                    <p:cond delay="0"/>
                                  </p:stCondLst>
                                  <p:childTnLst>
                                    <p:animEffect transition="out" filter="slide(fromBottom)">
                                      <p:cBhvr>
                                        <p:cTn id="63" dur="500"/>
                                        <p:tgtEl>
                                          <p:spTgt spid="109573"/>
                                        </p:tgtEl>
                                      </p:cBhvr>
                                    </p:animEffect>
                                    <p:set>
                                      <p:cBhvr>
                                        <p:cTn id="64" dur="1" fill="hold">
                                          <p:stCondLst>
                                            <p:cond delay="499"/>
                                          </p:stCondLst>
                                        </p:cTn>
                                        <p:tgtEl>
                                          <p:spTgt spid="109573"/>
                                        </p:tgtEl>
                                        <p:attrNameLst>
                                          <p:attrName>style.visibility</p:attrName>
                                        </p:attrNameLst>
                                      </p:cBhvr>
                                      <p:to>
                                        <p:strVal val="hidden"/>
                                      </p:to>
                                    </p:set>
                                  </p:childTnLst>
                                </p:cTn>
                              </p:par>
                              <p:par>
                                <p:cTn id="65" presetID="12" presetClass="exit" presetSubtype="4" fill="hold" nodeType="withEffect">
                                  <p:stCondLst>
                                    <p:cond delay="0"/>
                                  </p:stCondLst>
                                  <p:childTnLst>
                                    <p:animEffect transition="out" filter="slide(fromBottom)">
                                      <p:cBhvr>
                                        <p:cTn id="66" dur="500"/>
                                        <p:tgtEl>
                                          <p:spTgt spid="109574"/>
                                        </p:tgtEl>
                                      </p:cBhvr>
                                    </p:animEffect>
                                    <p:set>
                                      <p:cBhvr>
                                        <p:cTn id="67" dur="1" fill="hold">
                                          <p:stCondLst>
                                            <p:cond delay="499"/>
                                          </p:stCondLst>
                                        </p:cTn>
                                        <p:tgtEl>
                                          <p:spTgt spid="109574"/>
                                        </p:tgtEl>
                                        <p:attrNameLst>
                                          <p:attrName>style.visibility</p:attrName>
                                        </p:attrNameLst>
                                      </p:cBhvr>
                                      <p:to>
                                        <p:strVal val="hidden"/>
                                      </p:to>
                                    </p:set>
                                  </p:childTnLst>
                                </p:cTn>
                              </p:par>
                              <p:par>
                                <p:cTn id="68" presetID="12" presetClass="exit" presetSubtype="4" fill="hold" nodeType="withEffect">
                                  <p:stCondLst>
                                    <p:cond delay="0"/>
                                  </p:stCondLst>
                                  <p:childTnLst>
                                    <p:animEffect transition="out" filter="slide(fromBottom)">
                                      <p:cBhvr>
                                        <p:cTn id="69" dur="500"/>
                                        <p:tgtEl>
                                          <p:spTgt spid="109575"/>
                                        </p:tgtEl>
                                      </p:cBhvr>
                                    </p:animEffect>
                                    <p:set>
                                      <p:cBhvr>
                                        <p:cTn id="70" dur="1" fill="hold">
                                          <p:stCondLst>
                                            <p:cond delay="499"/>
                                          </p:stCondLst>
                                        </p:cTn>
                                        <p:tgtEl>
                                          <p:spTgt spid="109575"/>
                                        </p:tgtEl>
                                        <p:attrNameLst>
                                          <p:attrName>style.visibility</p:attrName>
                                        </p:attrNameLst>
                                      </p:cBhvr>
                                      <p:to>
                                        <p:strVal val="hidden"/>
                                      </p:to>
                                    </p:set>
                                  </p:childTnLst>
                                </p:cTn>
                              </p:par>
                              <p:par>
                                <p:cTn id="71" presetID="12" presetClass="exit" presetSubtype="4" fill="hold" nodeType="withEffect">
                                  <p:stCondLst>
                                    <p:cond delay="0"/>
                                  </p:stCondLst>
                                  <p:childTnLst>
                                    <p:animEffect transition="out" filter="slide(fromBottom)">
                                      <p:cBhvr>
                                        <p:cTn id="72" dur="500"/>
                                        <p:tgtEl>
                                          <p:spTgt spid="109576"/>
                                        </p:tgtEl>
                                      </p:cBhvr>
                                    </p:animEffect>
                                    <p:set>
                                      <p:cBhvr>
                                        <p:cTn id="73" dur="1" fill="hold">
                                          <p:stCondLst>
                                            <p:cond delay="499"/>
                                          </p:stCondLst>
                                        </p:cTn>
                                        <p:tgtEl>
                                          <p:spTgt spid="109576"/>
                                        </p:tgtEl>
                                        <p:attrNameLst>
                                          <p:attrName>style.visibility</p:attrName>
                                        </p:attrNameLst>
                                      </p:cBhvr>
                                      <p:to>
                                        <p:strVal val="hidden"/>
                                      </p:to>
                                    </p:set>
                                  </p:childTnLst>
                                </p:cTn>
                              </p:par>
                              <p:par>
                                <p:cTn id="74" presetID="12" presetClass="exit" presetSubtype="4" fill="hold" nodeType="withEffect">
                                  <p:stCondLst>
                                    <p:cond delay="0"/>
                                  </p:stCondLst>
                                  <p:childTnLst>
                                    <p:animEffect transition="out" filter="slide(fromBottom)">
                                      <p:cBhvr>
                                        <p:cTn id="75" dur="500"/>
                                        <p:tgtEl>
                                          <p:spTgt spid="109577"/>
                                        </p:tgtEl>
                                      </p:cBhvr>
                                    </p:animEffect>
                                    <p:set>
                                      <p:cBhvr>
                                        <p:cTn id="76" dur="1" fill="hold">
                                          <p:stCondLst>
                                            <p:cond delay="499"/>
                                          </p:stCondLst>
                                        </p:cTn>
                                        <p:tgtEl>
                                          <p:spTgt spid="109577"/>
                                        </p:tgtEl>
                                        <p:attrNameLst>
                                          <p:attrName>style.visibility</p:attrName>
                                        </p:attrNameLst>
                                      </p:cBhvr>
                                      <p:to>
                                        <p:strVal val="hidden"/>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21" presetClass="entr" presetSubtype="4" fill="hold" grpId="0" nodeType="clickEffect">
                                  <p:stCondLst>
                                    <p:cond delay="0"/>
                                  </p:stCondLst>
                                  <p:childTnLst>
                                    <p:set>
                                      <p:cBhvr>
                                        <p:cTn id="80" dur="1" fill="hold">
                                          <p:stCondLst>
                                            <p:cond delay="0"/>
                                          </p:stCondLst>
                                        </p:cTn>
                                        <p:tgtEl>
                                          <p:spTgt spid="109585"/>
                                        </p:tgtEl>
                                        <p:attrNameLst>
                                          <p:attrName>style.visibility</p:attrName>
                                        </p:attrNameLst>
                                      </p:cBhvr>
                                      <p:to>
                                        <p:strVal val="visible"/>
                                      </p:to>
                                    </p:set>
                                    <p:animEffect transition="in" filter="wheel(4)">
                                      <p:cBhvr>
                                        <p:cTn id="81" dur="2000"/>
                                        <p:tgtEl>
                                          <p:spTgt spid="109585"/>
                                        </p:tgtEl>
                                      </p:cBhvr>
                                    </p:animEffect>
                                  </p:childTnLst>
                                </p:cTn>
                              </p:par>
                              <p:par>
                                <p:cTn id="82" presetID="22" presetClass="emph" presetSubtype="0" fill="hold" grpId="1" nodeType="withEffect">
                                  <p:stCondLst>
                                    <p:cond delay="0"/>
                                  </p:stCondLst>
                                  <p:childTnLst>
                                    <p:animClr clrSpc="hsl" dir="cw">
                                      <p:cBhvr override="childStyle">
                                        <p:cTn id="83" dur="500" fill="hold"/>
                                        <p:tgtEl>
                                          <p:spTgt spid="109585"/>
                                        </p:tgtEl>
                                        <p:attrNameLst>
                                          <p:attrName>style.color</p:attrName>
                                        </p:attrNameLst>
                                      </p:cBhvr>
                                      <p:by>
                                        <p:hsl h="-7200000" s="0" l="0"/>
                                      </p:by>
                                    </p:animClr>
                                    <p:animClr clrSpc="hsl" dir="cw">
                                      <p:cBhvr>
                                        <p:cTn id="84" dur="500" fill="hold"/>
                                        <p:tgtEl>
                                          <p:spTgt spid="109585"/>
                                        </p:tgtEl>
                                        <p:attrNameLst>
                                          <p:attrName>fillcolor</p:attrName>
                                        </p:attrNameLst>
                                      </p:cBhvr>
                                      <p:by>
                                        <p:hsl h="-7200000" s="0" l="0"/>
                                      </p:by>
                                    </p:animClr>
                                    <p:animClr clrSpc="hsl" dir="cw">
                                      <p:cBhvr>
                                        <p:cTn id="85" dur="500" fill="hold"/>
                                        <p:tgtEl>
                                          <p:spTgt spid="109585"/>
                                        </p:tgtEl>
                                        <p:attrNameLst>
                                          <p:attrName>stroke.color</p:attrName>
                                        </p:attrNameLst>
                                      </p:cBhvr>
                                      <p:by>
                                        <p:hsl h="-7200000" s="0" l="0"/>
                                      </p:by>
                                    </p:animClr>
                                    <p:set>
                                      <p:cBhvr>
                                        <p:cTn id="86" dur="500" fill="hold"/>
                                        <p:tgtEl>
                                          <p:spTgt spid="109585"/>
                                        </p:tgtEl>
                                        <p:attrNameLst>
                                          <p:attrName>fill.type</p:attrName>
                                        </p:attrNameLst>
                                      </p:cBhvr>
                                      <p:to>
                                        <p:strVal val="solid"/>
                                      </p:to>
                                    </p:set>
                                  </p:childTnLst>
                                </p:cTn>
                              </p:par>
                              <p:par>
                                <p:cTn id="87" presetID="23" presetClass="entr" presetSubtype="16" fill="hold" nodeType="withEffect">
                                  <p:stCondLst>
                                    <p:cond delay="0"/>
                                  </p:stCondLst>
                                  <p:childTnLst>
                                    <p:set>
                                      <p:cBhvr>
                                        <p:cTn id="88" dur="1" fill="hold">
                                          <p:stCondLst>
                                            <p:cond delay="0"/>
                                          </p:stCondLst>
                                        </p:cTn>
                                        <p:tgtEl>
                                          <p:spTgt spid="17419"/>
                                        </p:tgtEl>
                                        <p:attrNameLst>
                                          <p:attrName>style.visibility</p:attrName>
                                        </p:attrNameLst>
                                      </p:cBhvr>
                                      <p:to>
                                        <p:strVal val="visible"/>
                                      </p:to>
                                    </p:set>
                                    <p:anim calcmode="lin" valueType="num">
                                      <p:cBhvr>
                                        <p:cTn id="89" dur="500" fill="hold"/>
                                        <p:tgtEl>
                                          <p:spTgt spid="17419"/>
                                        </p:tgtEl>
                                        <p:attrNameLst>
                                          <p:attrName>ppt_w</p:attrName>
                                        </p:attrNameLst>
                                      </p:cBhvr>
                                      <p:tavLst>
                                        <p:tav tm="0">
                                          <p:val>
                                            <p:fltVal val="0"/>
                                          </p:val>
                                        </p:tav>
                                        <p:tav tm="100000">
                                          <p:val>
                                            <p:strVal val="#ppt_w"/>
                                          </p:val>
                                        </p:tav>
                                      </p:tavLst>
                                    </p:anim>
                                    <p:anim calcmode="lin" valueType="num">
                                      <p:cBhvr>
                                        <p:cTn id="90" dur="500" fill="hold"/>
                                        <p:tgtEl>
                                          <p:spTgt spid="17419"/>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87"/>
                                            </p:cond>
                                          </p:stCondLst>
                                          <p:endCondLst>
                                            <p:cond evt="onStopAudio" delay="0">
                                              <p:tgtEl>
                                                <p:sldTgt/>
                                              </p:tgtEl>
                                            </p:cond>
                                          </p:endCondLst>
                                        </p:cTn>
                                        <p:tgtEl>
                                          <p:sndTgt r:embed="rId6"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2" grpId="0" animBg="1"/>
      <p:bldP spid="109580" grpId="0" animBg="1"/>
      <p:bldP spid="109581" grpId="0"/>
      <p:bldP spid="109582" grpId="0"/>
      <p:bldP spid="109583" grpId="0"/>
      <p:bldP spid="109584" grpId="0"/>
      <p:bldP spid="109585" grpId="0" animBg="1"/>
      <p:bldP spid="109585"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ChangeArrowheads="1"/>
          </p:cNvSpPr>
          <p:nvPr/>
        </p:nvSpPr>
        <p:spPr bwMode="auto">
          <a:xfrm>
            <a:off x="1905000" y="914400"/>
            <a:ext cx="8534400" cy="6553200"/>
          </a:xfrm>
          <a:prstGeom prst="horizontalScroll">
            <a:avLst>
              <a:gd name="adj" fmla="val 12500"/>
            </a:avLst>
          </a:prstGeom>
          <a:solidFill>
            <a:srgbClr val="990000"/>
          </a:solidFill>
          <a:ln w="28575">
            <a:solidFill>
              <a:srgbClr val="FFFF00"/>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0483" name="Text Box 8"/>
          <p:cNvSpPr txBox="1">
            <a:spLocks noChangeArrowheads="1"/>
          </p:cNvSpPr>
          <p:nvPr/>
        </p:nvSpPr>
        <p:spPr bwMode="auto">
          <a:xfrm>
            <a:off x="2668588" y="1981201"/>
            <a:ext cx="7696200"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3600" b="1">
                <a:solidFill>
                  <a:schemeClr val="bg1"/>
                </a:solidFill>
                <a:cs typeface="Arial" panose="020B0604020202020204" pitchFamily="34" charset="0"/>
              </a:rPr>
              <a:t>   Khi nhân số đo thời gian với một số, ta thực hiện phép nhân từng số đo theo từng đơn vị đo với số đó. Nếu phần số đo với đơn vị phút, giây lớn hơn hoặc bằng 60 thì thực hiện chuyển đổi sang đơn vị lớn hơn hàng lớn hơn liền kề.</a:t>
            </a:r>
          </a:p>
        </p:txBody>
      </p:sp>
      <p:sp>
        <p:nvSpPr>
          <p:cNvPr id="20484" name="WordArt 4"/>
          <p:cNvSpPr>
            <a:spLocks noChangeArrowheads="1" noChangeShapeType="1" noTextEdit="1"/>
          </p:cNvSpPr>
          <p:nvPr/>
        </p:nvSpPr>
        <p:spPr bwMode="auto">
          <a:xfrm>
            <a:off x="3810000" y="990601"/>
            <a:ext cx="5715000" cy="581025"/>
          </a:xfrm>
          <a:prstGeom prst="rect">
            <a:avLst/>
          </a:prstGeom>
        </p:spPr>
        <p:txBody>
          <a:bodyPr wrap="none" fromWordArt="1">
            <a:prstTxWarp prst="textPlain">
              <a:avLst>
                <a:gd name="adj" fmla="val 50000"/>
              </a:avLst>
            </a:prstTxWarp>
            <a:scene3d>
              <a:camera prst="legacyObliqueTopRight"/>
              <a:lightRig rig="legacyFlat3" dir="b"/>
            </a:scene3d>
            <a:sp3d extrusionH="430200" prstMaterial="legacyMatte">
              <a:extrusionClr>
                <a:srgbClr val="66FF66"/>
              </a:extrusionClr>
              <a:contourClr>
                <a:srgbClr val="FF0000"/>
              </a:contourClr>
            </a:sp3d>
          </a:bodyPr>
          <a:lstStyle/>
          <a:p>
            <a:pPr algn="ctr"/>
            <a:r>
              <a:rPr lang="en-US" sz="4000" b="1" kern="10">
                <a:ln w="9525">
                  <a:round/>
                  <a:headEnd/>
                  <a:tailEnd/>
                </a:ln>
                <a:solidFill>
                  <a:srgbClr val="FF0000"/>
                </a:solidFill>
                <a:latin typeface="Times New Roman" panose="02020603050405020304" pitchFamily="18" charset="0"/>
                <a:cs typeface="Times New Roman" panose="02020603050405020304" pitchFamily="18" charset="0"/>
              </a:rPr>
              <a:t>Nhân số đo thời gian với một số</a:t>
            </a:r>
          </a:p>
        </p:txBody>
      </p:sp>
    </p:spTree>
    <p:extLst>
      <p:ext uri="{BB962C8B-B14F-4D97-AF65-F5344CB8AC3E}">
        <p14:creationId xmlns:p14="http://schemas.microsoft.com/office/powerpoint/2010/main" val="29084193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119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4931186">
            <a:off x="7543800" y="7620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7" name="Picture 3" descr="1191"/>
          <p:cNvPicPr>
            <a:picLocks noGrp="1" noChangeAspect="1" noChangeArrowheads="1" noCrop="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8610600" y="609600"/>
            <a:ext cx="1219200" cy="1219200"/>
          </a:xfrm>
          <a:noFill/>
        </p:spPr>
      </p:pic>
      <p:pic>
        <p:nvPicPr>
          <p:cNvPr id="21508" name="Picture 4" descr="119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4931186">
            <a:off x="8763000" y="762000"/>
            <a:ext cx="630238"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5" descr="119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6668814" flipV="1">
            <a:off x="6019800" y="762000"/>
            <a:ext cx="630238"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6" descr="119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0331186">
            <a:off x="4267200" y="685800"/>
            <a:ext cx="76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Rectangle 7"/>
          <p:cNvSpPr>
            <a:spLocks noChangeArrowheads="1"/>
          </p:cNvSpPr>
          <p:nvPr/>
        </p:nvSpPr>
        <p:spPr bwMode="auto">
          <a:xfrm>
            <a:off x="2895600" y="0"/>
            <a:ext cx="152400" cy="6858000"/>
          </a:xfrm>
          <a:prstGeom prst="rect">
            <a:avLst/>
          </a:prstGeom>
          <a:gradFill rotWithShape="1">
            <a:gsLst>
              <a:gs pos="0">
                <a:srgbClr val="FF0000"/>
              </a:gs>
              <a:gs pos="50000">
                <a:srgbClr val="66FF33"/>
              </a:gs>
              <a:gs pos="100000">
                <a:srgbClr val="FF0000"/>
              </a:gs>
            </a:gsLst>
            <a:lin ang="0" scaled="1"/>
          </a:gradFill>
          <a:ln w="9525">
            <a:solidFill>
              <a:srgbClr val="FF0000"/>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1512" name="Rectangle 8"/>
          <p:cNvSpPr>
            <a:spLocks noChangeArrowheads="1"/>
          </p:cNvSpPr>
          <p:nvPr/>
        </p:nvSpPr>
        <p:spPr bwMode="auto">
          <a:xfrm rot="-5400000">
            <a:off x="6054725" y="-3571875"/>
            <a:ext cx="127000" cy="9099550"/>
          </a:xfrm>
          <a:prstGeom prst="rect">
            <a:avLst/>
          </a:prstGeom>
          <a:gradFill rotWithShape="1">
            <a:gsLst>
              <a:gs pos="0">
                <a:srgbClr val="FF0000"/>
              </a:gs>
              <a:gs pos="50000">
                <a:srgbClr val="66FF33"/>
              </a:gs>
              <a:gs pos="100000">
                <a:srgbClr val="FF0000"/>
              </a:gs>
            </a:gsLst>
            <a:lin ang="0" scaled="1"/>
          </a:gradFill>
          <a:ln w="9525">
            <a:solidFill>
              <a:srgbClr val="FF0000"/>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pic>
        <p:nvPicPr>
          <p:cNvPr id="21513" name="Picture 9" descr="1191"/>
          <p:cNvPicPr>
            <a:picLocks noGrp="1" noChangeAspect="1" noChangeArrowheads="1" noCrop="1"/>
          </p:cNvPicPr>
          <p:nvPr>
            <p:ph sz="quarter" idx="3"/>
          </p:nvPr>
        </p:nvPicPr>
        <p:blipFill>
          <a:blip r:embed="rId3">
            <a:extLst>
              <a:ext uri="{28A0092B-C50C-407E-A947-70E740481C1C}">
                <a14:useLocalDpi xmlns:a14="http://schemas.microsoft.com/office/drawing/2010/main" val="0"/>
              </a:ext>
            </a:extLst>
          </a:blip>
          <a:srcRect/>
          <a:stretch>
            <a:fillRect/>
          </a:stretch>
        </p:blipFill>
        <p:spPr>
          <a:xfrm rot="4931186">
            <a:off x="2057400" y="3657600"/>
            <a:ext cx="1219200" cy="1219200"/>
          </a:xfrm>
          <a:noFill/>
        </p:spPr>
      </p:pic>
      <p:pic>
        <p:nvPicPr>
          <p:cNvPr id="21514" name="Picture 10" descr="119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387600" y="2743200"/>
            <a:ext cx="1066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5" name="Picture 11" descr="1199"/>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4572000"/>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6" name="AutoShape 12"/>
          <p:cNvSpPr>
            <a:spLocks noChangeArrowheads="1"/>
          </p:cNvSpPr>
          <p:nvPr/>
        </p:nvSpPr>
        <p:spPr bwMode="auto">
          <a:xfrm>
            <a:off x="1524000" y="1828800"/>
            <a:ext cx="914400" cy="457200"/>
          </a:xfrm>
          <a:prstGeom prst="parallelogram">
            <a:avLst>
              <a:gd name="adj" fmla="val 102500"/>
            </a:avLst>
          </a:prstGeom>
          <a:solidFill>
            <a:srgbClr val="3333FF"/>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pic>
        <p:nvPicPr>
          <p:cNvPr id="21517" name="Picture 13" descr="119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26720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8" name="Picture 14" descr="119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624138" y="35814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9" name="Picture 15" descr="119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250825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0" name="Picture 16" descr="119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8146595">
            <a:off x="2590800" y="1676400"/>
            <a:ext cx="712788"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1" name="Picture 17" descr="119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8146595">
            <a:off x="2513014" y="2147889"/>
            <a:ext cx="712787"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2" name="Picture 18" descr="119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0331186">
            <a:off x="4724400" y="6858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3" name="Picture 19" descr="119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4931186">
            <a:off x="5638800" y="6858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4" name="Picture 20" descr="119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4931186">
            <a:off x="6629400" y="609600"/>
            <a:ext cx="630238"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5" name="Picture 21" descr="119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0331186">
            <a:off x="3581400" y="609600"/>
            <a:ext cx="712788"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6" name="Picture 22" descr="119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20666364" flipH="1">
            <a:off x="2743200" y="8382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7" name="Picture 23" descr="119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4931186">
            <a:off x="6858000" y="8382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8" name="Picture 24" descr="119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4931186">
            <a:off x="5105400" y="6858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9" name="Picture 25" descr="119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6668814" flipV="1">
            <a:off x="8077200" y="762000"/>
            <a:ext cx="630238"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30" name="Picture 26" descr="1191"/>
          <p:cNvPicPr>
            <a:picLocks noGrp="1" noChangeAspect="1" noChangeArrowheads="1" noCrop="1"/>
          </p:cNvPicPr>
          <p:nvPr>
            <p:ph sz="quarter" idx="4"/>
          </p:nvPr>
        </p:nvPicPr>
        <p:blipFill>
          <a:blip r:embed="rId3">
            <a:extLst>
              <a:ext uri="{28A0092B-C50C-407E-A947-70E740481C1C}">
                <a14:useLocalDpi xmlns:a14="http://schemas.microsoft.com/office/drawing/2010/main" val="0"/>
              </a:ext>
            </a:extLst>
          </a:blip>
          <a:srcRect/>
          <a:stretch>
            <a:fillRect/>
          </a:stretch>
        </p:blipFill>
        <p:spPr>
          <a:xfrm rot="4931186">
            <a:off x="9448800" y="304800"/>
            <a:ext cx="1219200" cy="1219200"/>
          </a:xfrm>
          <a:noFill/>
        </p:spPr>
      </p:pic>
      <p:pic>
        <p:nvPicPr>
          <p:cNvPr id="21531" name="Picture 29" descr="1191"/>
          <p:cNvPicPr>
            <a:picLocks noGrp="1" noChangeAspect="1" noChangeArrowheads="1" noCrop="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2209800" y="457200"/>
            <a:ext cx="1219200" cy="1219200"/>
          </a:xfrm>
          <a:noFill/>
        </p:spPr>
      </p:pic>
      <p:sp>
        <p:nvSpPr>
          <p:cNvPr id="21532" name="WordArt 31"/>
          <p:cNvSpPr>
            <a:spLocks noChangeArrowheads="1" noChangeShapeType="1" noTextEdit="1"/>
          </p:cNvSpPr>
          <p:nvPr/>
        </p:nvSpPr>
        <p:spPr bwMode="auto">
          <a:xfrm>
            <a:off x="3124200" y="1295400"/>
            <a:ext cx="6096000" cy="5334000"/>
          </a:xfrm>
          <a:prstGeom prst="rect">
            <a:avLst/>
          </a:prstGeom>
        </p:spPr>
        <p:txBody>
          <a:bodyPr wrap="none" fromWordArt="1">
            <a:prstTxWarp prst="textCurveUp">
              <a:avLst>
                <a:gd name="adj" fmla="val 45977"/>
              </a:avLst>
            </a:prstTxWarp>
            <a:scene3d>
              <a:camera prst="legacyPerspectiveFront">
                <a:rot lat="20519992"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latin typeface="Times New Roman" panose="02020603050405020304" pitchFamily="18" charset="0"/>
                <a:cs typeface="Times New Roman" panose="02020603050405020304" pitchFamily="18" charset="0"/>
              </a:rPr>
              <a:t>Kính chào quý Thầy Cô</a:t>
            </a:r>
          </a:p>
          <a:p>
            <a:pPr algn="ctr"/>
            <a:endParaRPr lang="en-US" sz="3600" kern="10">
              <a:ln w="9525">
                <a:round/>
                <a:headEnd/>
                <a:tailEnd/>
              </a:ln>
              <a:gradFill rotWithShape="1">
                <a:gsLst>
                  <a:gs pos="0">
                    <a:srgbClr val="FFE701"/>
                  </a:gs>
                  <a:gs pos="100000">
                    <a:srgbClr val="FE3E02"/>
                  </a:gs>
                </a:gsLst>
                <a:lin ang="5400000" scaled="1"/>
              </a:gradFill>
              <a:latin typeface="Times New Roman" panose="02020603050405020304" pitchFamily="18" charset="0"/>
              <a:cs typeface="Times New Roman" panose="02020603050405020304" pitchFamily="18" charset="0"/>
            </a:endParaRPr>
          </a:p>
        </p:txBody>
      </p:sp>
      <p:pic>
        <p:nvPicPr>
          <p:cNvPr id="21533" name="Picture 37" descr="blumen-pflanzen108"/>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543800" y="4111626"/>
            <a:ext cx="3124200" cy="274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2111383"/>
      </p:ext>
    </p:extLst>
  </p:cSld>
  <p:clrMapOvr>
    <a:masterClrMapping/>
  </p:clrMapOvr>
  <p:transition>
    <p:zoom dir="in"/>
    <p:sndAc>
      <p:stSnd loop="1">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352800" y="4572001"/>
            <a:ext cx="6172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2800">
              <a:latin typeface="Times New Roman" panose="02020603050405020304" pitchFamily="18" charset="0"/>
            </a:endParaRPr>
          </a:p>
        </p:txBody>
      </p:sp>
      <p:sp>
        <p:nvSpPr>
          <p:cNvPr id="112644" name="WordArt 4"/>
          <p:cNvSpPr>
            <a:spLocks noChangeArrowheads="1" noChangeShapeType="1" noTextEdit="1"/>
          </p:cNvSpPr>
          <p:nvPr/>
        </p:nvSpPr>
        <p:spPr bwMode="auto">
          <a:xfrm>
            <a:off x="3429000" y="414339"/>
            <a:ext cx="6019800" cy="695325"/>
          </a:xfrm>
          <a:prstGeom prst="rect">
            <a:avLst/>
          </a:prstGeom>
        </p:spPr>
        <p:txBody>
          <a:bodyPr wrap="none" fromWordArt="1">
            <a:prstTxWarp prst="textPlain">
              <a:avLst>
                <a:gd name="adj" fmla="val 50000"/>
              </a:avLst>
            </a:prstTxWarp>
          </a:bodyPr>
          <a:lstStyle/>
          <a:p>
            <a:pPr algn="ctr"/>
            <a:r>
              <a:rPr lang="en-US" sz="3600" b="1" kern="10" spc="-360">
                <a:ln w="12700">
                  <a:solidFill>
                    <a:srgbClr val="FF9900"/>
                  </a:solidFill>
                  <a:round/>
                  <a:headEnd/>
                  <a:tailEnd/>
                </a:ln>
                <a:solidFill>
                  <a:srgbClr val="FF0000"/>
                </a:solidFill>
                <a:effectLst>
                  <a:outerShdw dist="107763" dir="18900000" algn="ctr" rotWithShape="0">
                    <a:srgbClr val="000099">
                      <a:alpha val="50000"/>
                    </a:srgbClr>
                  </a:outerShdw>
                </a:effectLst>
                <a:latin typeface="Times New Roman" panose="02020603050405020304" pitchFamily="18" charset="0"/>
                <a:cs typeface="Times New Roman" panose="02020603050405020304" pitchFamily="18" charset="0"/>
              </a:rPr>
              <a:t>ÔN BÀI CŨ</a:t>
            </a:r>
          </a:p>
        </p:txBody>
      </p:sp>
      <p:sp>
        <p:nvSpPr>
          <p:cNvPr id="3076" name="Text Box 8"/>
          <p:cNvSpPr txBox="1">
            <a:spLocks noChangeArrowheads="1"/>
          </p:cNvSpPr>
          <p:nvPr/>
        </p:nvSpPr>
        <p:spPr bwMode="auto">
          <a:xfrm>
            <a:off x="1524000" y="1969294"/>
            <a:ext cx="9144000" cy="2062163"/>
          </a:xfrm>
          <a:prstGeom prst="rect">
            <a:avLst/>
          </a:prstGeom>
          <a:solidFill>
            <a:srgbClr val="FFFF00"/>
          </a:solidFill>
          <a:ln w="9525">
            <a:solidFill>
              <a:srgbClr val="CC0000"/>
            </a:solidFill>
            <a:miter lim="800000"/>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3200" b="1">
                <a:solidFill>
                  <a:srgbClr val="0000FF"/>
                </a:solidFill>
                <a:cs typeface="Arial" panose="020B0604020202020204" pitchFamily="34" charset="0"/>
              </a:rPr>
              <a:t>1 giờ 10 phút + 1 giờ 10 phút + 1 giờ 10 phút</a:t>
            </a:r>
          </a:p>
          <a:p>
            <a:pPr algn="just" eaLnBrk="1" hangingPunct="1">
              <a:spcBef>
                <a:spcPct val="50000"/>
              </a:spcBef>
            </a:pPr>
            <a:r>
              <a:rPr lang="en-US" altLang="en-US" sz="3200" b="1">
                <a:solidFill>
                  <a:srgbClr val="0000FF"/>
                </a:solidFill>
                <a:cs typeface="Arial" panose="020B0604020202020204" pitchFamily="34" charset="0"/>
              </a:rPr>
              <a:t>= 2 giờ 20 phút + 1 giờ 10 phút </a:t>
            </a:r>
          </a:p>
          <a:p>
            <a:pPr algn="just" eaLnBrk="1" hangingPunct="1">
              <a:spcBef>
                <a:spcPct val="50000"/>
              </a:spcBef>
            </a:pPr>
            <a:r>
              <a:rPr lang="en-US" altLang="en-US" sz="3200" b="1">
                <a:solidFill>
                  <a:srgbClr val="0000FF"/>
                </a:solidFill>
                <a:cs typeface="Arial" panose="020B0604020202020204" pitchFamily="34" charset="0"/>
              </a:rPr>
              <a:t>= 3 giờ 30 phút </a:t>
            </a:r>
          </a:p>
        </p:txBody>
      </p:sp>
      <p:sp>
        <p:nvSpPr>
          <p:cNvPr id="3077" name="Rectangle 1"/>
          <p:cNvSpPr>
            <a:spLocks noChangeArrowheads="1"/>
          </p:cNvSpPr>
          <p:nvPr/>
        </p:nvSpPr>
        <p:spPr bwMode="auto">
          <a:xfrm>
            <a:off x="1524000" y="1954474"/>
            <a:ext cx="9144000" cy="132397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3200" b="1">
                <a:solidFill>
                  <a:srgbClr val="0000FF"/>
                </a:solidFill>
                <a:cs typeface="Arial" panose="020B0604020202020204" pitchFamily="34" charset="0"/>
              </a:rPr>
              <a:t>1. Tính:  </a:t>
            </a:r>
          </a:p>
          <a:p>
            <a:pPr algn="just" eaLnBrk="1" hangingPunct="1">
              <a:spcBef>
                <a:spcPct val="50000"/>
              </a:spcBef>
            </a:pPr>
            <a:r>
              <a:rPr lang="en-US" altLang="en-US" sz="3200" b="1">
                <a:solidFill>
                  <a:srgbClr val="0000FF"/>
                </a:solidFill>
                <a:cs typeface="Arial" panose="020B0604020202020204" pitchFamily="34" charset="0"/>
              </a:rPr>
              <a:t>1 giờ 10 phút + 1 giờ 10 phút + 1 giờ 10 phút  </a:t>
            </a:r>
          </a:p>
        </p:txBody>
      </p:sp>
    </p:spTree>
    <p:extLst>
      <p:ext uri="{BB962C8B-B14F-4D97-AF65-F5344CB8AC3E}">
        <p14:creationId xmlns:p14="http://schemas.microsoft.com/office/powerpoint/2010/main" val="15998523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12644"/>
                                        </p:tgtEl>
                                        <p:attrNameLst>
                                          <p:attrName>style.visibility</p:attrName>
                                        </p:attrNameLst>
                                      </p:cBhvr>
                                      <p:to>
                                        <p:strVal val="visible"/>
                                      </p:to>
                                    </p:set>
                                    <p:animEffect transition="in" filter="wedge">
                                      <p:cBhvr>
                                        <p:cTn id="7" dur="1000"/>
                                        <p:tgtEl>
                                          <p:spTgt spid="112644"/>
                                        </p:tgtEl>
                                      </p:cBhvr>
                                    </p:animEffect>
                                  </p:childTnLst>
                                  <p:subTnLst>
                                    <p:audio>
                                      <p:cMediaNode vol="13000">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077"/>
                                        </p:tgtEl>
                                        <p:attrNameLst>
                                          <p:attrName>style.visibility</p:attrName>
                                        </p:attrNameLst>
                                      </p:cBhvr>
                                      <p:to>
                                        <p:strVal val="visible"/>
                                      </p:to>
                                    </p:set>
                                    <p:anim calcmode="lin" valueType="num">
                                      <p:cBhvr additive="base">
                                        <p:cTn id="12" dur="500" fill="hold"/>
                                        <p:tgtEl>
                                          <p:spTgt spid="3077"/>
                                        </p:tgtEl>
                                        <p:attrNameLst>
                                          <p:attrName>ppt_x</p:attrName>
                                        </p:attrNameLst>
                                      </p:cBhvr>
                                      <p:tavLst>
                                        <p:tav tm="0">
                                          <p:val>
                                            <p:strVal val="#ppt_x"/>
                                          </p:val>
                                        </p:tav>
                                        <p:tav tm="100000">
                                          <p:val>
                                            <p:strVal val="#ppt_x"/>
                                          </p:val>
                                        </p:tav>
                                      </p:tavLst>
                                    </p:anim>
                                    <p:anim calcmode="lin" valueType="num">
                                      <p:cBhvr additive="base">
                                        <p:cTn id="13" dur="500" fill="hold"/>
                                        <p:tgtEl>
                                          <p:spTgt spid="3077"/>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076"/>
                                        </p:tgtEl>
                                        <p:attrNameLst>
                                          <p:attrName>style.visibility</p:attrName>
                                        </p:attrNameLst>
                                      </p:cBhvr>
                                      <p:to>
                                        <p:strVal val="visible"/>
                                      </p:to>
                                    </p:set>
                                    <p:anim calcmode="lin" valueType="num">
                                      <p:cBhvr additive="base">
                                        <p:cTn id="18" dur="500" fill="hold"/>
                                        <p:tgtEl>
                                          <p:spTgt spid="3076"/>
                                        </p:tgtEl>
                                        <p:attrNameLst>
                                          <p:attrName>ppt_x</p:attrName>
                                        </p:attrNameLst>
                                      </p:cBhvr>
                                      <p:tavLst>
                                        <p:tav tm="0">
                                          <p:val>
                                            <p:strVal val="#ppt_x"/>
                                          </p:val>
                                        </p:tav>
                                        <p:tav tm="100000">
                                          <p:val>
                                            <p:strVal val="#ppt_x"/>
                                          </p:val>
                                        </p:tav>
                                      </p:tavLst>
                                    </p:anim>
                                    <p:anim calcmode="lin" valueType="num">
                                      <p:cBhvr additive="base">
                                        <p:cTn id="19" dur="500" fill="hold"/>
                                        <p:tgtEl>
                                          <p:spTgt spid="3076"/>
                                        </p:tgtEl>
                                        <p:attrNameLst>
                                          <p:attrName>ppt_y</p:attrName>
                                        </p:attrNameLst>
                                      </p:cBhvr>
                                      <p:tavLst>
                                        <p:tav tm="0">
                                          <p:val>
                                            <p:strVal val="1+#ppt_h/2"/>
                                          </p:val>
                                        </p:tav>
                                        <p:tav tm="100000">
                                          <p:val>
                                            <p:strVal val="#ppt_y"/>
                                          </p:val>
                                        </p:tav>
                                      </p:tavLst>
                                    </p:anim>
                                  </p:childTnLst>
                                </p:cTn>
                              </p:par>
                              <p:par>
                                <p:cTn id="20" presetID="10" presetClass="exit" presetSubtype="0" fill="hold" grpId="1" nodeType="withEffect">
                                  <p:stCondLst>
                                    <p:cond delay="0"/>
                                  </p:stCondLst>
                                  <p:childTnLst>
                                    <p:animEffect transition="out" filter="fade">
                                      <p:cBhvr>
                                        <p:cTn id="21" dur="500"/>
                                        <p:tgtEl>
                                          <p:spTgt spid="3077"/>
                                        </p:tgtEl>
                                      </p:cBhvr>
                                    </p:animEffect>
                                    <p:set>
                                      <p:cBhvr>
                                        <p:cTn id="22" dur="1" fill="hold">
                                          <p:stCondLst>
                                            <p:cond delay="499"/>
                                          </p:stCondLst>
                                        </p:cTn>
                                        <p:tgtEl>
                                          <p:spTgt spid="307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4" grpId="0" animBg="1"/>
      <p:bldP spid="3076" grpId="0" animBg="1"/>
      <p:bldP spid="3077" grpId="0" animBg="1"/>
      <p:bldP spid="3077"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Text Box 8"/>
          <p:cNvSpPr txBox="1">
            <a:spLocks noChangeArrowheads="1"/>
          </p:cNvSpPr>
          <p:nvPr/>
        </p:nvSpPr>
        <p:spPr bwMode="auto">
          <a:xfrm>
            <a:off x="1524000" y="793750"/>
            <a:ext cx="9144000" cy="1569660"/>
          </a:xfrm>
          <a:prstGeom prst="rect">
            <a:avLst/>
          </a:prstGeom>
          <a:noFill/>
          <a:ln w="28575">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3200" b="1" i="1">
                <a:solidFill>
                  <a:srgbClr val="0000FF"/>
                </a:solidFill>
                <a:latin typeface="Times New Roman" panose="02020603050405020304" pitchFamily="18" charset="0"/>
                <a:cs typeface="Times New Roman" panose="02020603050405020304" pitchFamily="18" charset="0"/>
              </a:rPr>
              <a:t>a) Ví dụ 1:</a:t>
            </a:r>
            <a:r>
              <a:rPr lang="en-US" altLang="en-US" sz="3200" b="1">
                <a:solidFill>
                  <a:srgbClr val="0000FF"/>
                </a:solidFill>
                <a:latin typeface="Times New Roman" panose="02020603050405020304" pitchFamily="18" charset="0"/>
                <a:cs typeface="Times New Roman" panose="02020603050405020304" pitchFamily="18" charset="0"/>
              </a:rPr>
              <a:t> Trung bình một người thợ làm xong một sản phẩm hết 1 giờ 10 phút. Hỏi người đó làm 3 sản phẩm như thế hết bao nhiêu thời gian ?</a:t>
            </a:r>
          </a:p>
        </p:txBody>
      </p:sp>
      <p:sp>
        <p:nvSpPr>
          <p:cNvPr id="3081" name="Text Box 9"/>
          <p:cNvSpPr txBox="1">
            <a:spLocks noChangeArrowheads="1"/>
          </p:cNvSpPr>
          <p:nvPr/>
        </p:nvSpPr>
        <p:spPr bwMode="auto">
          <a:xfrm>
            <a:off x="1600200" y="2782888"/>
            <a:ext cx="38481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3600" b="1" u="sng">
                <a:solidFill>
                  <a:srgbClr val="FF3300"/>
                </a:solidFill>
                <a:latin typeface="Times New Roman" panose="02020603050405020304" pitchFamily="18" charset="0"/>
                <a:cs typeface="Times New Roman" panose="02020603050405020304" pitchFamily="18" charset="0"/>
              </a:rPr>
              <a:t>Tóm tắt:</a:t>
            </a:r>
            <a:endParaRPr lang="en-US" altLang="en-US" sz="3600" u="sng">
              <a:solidFill>
                <a:srgbClr val="FF3300"/>
              </a:solidFill>
              <a:latin typeface="Times New Roman" panose="02020603050405020304" pitchFamily="18" charset="0"/>
              <a:cs typeface="Times New Roman" panose="02020603050405020304" pitchFamily="18" charset="0"/>
            </a:endParaRPr>
          </a:p>
        </p:txBody>
      </p:sp>
      <p:sp>
        <p:nvSpPr>
          <p:cNvPr id="3082" name="Text Box 10"/>
          <p:cNvSpPr txBox="1">
            <a:spLocks noChangeArrowheads="1"/>
          </p:cNvSpPr>
          <p:nvPr/>
        </p:nvSpPr>
        <p:spPr bwMode="auto">
          <a:xfrm>
            <a:off x="1524000" y="3429000"/>
            <a:ext cx="4724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3200" b="1">
                <a:solidFill>
                  <a:srgbClr val="0000CC"/>
                </a:solidFill>
                <a:latin typeface="Times New Roman" panose="02020603050405020304" pitchFamily="18" charset="0"/>
                <a:cs typeface="Times New Roman" panose="02020603050405020304" pitchFamily="18" charset="0"/>
              </a:rPr>
              <a:t>1 sản phẩm: 1 giờ 10 phút</a:t>
            </a:r>
          </a:p>
        </p:txBody>
      </p:sp>
      <p:sp>
        <p:nvSpPr>
          <p:cNvPr id="3083" name="Text Box 11"/>
          <p:cNvSpPr txBox="1">
            <a:spLocks noChangeArrowheads="1"/>
          </p:cNvSpPr>
          <p:nvPr/>
        </p:nvSpPr>
        <p:spPr bwMode="auto">
          <a:xfrm>
            <a:off x="1543050" y="4418014"/>
            <a:ext cx="45529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3200" b="1">
                <a:solidFill>
                  <a:srgbClr val="0000CC"/>
                </a:solidFill>
                <a:latin typeface="Times New Roman" panose="02020603050405020304" pitchFamily="18" charset="0"/>
                <a:cs typeface="Times New Roman" panose="02020603050405020304" pitchFamily="18" charset="0"/>
              </a:rPr>
              <a:t>3 sản phẩm: ...thời gian?</a:t>
            </a:r>
          </a:p>
        </p:txBody>
      </p:sp>
      <p:sp>
        <p:nvSpPr>
          <p:cNvPr id="3085" name="Line 13"/>
          <p:cNvSpPr>
            <a:spLocks noChangeShapeType="1"/>
          </p:cNvSpPr>
          <p:nvPr/>
        </p:nvSpPr>
        <p:spPr bwMode="auto">
          <a:xfrm>
            <a:off x="6248400" y="2971801"/>
            <a:ext cx="0" cy="287972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anose="02020603050405020304" pitchFamily="18" charset="0"/>
              <a:cs typeface="Times New Roman" panose="02020603050405020304" pitchFamily="18" charset="0"/>
            </a:endParaRPr>
          </a:p>
        </p:txBody>
      </p:sp>
      <p:sp>
        <p:nvSpPr>
          <p:cNvPr id="3086" name="Text Box 14"/>
          <p:cNvSpPr txBox="1">
            <a:spLocks noChangeArrowheads="1"/>
          </p:cNvSpPr>
          <p:nvPr/>
        </p:nvSpPr>
        <p:spPr bwMode="auto">
          <a:xfrm>
            <a:off x="6248400" y="3276601"/>
            <a:ext cx="457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3600" b="1">
                <a:solidFill>
                  <a:srgbClr val="0000FF"/>
                </a:solidFill>
                <a:latin typeface="Times New Roman" panose="02020603050405020304" pitchFamily="18" charset="0"/>
                <a:cs typeface="Times New Roman" panose="02020603050405020304" pitchFamily="18" charset="0"/>
              </a:rPr>
              <a:t>1 giờ 10 phút x 3 = ?</a:t>
            </a:r>
          </a:p>
        </p:txBody>
      </p:sp>
      <p:sp>
        <p:nvSpPr>
          <p:cNvPr id="104458" name="WordArt 10"/>
          <p:cNvSpPr>
            <a:spLocks noChangeArrowheads="1" noChangeShapeType="1" noTextEdit="1"/>
          </p:cNvSpPr>
          <p:nvPr/>
        </p:nvSpPr>
        <p:spPr bwMode="auto">
          <a:xfrm>
            <a:off x="3962400" y="1"/>
            <a:ext cx="5715000" cy="581025"/>
          </a:xfrm>
          <a:prstGeom prst="rect">
            <a:avLst/>
          </a:prstGeom>
          <a:scene3d>
            <a:camera prst="legacyObliqueTopRight"/>
            <a:lightRig rig="legacyFlat3" dir="b"/>
          </a:scene3d>
          <a:sp3d/>
        </p:spPr>
        <p:txBody>
          <a:bodyPr wrap="none" fromWordArt="1">
            <a:prstTxWarp prst="textPlain">
              <a:avLst>
                <a:gd name="adj" fmla="val 50000"/>
              </a:avLst>
            </a:prstTxWarp>
            <a:flatTx/>
          </a:bodyPr>
          <a:lstStyle/>
          <a:p>
            <a:pPr algn="ctr"/>
            <a:r>
              <a:rPr lang="en-US" sz="4000" b="1" kern="10">
                <a:ln w="9525">
                  <a:round/>
                  <a:headEnd/>
                  <a:tailEnd/>
                </a:ln>
                <a:solidFill>
                  <a:srgbClr val="FF0000"/>
                </a:solidFill>
                <a:latin typeface="Times New Roman" panose="02020603050405020304" pitchFamily="18" charset="0"/>
                <a:cs typeface="Times New Roman" panose="02020603050405020304" pitchFamily="18" charset="0"/>
              </a:rPr>
              <a:t>Nhân số đo thời gian với một số</a:t>
            </a:r>
          </a:p>
        </p:txBody>
      </p:sp>
    </p:spTree>
    <p:extLst>
      <p:ext uri="{BB962C8B-B14F-4D97-AF65-F5344CB8AC3E}">
        <p14:creationId xmlns:p14="http://schemas.microsoft.com/office/powerpoint/2010/main" val="24547820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080"/>
                                        </p:tgtEl>
                                        <p:attrNameLst>
                                          <p:attrName>style.visibility</p:attrName>
                                        </p:attrNameLst>
                                      </p:cBhvr>
                                      <p:to>
                                        <p:strVal val="visible"/>
                                      </p:to>
                                    </p:set>
                                    <p:animEffect transition="in" filter="diamond(in)">
                                      <p:cBhvr>
                                        <p:cTn id="7" dur="2000"/>
                                        <p:tgtEl>
                                          <p:spTgt spid="3080"/>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081"/>
                                        </p:tgtEl>
                                        <p:attrNameLst>
                                          <p:attrName>style.visibility</p:attrName>
                                        </p:attrNameLst>
                                      </p:cBhvr>
                                      <p:to>
                                        <p:strVal val="visible"/>
                                      </p:to>
                                    </p:set>
                                    <p:animEffect transition="in" filter="diamond(in)">
                                      <p:cBhvr>
                                        <p:cTn id="12" dur="2000"/>
                                        <p:tgtEl>
                                          <p:spTgt spid="30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082"/>
                                        </p:tgtEl>
                                        <p:attrNameLst>
                                          <p:attrName>style.visibility</p:attrName>
                                        </p:attrNameLst>
                                      </p:cBhvr>
                                      <p:to>
                                        <p:strVal val="visible"/>
                                      </p:to>
                                    </p:set>
                                    <p:animEffect transition="in" filter="diamond(in)">
                                      <p:cBhvr>
                                        <p:cTn id="17" dur="2000"/>
                                        <p:tgtEl>
                                          <p:spTgt spid="308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083"/>
                                        </p:tgtEl>
                                        <p:attrNameLst>
                                          <p:attrName>style.visibility</p:attrName>
                                        </p:attrNameLst>
                                      </p:cBhvr>
                                      <p:to>
                                        <p:strVal val="visible"/>
                                      </p:to>
                                    </p:set>
                                    <p:animEffect transition="in" filter="diamond(in)">
                                      <p:cBhvr>
                                        <p:cTn id="22" dur="2000"/>
                                        <p:tgtEl>
                                          <p:spTgt spid="308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085"/>
                                        </p:tgtEl>
                                        <p:attrNameLst>
                                          <p:attrName>style.visibility</p:attrName>
                                        </p:attrNameLst>
                                      </p:cBhvr>
                                      <p:to>
                                        <p:strVal val="visible"/>
                                      </p:to>
                                    </p:set>
                                    <p:animEffect transition="in" filter="barn(inVertical)">
                                      <p:cBhvr>
                                        <p:cTn id="27" dur="500"/>
                                        <p:tgtEl>
                                          <p:spTgt spid="308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086"/>
                                        </p:tgtEl>
                                        <p:attrNameLst>
                                          <p:attrName>style.visibility</p:attrName>
                                        </p:attrNameLst>
                                      </p:cBhvr>
                                      <p:to>
                                        <p:strVal val="visible"/>
                                      </p:to>
                                    </p:set>
                                    <p:animEffect transition="in" filter="diamond(in)">
                                      <p:cBhvr>
                                        <p:cTn id="32" dur="2000"/>
                                        <p:tgtEl>
                                          <p:spTgt spid="308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104458"/>
                                        </p:tgtEl>
                                        <p:attrNameLst>
                                          <p:attrName>style.visibility</p:attrName>
                                        </p:attrNameLst>
                                      </p:cBhvr>
                                      <p:to>
                                        <p:strVal val="visible"/>
                                      </p:to>
                                    </p:set>
                                    <p:anim calcmode="lin" valueType="num">
                                      <p:cBhvr>
                                        <p:cTn id="37" dur="500" fill="hold"/>
                                        <p:tgtEl>
                                          <p:spTgt spid="104458"/>
                                        </p:tgtEl>
                                        <p:attrNameLst>
                                          <p:attrName>ppt_w</p:attrName>
                                        </p:attrNameLst>
                                      </p:cBhvr>
                                      <p:tavLst>
                                        <p:tav tm="0">
                                          <p:val>
                                            <p:fltVal val="0"/>
                                          </p:val>
                                        </p:tav>
                                        <p:tav tm="100000">
                                          <p:val>
                                            <p:strVal val="#ppt_w"/>
                                          </p:val>
                                        </p:tav>
                                      </p:tavLst>
                                    </p:anim>
                                    <p:anim calcmode="lin" valueType="num">
                                      <p:cBhvr>
                                        <p:cTn id="38" dur="500" fill="hold"/>
                                        <p:tgtEl>
                                          <p:spTgt spid="10445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3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animBg="1"/>
      <p:bldP spid="3081" grpId="0"/>
      <p:bldP spid="3082" grpId="0"/>
      <p:bldP spid="3083" grpId="0"/>
      <p:bldP spid="3085" grpId="0" animBg="1"/>
      <p:bldP spid="3086" grpId="0"/>
      <p:bldP spid="10445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8"/>
          <p:cNvSpPr txBox="1">
            <a:spLocks noChangeArrowheads="1"/>
          </p:cNvSpPr>
          <p:nvPr/>
        </p:nvSpPr>
        <p:spPr bwMode="auto">
          <a:xfrm>
            <a:off x="1609726" y="444500"/>
            <a:ext cx="8639175" cy="1384300"/>
          </a:xfrm>
          <a:prstGeom prst="rect">
            <a:avLst/>
          </a:prstGeom>
          <a:noFill/>
          <a:ln w="9525">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i="1">
                <a:solidFill>
                  <a:srgbClr val="0000FF"/>
                </a:solidFill>
                <a:latin typeface="Times New Roman" panose="02020603050405020304" pitchFamily="18" charset="0"/>
                <a:cs typeface="Times New Roman" panose="02020603050405020304" pitchFamily="18" charset="0"/>
              </a:rPr>
              <a:t>a) Ví dụ 1:</a:t>
            </a:r>
            <a:r>
              <a:rPr lang="en-US" altLang="en-US" sz="2800" b="1">
                <a:solidFill>
                  <a:srgbClr val="0000FF"/>
                </a:solidFill>
                <a:latin typeface="Times New Roman" panose="02020603050405020304" pitchFamily="18" charset="0"/>
                <a:cs typeface="Times New Roman" panose="02020603050405020304" pitchFamily="18" charset="0"/>
              </a:rPr>
              <a:t> Trung bình một người thợ làm xong một sản phẩm hết 1 giờ 10 phút. Hỏi người đó làm 3 sản phẩm như thế hết bao nhiêu thời gian ?</a:t>
            </a:r>
          </a:p>
        </p:txBody>
      </p:sp>
      <p:sp>
        <p:nvSpPr>
          <p:cNvPr id="5123" name="Line 13"/>
          <p:cNvSpPr>
            <a:spLocks noChangeShapeType="1"/>
          </p:cNvSpPr>
          <p:nvPr/>
        </p:nvSpPr>
        <p:spPr bwMode="auto">
          <a:xfrm>
            <a:off x="5257800" y="2655889"/>
            <a:ext cx="0" cy="2879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anose="02020603050405020304" pitchFamily="18" charset="0"/>
              <a:cs typeface="Times New Roman" panose="02020603050405020304" pitchFamily="18" charset="0"/>
            </a:endParaRPr>
          </a:p>
        </p:txBody>
      </p:sp>
      <p:sp>
        <p:nvSpPr>
          <p:cNvPr id="5124" name="Text Box 14"/>
          <p:cNvSpPr txBox="1">
            <a:spLocks noChangeArrowheads="1"/>
          </p:cNvSpPr>
          <p:nvPr/>
        </p:nvSpPr>
        <p:spPr bwMode="auto">
          <a:xfrm>
            <a:off x="5867400" y="2673351"/>
            <a:ext cx="3505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a:solidFill>
                  <a:srgbClr val="0000FF"/>
                </a:solidFill>
                <a:latin typeface="Times New Roman" panose="02020603050405020304" pitchFamily="18" charset="0"/>
                <a:cs typeface="Times New Roman" panose="02020603050405020304" pitchFamily="18" charset="0"/>
              </a:rPr>
              <a:t>1 giờ 10 phút x 3 = ?</a:t>
            </a:r>
          </a:p>
        </p:txBody>
      </p:sp>
      <p:sp>
        <p:nvSpPr>
          <p:cNvPr id="3087" name="Text Box 15"/>
          <p:cNvSpPr txBox="1">
            <a:spLocks noChangeArrowheads="1"/>
          </p:cNvSpPr>
          <p:nvPr/>
        </p:nvSpPr>
        <p:spPr bwMode="auto">
          <a:xfrm>
            <a:off x="5372100" y="3276601"/>
            <a:ext cx="4876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a:solidFill>
                  <a:srgbClr val="FF3300"/>
                </a:solidFill>
                <a:latin typeface="Times New Roman" panose="02020603050405020304" pitchFamily="18" charset="0"/>
                <a:cs typeface="Times New Roman" panose="02020603050405020304" pitchFamily="18" charset="0"/>
              </a:rPr>
              <a:t>Ta đặt tính rồi tính như sau:</a:t>
            </a:r>
          </a:p>
        </p:txBody>
      </p:sp>
      <p:sp>
        <p:nvSpPr>
          <p:cNvPr id="3088" name="Text Box 16"/>
          <p:cNvSpPr txBox="1">
            <a:spLocks noChangeArrowheads="1"/>
          </p:cNvSpPr>
          <p:nvPr/>
        </p:nvSpPr>
        <p:spPr bwMode="auto">
          <a:xfrm>
            <a:off x="5586413" y="3836988"/>
            <a:ext cx="4876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3600" b="1">
                <a:solidFill>
                  <a:srgbClr val="0000FF"/>
                </a:solidFill>
                <a:latin typeface="Times New Roman" panose="02020603050405020304" pitchFamily="18" charset="0"/>
                <a:cs typeface="Times New Roman" panose="02020603050405020304" pitchFamily="18" charset="0"/>
              </a:rPr>
              <a:t>1 giờ 10 phút</a:t>
            </a:r>
          </a:p>
        </p:txBody>
      </p:sp>
      <p:sp>
        <p:nvSpPr>
          <p:cNvPr id="3089" name="Text Box 17"/>
          <p:cNvSpPr txBox="1">
            <a:spLocks noChangeArrowheads="1"/>
          </p:cNvSpPr>
          <p:nvPr/>
        </p:nvSpPr>
        <p:spPr bwMode="auto">
          <a:xfrm>
            <a:off x="6908800" y="4539456"/>
            <a:ext cx="558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3600" b="1">
                <a:solidFill>
                  <a:srgbClr val="0000FF"/>
                </a:solidFill>
                <a:latin typeface="Times New Roman" panose="02020603050405020304" pitchFamily="18" charset="0"/>
                <a:cs typeface="Times New Roman" panose="02020603050405020304" pitchFamily="18" charset="0"/>
              </a:rPr>
              <a:t>3</a:t>
            </a:r>
          </a:p>
        </p:txBody>
      </p:sp>
      <p:sp>
        <p:nvSpPr>
          <p:cNvPr id="3090" name="Text Box 18"/>
          <p:cNvSpPr txBox="1">
            <a:spLocks noChangeArrowheads="1"/>
          </p:cNvSpPr>
          <p:nvPr/>
        </p:nvSpPr>
        <p:spPr bwMode="auto">
          <a:xfrm>
            <a:off x="6934200" y="5145088"/>
            <a:ext cx="304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3600" b="1">
                <a:solidFill>
                  <a:srgbClr val="0000FF"/>
                </a:solidFill>
                <a:latin typeface="Times New Roman" panose="02020603050405020304" pitchFamily="18" charset="0"/>
                <a:cs typeface="Times New Roman" panose="02020603050405020304" pitchFamily="18" charset="0"/>
              </a:rPr>
              <a:t>0</a:t>
            </a:r>
          </a:p>
        </p:txBody>
      </p:sp>
      <p:sp>
        <p:nvSpPr>
          <p:cNvPr id="3092" name="Line 20"/>
          <p:cNvSpPr>
            <a:spLocks noChangeShapeType="1"/>
          </p:cNvSpPr>
          <p:nvPr/>
        </p:nvSpPr>
        <p:spPr bwMode="auto">
          <a:xfrm>
            <a:off x="5635625" y="5129213"/>
            <a:ext cx="25146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anose="02020603050405020304" pitchFamily="18" charset="0"/>
              <a:cs typeface="Times New Roman" panose="02020603050405020304" pitchFamily="18" charset="0"/>
            </a:endParaRPr>
          </a:p>
        </p:txBody>
      </p:sp>
      <p:sp>
        <p:nvSpPr>
          <p:cNvPr id="3093" name="Text Box 21"/>
          <p:cNvSpPr txBox="1">
            <a:spLocks noChangeArrowheads="1"/>
          </p:cNvSpPr>
          <p:nvPr/>
        </p:nvSpPr>
        <p:spPr bwMode="auto">
          <a:xfrm>
            <a:off x="6705600" y="5137151"/>
            <a:ext cx="457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3600" b="1">
                <a:solidFill>
                  <a:srgbClr val="0000FF"/>
                </a:solidFill>
                <a:latin typeface="Times New Roman" panose="02020603050405020304" pitchFamily="18" charset="0"/>
                <a:cs typeface="Times New Roman" panose="02020603050405020304" pitchFamily="18" charset="0"/>
              </a:rPr>
              <a:t>3</a:t>
            </a:r>
            <a:r>
              <a:rPr lang="en-US" altLang="en-US" sz="2800" b="1">
                <a:solidFill>
                  <a:srgbClr val="0000FF"/>
                </a:solidFill>
                <a:latin typeface="Times New Roman" panose="02020603050405020304" pitchFamily="18" charset="0"/>
                <a:cs typeface="Times New Roman" panose="02020603050405020304" pitchFamily="18" charset="0"/>
              </a:rPr>
              <a:t> </a:t>
            </a:r>
          </a:p>
        </p:txBody>
      </p:sp>
      <p:sp>
        <p:nvSpPr>
          <p:cNvPr id="3094" name="Text Box 22"/>
          <p:cNvSpPr txBox="1">
            <a:spLocks noChangeArrowheads="1"/>
          </p:cNvSpPr>
          <p:nvPr/>
        </p:nvSpPr>
        <p:spPr bwMode="auto">
          <a:xfrm>
            <a:off x="7280275" y="5068888"/>
            <a:ext cx="1371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3600" b="1">
                <a:solidFill>
                  <a:srgbClr val="0000FF"/>
                </a:solidFill>
                <a:latin typeface="Times New Roman" panose="02020603050405020304" pitchFamily="18" charset="0"/>
                <a:cs typeface="Times New Roman" panose="02020603050405020304" pitchFamily="18" charset="0"/>
              </a:rPr>
              <a:t>phút</a:t>
            </a:r>
          </a:p>
        </p:txBody>
      </p:sp>
      <p:sp>
        <p:nvSpPr>
          <p:cNvPr id="3095" name="Text Box 23"/>
          <p:cNvSpPr txBox="1">
            <a:spLocks noChangeArrowheads="1"/>
          </p:cNvSpPr>
          <p:nvPr/>
        </p:nvSpPr>
        <p:spPr bwMode="auto">
          <a:xfrm>
            <a:off x="5953126" y="5139710"/>
            <a:ext cx="11334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3600" b="1">
                <a:solidFill>
                  <a:srgbClr val="0000FF"/>
                </a:solidFill>
                <a:latin typeface="Times New Roman" panose="02020603050405020304" pitchFamily="18" charset="0"/>
                <a:cs typeface="Times New Roman" panose="02020603050405020304" pitchFamily="18" charset="0"/>
              </a:rPr>
              <a:t>giờ</a:t>
            </a:r>
          </a:p>
        </p:txBody>
      </p:sp>
      <p:sp>
        <p:nvSpPr>
          <p:cNvPr id="3096" name="Text Box 24"/>
          <p:cNvSpPr txBox="1">
            <a:spLocks noChangeArrowheads="1"/>
          </p:cNvSpPr>
          <p:nvPr/>
        </p:nvSpPr>
        <p:spPr bwMode="auto">
          <a:xfrm>
            <a:off x="5638800" y="5145088"/>
            <a:ext cx="457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3600" b="1">
                <a:solidFill>
                  <a:srgbClr val="0000FF"/>
                </a:solidFill>
                <a:latin typeface="Times New Roman" panose="02020603050405020304" pitchFamily="18" charset="0"/>
                <a:cs typeface="Times New Roman" panose="02020603050405020304" pitchFamily="18" charset="0"/>
              </a:rPr>
              <a:t>3</a:t>
            </a:r>
          </a:p>
        </p:txBody>
      </p:sp>
      <p:sp>
        <p:nvSpPr>
          <p:cNvPr id="3097" name="Text Box 25"/>
          <p:cNvSpPr txBox="1">
            <a:spLocks noChangeArrowheads="1"/>
          </p:cNvSpPr>
          <p:nvPr/>
        </p:nvSpPr>
        <p:spPr bwMode="auto">
          <a:xfrm>
            <a:off x="4114800" y="6053138"/>
            <a:ext cx="4343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a:solidFill>
                  <a:srgbClr val="FF3300"/>
                </a:solidFill>
                <a:latin typeface="Times New Roman" panose="02020603050405020304" pitchFamily="18" charset="0"/>
                <a:cs typeface="Times New Roman" panose="02020603050405020304" pitchFamily="18" charset="0"/>
              </a:rPr>
              <a:t>Vậy: 1 giờ 10 phút x 3 =</a:t>
            </a:r>
          </a:p>
        </p:txBody>
      </p:sp>
      <p:sp>
        <p:nvSpPr>
          <p:cNvPr id="3098" name="Text Box 26"/>
          <p:cNvSpPr txBox="1">
            <a:spLocks noChangeArrowheads="1"/>
          </p:cNvSpPr>
          <p:nvPr/>
        </p:nvSpPr>
        <p:spPr bwMode="auto">
          <a:xfrm>
            <a:off x="7951788" y="6061076"/>
            <a:ext cx="2514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a:solidFill>
                  <a:srgbClr val="FF3300"/>
                </a:solidFill>
                <a:latin typeface="Times New Roman" panose="02020603050405020304" pitchFamily="18" charset="0"/>
                <a:cs typeface="Times New Roman" panose="02020603050405020304" pitchFamily="18" charset="0"/>
              </a:rPr>
              <a:t>3 giờ 30 phút</a:t>
            </a:r>
          </a:p>
        </p:txBody>
      </p:sp>
      <p:sp>
        <p:nvSpPr>
          <p:cNvPr id="5136" name="Text Box 9"/>
          <p:cNvSpPr txBox="1">
            <a:spLocks noChangeArrowheads="1"/>
          </p:cNvSpPr>
          <p:nvPr/>
        </p:nvSpPr>
        <p:spPr bwMode="auto">
          <a:xfrm>
            <a:off x="1866900" y="1752601"/>
            <a:ext cx="1828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u="sng">
                <a:solidFill>
                  <a:srgbClr val="FF3300"/>
                </a:solidFill>
                <a:latin typeface="Times New Roman" panose="02020603050405020304" pitchFamily="18" charset="0"/>
                <a:cs typeface="Times New Roman" panose="02020603050405020304" pitchFamily="18" charset="0"/>
              </a:rPr>
              <a:t>Tóm tắt:</a:t>
            </a:r>
            <a:endParaRPr lang="en-US" altLang="en-US" sz="2800" u="sng">
              <a:solidFill>
                <a:srgbClr val="FF3300"/>
              </a:solidFill>
              <a:latin typeface="Times New Roman" panose="02020603050405020304" pitchFamily="18" charset="0"/>
              <a:cs typeface="Times New Roman" panose="02020603050405020304" pitchFamily="18" charset="0"/>
            </a:endParaRPr>
          </a:p>
        </p:txBody>
      </p:sp>
      <p:sp>
        <p:nvSpPr>
          <p:cNvPr id="5137" name="Text Box 10"/>
          <p:cNvSpPr txBox="1">
            <a:spLocks noChangeArrowheads="1"/>
          </p:cNvSpPr>
          <p:nvPr/>
        </p:nvSpPr>
        <p:spPr bwMode="auto">
          <a:xfrm>
            <a:off x="1609725" y="2508250"/>
            <a:ext cx="403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b="1">
                <a:solidFill>
                  <a:srgbClr val="0000CC"/>
                </a:solidFill>
                <a:latin typeface="Times New Roman" panose="02020603050405020304" pitchFamily="18" charset="0"/>
                <a:cs typeface="Times New Roman" panose="02020603050405020304" pitchFamily="18" charset="0"/>
              </a:rPr>
              <a:t>1</a:t>
            </a:r>
            <a:r>
              <a:rPr lang="vi-VN" altLang="en-US" sz="2400" b="1">
                <a:solidFill>
                  <a:srgbClr val="0000CC"/>
                </a:solidFill>
                <a:latin typeface="Times New Roman" panose="02020603050405020304" pitchFamily="18" charset="0"/>
                <a:cs typeface="Times New Roman" panose="02020603050405020304" pitchFamily="18" charset="0"/>
              </a:rPr>
              <a:t>  </a:t>
            </a:r>
            <a:r>
              <a:rPr lang="en-US" altLang="en-US" sz="2400" b="1">
                <a:solidFill>
                  <a:srgbClr val="0000CC"/>
                </a:solidFill>
                <a:latin typeface="Times New Roman" panose="02020603050405020304" pitchFamily="18" charset="0"/>
                <a:cs typeface="Times New Roman" panose="02020603050405020304" pitchFamily="18" charset="0"/>
              </a:rPr>
              <a:t>sản phẩm: 1 giờ 10 phút</a:t>
            </a:r>
          </a:p>
        </p:txBody>
      </p:sp>
      <p:sp>
        <p:nvSpPr>
          <p:cNvPr id="5138" name="Text Box 11"/>
          <p:cNvSpPr txBox="1">
            <a:spLocks noChangeArrowheads="1"/>
          </p:cNvSpPr>
          <p:nvPr/>
        </p:nvSpPr>
        <p:spPr bwMode="auto">
          <a:xfrm>
            <a:off x="1597025" y="2989263"/>
            <a:ext cx="403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b="1">
                <a:solidFill>
                  <a:srgbClr val="0000CC"/>
                </a:solidFill>
                <a:latin typeface="Times New Roman" panose="02020603050405020304" pitchFamily="18" charset="0"/>
                <a:cs typeface="Times New Roman" panose="02020603050405020304" pitchFamily="18" charset="0"/>
              </a:rPr>
              <a:t>3 sản phẩm: </a:t>
            </a:r>
            <a:r>
              <a:rPr lang="vi-VN" altLang="en-US" sz="2400" b="1">
                <a:solidFill>
                  <a:srgbClr val="0000CC"/>
                </a:solidFill>
                <a:latin typeface="Times New Roman" panose="02020603050405020304" pitchFamily="18" charset="0"/>
                <a:cs typeface="Times New Roman" panose="02020603050405020304" pitchFamily="18" charset="0"/>
              </a:rPr>
              <a:t> </a:t>
            </a:r>
            <a:r>
              <a:rPr lang="en-US" altLang="en-US" sz="2400" b="1">
                <a:solidFill>
                  <a:srgbClr val="0000CC"/>
                </a:solidFill>
                <a:latin typeface="Times New Roman" panose="02020603050405020304" pitchFamily="18" charset="0"/>
                <a:cs typeface="Times New Roman" panose="02020603050405020304" pitchFamily="18" charset="0"/>
              </a:rPr>
              <a:t>? </a:t>
            </a:r>
            <a:r>
              <a:rPr lang="vi-VN" altLang="en-US" sz="2400" b="1">
                <a:solidFill>
                  <a:srgbClr val="0000CC"/>
                </a:solidFill>
                <a:latin typeface="Times New Roman" panose="02020603050405020304" pitchFamily="18" charset="0"/>
                <a:cs typeface="Times New Roman" panose="02020603050405020304" pitchFamily="18" charset="0"/>
              </a:rPr>
              <a:t>   </a:t>
            </a:r>
            <a:r>
              <a:rPr lang="en-US" altLang="en-US" sz="2400" b="1">
                <a:solidFill>
                  <a:srgbClr val="0000CC"/>
                </a:solidFill>
                <a:latin typeface="Times New Roman" panose="02020603050405020304" pitchFamily="18" charset="0"/>
                <a:cs typeface="Times New Roman" panose="02020603050405020304" pitchFamily="18" charset="0"/>
              </a:rPr>
              <a:t>Thời gian</a:t>
            </a:r>
          </a:p>
        </p:txBody>
      </p:sp>
      <p:sp>
        <p:nvSpPr>
          <p:cNvPr id="2" name="TextBox 1"/>
          <p:cNvSpPr txBox="1"/>
          <p:nvPr/>
        </p:nvSpPr>
        <p:spPr>
          <a:xfrm>
            <a:off x="5394515" y="4277737"/>
            <a:ext cx="457200" cy="584775"/>
          </a:xfrm>
          <a:prstGeom prst="rect">
            <a:avLst/>
          </a:prstGeom>
          <a:noFill/>
        </p:spPr>
        <p:txBody>
          <a:bodyPr wrap="square" rtlCol="0">
            <a:spAutoFit/>
          </a:bodyPr>
          <a:lstStyle/>
          <a:p>
            <a:r>
              <a:rPr lang="vi-VN" altLang="en-US" sz="3200" b="1">
                <a:solidFill>
                  <a:srgbClr val="0000FF"/>
                </a:solidFill>
                <a:latin typeface="Times New Roman" panose="02020603050405020304" pitchFamily="18" charset="0"/>
                <a:cs typeface="Times New Roman" panose="02020603050405020304" pitchFamily="18" charset="0"/>
              </a:rPr>
              <a:t>x</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38748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087"/>
                                        </p:tgtEl>
                                        <p:attrNameLst>
                                          <p:attrName>style.visibility</p:attrName>
                                        </p:attrNameLst>
                                      </p:cBhvr>
                                      <p:to>
                                        <p:strVal val="visible"/>
                                      </p:to>
                                    </p:set>
                                    <p:animEffect transition="in" filter="diamond(in)">
                                      <p:cBhvr>
                                        <p:cTn id="7" dur="2000"/>
                                        <p:tgtEl>
                                          <p:spTgt spid="30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088"/>
                                        </p:tgtEl>
                                        <p:attrNameLst>
                                          <p:attrName>style.visibility</p:attrName>
                                        </p:attrNameLst>
                                      </p:cBhvr>
                                      <p:to>
                                        <p:strVal val="visible"/>
                                      </p:to>
                                    </p:set>
                                    <p:animEffect transition="in" filter="diamond(in)">
                                      <p:cBhvr>
                                        <p:cTn id="12" dur="2000"/>
                                        <p:tgtEl>
                                          <p:spTgt spid="30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089"/>
                                        </p:tgtEl>
                                        <p:attrNameLst>
                                          <p:attrName>style.visibility</p:attrName>
                                        </p:attrNameLst>
                                      </p:cBhvr>
                                      <p:to>
                                        <p:strVal val="visible"/>
                                      </p:to>
                                    </p:set>
                                    <p:animEffect transition="in" filter="diamond(in)">
                                      <p:cBhvr>
                                        <p:cTn id="22" dur="2000"/>
                                        <p:tgtEl>
                                          <p:spTgt spid="3089"/>
                                        </p:tgtEl>
                                      </p:cBhvr>
                                    </p:animEffect>
                                  </p:childTnLst>
                                </p:cTn>
                              </p:par>
                            </p:childTnLst>
                          </p:cTn>
                        </p:par>
                        <p:par>
                          <p:cTn id="23" fill="hold" nodeType="afterGroup">
                            <p:stCondLst>
                              <p:cond delay="2000"/>
                            </p:stCondLst>
                            <p:childTnLst>
                              <p:par>
                                <p:cTn id="24" presetID="8" presetClass="entr" presetSubtype="16" fill="hold" grpId="0" nodeType="afterEffect">
                                  <p:stCondLst>
                                    <p:cond delay="0"/>
                                  </p:stCondLst>
                                  <p:childTnLst>
                                    <p:set>
                                      <p:cBhvr>
                                        <p:cTn id="25" dur="1" fill="hold">
                                          <p:stCondLst>
                                            <p:cond delay="0"/>
                                          </p:stCondLst>
                                        </p:cTn>
                                        <p:tgtEl>
                                          <p:spTgt spid="3092"/>
                                        </p:tgtEl>
                                        <p:attrNameLst>
                                          <p:attrName>style.visibility</p:attrName>
                                        </p:attrNameLst>
                                      </p:cBhvr>
                                      <p:to>
                                        <p:strVal val="visible"/>
                                      </p:to>
                                    </p:set>
                                    <p:animEffect transition="in" filter="diamond(in)">
                                      <p:cBhvr>
                                        <p:cTn id="26" dur="2000"/>
                                        <p:tgtEl>
                                          <p:spTgt spid="309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3094"/>
                                        </p:tgtEl>
                                        <p:attrNameLst>
                                          <p:attrName>style.visibility</p:attrName>
                                        </p:attrNameLst>
                                      </p:cBhvr>
                                      <p:to>
                                        <p:strVal val="visible"/>
                                      </p:to>
                                    </p:set>
                                    <p:animEffect transition="in" filter="diamond(in)">
                                      <p:cBhvr>
                                        <p:cTn id="31" dur="2000"/>
                                        <p:tgtEl>
                                          <p:spTgt spid="309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8" presetClass="entr" presetSubtype="16" fill="hold" grpId="0" nodeType="clickEffect">
                                  <p:stCondLst>
                                    <p:cond delay="0"/>
                                  </p:stCondLst>
                                  <p:childTnLst>
                                    <p:set>
                                      <p:cBhvr>
                                        <p:cTn id="35" dur="1" fill="hold">
                                          <p:stCondLst>
                                            <p:cond delay="0"/>
                                          </p:stCondLst>
                                        </p:cTn>
                                        <p:tgtEl>
                                          <p:spTgt spid="3090"/>
                                        </p:tgtEl>
                                        <p:attrNameLst>
                                          <p:attrName>style.visibility</p:attrName>
                                        </p:attrNameLst>
                                      </p:cBhvr>
                                      <p:to>
                                        <p:strVal val="visible"/>
                                      </p:to>
                                    </p:set>
                                    <p:animEffect transition="in" filter="diamond(in)">
                                      <p:cBhvr>
                                        <p:cTn id="36" dur="2000"/>
                                        <p:tgtEl>
                                          <p:spTgt spid="3090"/>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8" presetClass="entr" presetSubtype="16" fill="hold" grpId="0" nodeType="clickEffect">
                                  <p:stCondLst>
                                    <p:cond delay="0"/>
                                  </p:stCondLst>
                                  <p:childTnLst>
                                    <p:set>
                                      <p:cBhvr>
                                        <p:cTn id="40" dur="1" fill="hold">
                                          <p:stCondLst>
                                            <p:cond delay="0"/>
                                          </p:stCondLst>
                                        </p:cTn>
                                        <p:tgtEl>
                                          <p:spTgt spid="3093"/>
                                        </p:tgtEl>
                                        <p:attrNameLst>
                                          <p:attrName>style.visibility</p:attrName>
                                        </p:attrNameLst>
                                      </p:cBhvr>
                                      <p:to>
                                        <p:strVal val="visible"/>
                                      </p:to>
                                    </p:set>
                                    <p:animEffect transition="in" filter="diamond(in)">
                                      <p:cBhvr>
                                        <p:cTn id="41" dur="2000"/>
                                        <p:tgtEl>
                                          <p:spTgt spid="3093"/>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8" presetClass="entr" presetSubtype="16" fill="hold" grpId="0" nodeType="clickEffect">
                                  <p:stCondLst>
                                    <p:cond delay="0"/>
                                  </p:stCondLst>
                                  <p:childTnLst>
                                    <p:set>
                                      <p:cBhvr>
                                        <p:cTn id="45" dur="1" fill="hold">
                                          <p:stCondLst>
                                            <p:cond delay="0"/>
                                          </p:stCondLst>
                                        </p:cTn>
                                        <p:tgtEl>
                                          <p:spTgt spid="3095"/>
                                        </p:tgtEl>
                                        <p:attrNameLst>
                                          <p:attrName>style.visibility</p:attrName>
                                        </p:attrNameLst>
                                      </p:cBhvr>
                                      <p:to>
                                        <p:strVal val="visible"/>
                                      </p:to>
                                    </p:set>
                                    <p:animEffect transition="in" filter="diamond(in)">
                                      <p:cBhvr>
                                        <p:cTn id="46" dur="2000"/>
                                        <p:tgtEl>
                                          <p:spTgt spid="3095"/>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8" presetClass="entr" presetSubtype="16" fill="hold" grpId="0" nodeType="clickEffect">
                                  <p:stCondLst>
                                    <p:cond delay="0"/>
                                  </p:stCondLst>
                                  <p:childTnLst>
                                    <p:set>
                                      <p:cBhvr>
                                        <p:cTn id="50" dur="1" fill="hold">
                                          <p:stCondLst>
                                            <p:cond delay="0"/>
                                          </p:stCondLst>
                                        </p:cTn>
                                        <p:tgtEl>
                                          <p:spTgt spid="3096"/>
                                        </p:tgtEl>
                                        <p:attrNameLst>
                                          <p:attrName>style.visibility</p:attrName>
                                        </p:attrNameLst>
                                      </p:cBhvr>
                                      <p:to>
                                        <p:strVal val="visible"/>
                                      </p:to>
                                    </p:set>
                                    <p:animEffect transition="in" filter="diamond(in)">
                                      <p:cBhvr>
                                        <p:cTn id="51" dur="2000"/>
                                        <p:tgtEl>
                                          <p:spTgt spid="3096"/>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8" presetClass="entr" presetSubtype="16" fill="hold" grpId="0" nodeType="clickEffect">
                                  <p:stCondLst>
                                    <p:cond delay="0"/>
                                  </p:stCondLst>
                                  <p:childTnLst>
                                    <p:set>
                                      <p:cBhvr>
                                        <p:cTn id="55" dur="1" fill="hold">
                                          <p:stCondLst>
                                            <p:cond delay="0"/>
                                          </p:stCondLst>
                                        </p:cTn>
                                        <p:tgtEl>
                                          <p:spTgt spid="3097"/>
                                        </p:tgtEl>
                                        <p:attrNameLst>
                                          <p:attrName>style.visibility</p:attrName>
                                        </p:attrNameLst>
                                      </p:cBhvr>
                                      <p:to>
                                        <p:strVal val="visible"/>
                                      </p:to>
                                    </p:set>
                                    <p:animEffect transition="in" filter="diamond(in)">
                                      <p:cBhvr>
                                        <p:cTn id="56" dur="2000"/>
                                        <p:tgtEl>
                                          <p:spTgt spid="3097"/>
                                        </p:tgtEl>
                                      </p:cBhvr>
                                    </p:animEffect>
                                  </p:childTnLst>
                                </p:cTn>
                              </p:par>
                            </p:childTnLst>
                          </p:cTn>
                        </p:par>
                        <p:par>
                          <p:cTn id="57" fill="hold" nodeType="afterGroup">
                            <p:stCondLst>
                              <p:cond delay="2000"/>
                            </p:stCondLst>
                            <p:childTnLst>
                              <p:par>
                                <p:cTn id="58" presetID="8" presetClass="entr" presetSubtype="16" fill="hold" grpId="0" nodeType="afterEffect">
                                  <p:stCondLst>
                                    <p:cond delay="0"/>
                                  </p:stCondLst>
                                  <p:childTnLst>
                                    <p:set>
                                      <p:cBhvr>
                                        <p:cTn id="59" dur="1" fill="hold">
                                          <p:stCondLst>
                                            <p:cond delay="0"/>
                                          </p:stCondLst>
                                        </p:cTn>
                                        <p:tgtEl>
                                          <p:spTgt spid="3098"/>
                                        </p:tgtEl>
                                        <p:attrNameLst>
                                          <p:attrName>style.visibility</p:attrName>
                                        </p:attrNameLst>
                                      </p:cBhvr>
                                      <p:to>
                                        <p:strVal val="visible"/>
                                      </p:to>
                                    </p:set>
                                    <p:animEffect transition="in" filter="diamond(in)">
                                      <p:cBhvr>
                                        <p:cTn id="60" dur="2000"/>
                                        <p:tgtEl>
                                          <p:spTgt spid="3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7" grpId="0"/>
      <p:bldP spid="3088" grpId="0"/>
      <p:bldP spid="3089" grpId="0"/>
      <p:bldP spid="3090" grpId="0"/>
      <p:bldP spid="3092" grpId="0" animBg="1"/>
      <p:bldP spid="3093" grpId="0"/>
      <p:bldP spid="3094" grpId="0"/>
      <p:bldP spid="3095" grpId="0"/>
      <p:bldP spid="3096" grpId="0"/>
      <p:bldP spid="3097" grpId="0"/>
      <p:bldP spid="3098"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bwMode="auto">
          <a:xfrm>
            <a:off x="6987382" y="4988322"/>
            <a:ext cx="1395412" cy="737394"/>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a:latin typeface="Arial" charset="0"/>
            </a:endParaRPr>
          </a:p>
        </p:txBody>
      </p:sp>
      <p:sp>
        <p:nvSpPr>
          <p:cNvPr id="5128" name="Text Box 8"/>
          <p:cNvSpPr txBox="1">
            <a:spLocks noChangeArrowheads="1"/>
          </p:cNvSpPr>
          <p:nvPr/>
        </p:nvSpPr>
        <p:spPr bwMode="auto">
          <a:xfrm>
            <a:off x="1676400" y="865189"/>
            <a:ext cx="8763000" cy="1216025"/>
          </a:xfrm>
          <a:prstGeom prst="rect">
            <a:avLst/>
          </a:prstGeom>
          <a:noFill/>
          <a:ln w="28575">
            <a:solidFill>
              <a:srgbClr val="00CC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b="1" i="1">
                <a:solidFill>
                  <a:srgbClr val="0000CC"/>
                </a:solidFill>
                <a:latin typeface="Times New Roman" panose="02020603050405020304" pitchFamily="18" charset="0"/>
                <a:cs typeface="Times New Roman" panose="02020603050405020304" pitchFamily="18" charset="0"/>
              </a:rPr>
              <a:t>b) Ví dụ 2:</a:t>
            </a:r>
            <a:r>
              <a:rPr lang="en-US" altLang="en-US" sz="2400" b="1">
                <a:solidFill>
                  <a:srgbClr val="0000CC"/>
                </a:solidFill>
                <a:latin typeface="Times New Roman" panose="02020603050405020304" pitchFamily="18" charset="0"/>
                <a:cs typeface="Times New Roman" panose="02020603050405020304" pitchFamily="18" charset="0"/>
              </a:rPr>
              <a:t> Mỗi buổi sáng Hạnh học ở trường trung bình 3 giờ 15 phút. Một tuần lễ Hạnh học ở trường 5 buổi. Hỏi mỗi tuần lễ Hạnh học ở trường bao nhiêu thời gian ?</a:t>
            </a:r>
          </a:p>
        </p:txBody>
      </p:sp>
      <p:sp>
        <p:nvSpPr>
          <p:cNvPr id="5130" name="Text Box 10"/>
          <p:cNvSpPr txBox="1">
            <a:spLocks noChangeArrowheads="1"/>
          </p:cNvSpPr>
          <p:nvPr/>
        </p:nvSpPr>
        <p:spPr bwMode="auto">
          <a:xfrm>
            <a:off x="2009775" y="2794001"/>
            <a:ext cx="1828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i="1" u="sng">
                <a:solidFill>
                  <a:srgbClr val="CC0000"/>
                </a:solidFill>
                <a:latin typeface="Times New Roman" panose="02020603050405020304" pitchFamily="18" charset="0"/>
                <a:cs typeface="Times New Roman" panose="02020603050405020304" pitchFamily="18" charset="0"/>
              </a:rPr>
              <a:t>Tóm tắt:</a:t>
            </a:r>
            <a:endParaRPr lang="en-US" altLang="en-US" sz="2800" b="1" u="sng">
              <a:solidFill>
                <a:srgbClr val="CC0000"/>
              </a:solidFill>
              <a:latin typeface="Times New Roman" panose="02020603050405020304" pitchFamily="18" charset="0"/>
              <a:cs typeface="Times New Roman" panose="02020603050405020304" pitchFamily="18" charset="0"/>
            </a:endParaRPr>
          </a:p>
        </p:txBody>
      </p:sp>
      <p:sp>
        <p:nvSpPr>
          <p:cNvPr id="5131" name="Text Box 11"/>
          <p:cNvSpPr txBox="1">
            <a:spLocks noChangeArrowheads="1"/>
          </p:cNvSpPr>
          <p:nvPr/>
        </p:nvSpPr>
        <p:spPr bwMode="auto">
          <a:xfrm>
            <a:off x="1981200" y="3200401"/>
            <a:ext cx="4038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a:solidFill>
                  <a:srgbClr val="0000CC"/>
                </a:solidFill>
                <a:latin typeface="Times New Roman" panose="02020603050405020304" pitchFamily="18" charset="0"/>
                <a:cs typeface="Times New Roman" panose="02020603050405020304" pitchFamily="18" charset="0"/>
              </a:rPr>
              <a:t>1 buổi: 3 giờ 15 phút</a:t>
            </a:r>
          </a:p>
        </p:txBody>
      </p:sp>
      <p:sp>
        <p:nvSpPr>
          <p:cNvPr id="5132" name="Text Box 12"/>
          <p:cNvSpPr txBox="1">
            <a:spLocks noChangeArrowheads="1"/>
          </p:cNvSpPr>
          <p:nvPr/>
        </p:nvSpPr>
        <p:spPr bwMode="auto">
          <a:xfrm>
            <a:off x="1981200" y="3646488"/>
            <a:ext cx="4038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a:solidFill>
                  <a:srgbClr val="0000CC"/>
                </a:solidFill>
                <a:latin typeface="Times New Roman" panose="02020603050405020304" pitchFamily="18" charset="0"/>
                <a:cs typeface="Times New Roman" panose="02020603050405020304" pitchFamily="18" charset="0"/>
              </a:rPr>
              <a:t>1 tuần: 5 buổi</a:t>
            </a:r>
          </a:p>
        </p:txBody>
      </p:sp>
      <p:sp>
        <p:nvSpPr>
          <p:cNvPr id="5133" name="Text Box 13"/>
          <p:cNvSpPr txBox="1">
            <a:spLocks noChangeArrowheads="1"/>
          </p:cNvSpPr>
          <p:nvPr/>
        </p:nvSpPr>
        <p:spPr bwMode="auto">
          <a:xfrm>
            <a:off x="5562600" y="2743201"/>
            <a:ext cx="4876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a:solidFill>
                  <a:srgbClr val="CC0000"/>
                </a:solidFill>
                <a:latin typeface="Times New Roman" panose="02020603050405020304" pitchFamily="18" charset="0"/>
                <a:cs typeface="Times New Roman" panose="02020603050405020304" pitchFamily="18" charset="0"/>
              </a:rPr>
              <a:t>Ta phải thực hiện phép nhân:</a:t>
            </a:r>
          </a:p>
        </p:txBody>
      </p:sp>
      <p:sp>
        <p:nvSpPr>
          <p:cNvPr id="5134" name="Text Box 14"/>
          <p:cNvSpPr txBox="1">
            <a:spLocks noChangeArrowheads="1"/>
          </p:cNvSpPr>
          <p:nvPr/>
        </p:nvSpPr>
        <p:spPr bwMode="auto">
          <a:xfrm>
            <a:off x="6172200" y="3165476"/>
            <a:ext cx="3505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a:solidFill>
                  <a:srgbClr val="0000CC"/>
                </a:solidFill>
                <a:latin typeface="Times New Roman" panose="02020603050405020304" pitchFamily="18" charset="0"/>
                <a:cs typeface="Times New Roman" panose="02020603050405020304" pitchFamily="18" charset="0"/>
              </a:rPr>
              <a:t>3 giờ 15 phút x 5 = ?</a:t>
            </a:r>
          </a:p>
        </p:txBody>
      </p:sp>
      <p:sp>
        <p:nvSpPr>
          <p:cNvPr id="5135" name="Text Box 15"/>
          <p:cNvSpPr txBox="1">
            <a:spLocks noChangeArrowheads="1"/>
          </p:cNvSpPr>
          <p:nvPr/>
        </p:nvSpPr>
        <p:spPr bwMode="auto">
          <a:xfrm>
            <a:off x="5562600" y="3581401"/>
            <a:ext cx="4876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a:solidFill>
                  <a:srgbClr val="CC0000"/>
                </a:solidFill>
                <a:latin typeface="Times New Roman" panose="02020603050405020304" pitchFamily="18" charset="0"/>
                <a:cs typeface="Times New Roman" panose="02020603050405020304" pitchFamily="18" charset="0"/>
              </a:rPr>
              <a:t>Ta đặt tính rồi tính như sau:</a:t>
            </a:r>
          </a:p>
        </p:txBody>
      </p:sp>
      <p:sp>
        <p:nvSpPr>
          <p:cNvPr id="5136" name="Line 16"/>
          <p:cNvSpPr>
            <a:spLocks noChangeShapeType="1"/>
          </p:cNvSpPr>
          <p:nvPr/>
        </p:nvSpPr>
        <p:spPr bwMode="auto">
          <a:xfrm>
            <a:off x="2133600" y="4191000"/>
            <a:ext cx="2971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anose="02020603050405020304" pitchFamily="18" charset="0"/>
              <a:cs typeface="Times New Roman" panose="02020603050405020304" pitchFamily="18" charset="0"/>
            </a:endParaRPr>
          </a:p>
        </p:txBody>
      </p:sp>
      <p:sp>
        <p:nvSpPr>
          <p:cNvPr id="5137" name="Text Box 17"/>
          <p:cNvSpPr txBox="1">
            <a:spLocks noChangeArrowheads="1"/>
          </p:cNvSpPr>
          <p:nvPr/>
        </p:nvSpPr>
        <p:spPr bwMode="auto">
          <a:xfrm>
            <a:off x="2009775" y="4260851"/>
            <a:ext cx="3429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a:solidFill>
                  <a:srgbClr val="0000CC"/>
                </a:solidFill>
                <a:latin typeface="Times New Roman" panose="02020603050405020304" pitchFamily="18" charset="0"/>
                <a:cs typeface="Times New Roman" panose="02020603050405020304" pitchFamily="18" charset="0"/>
              </a:rPr>
              <a:t>1 tuần: ? thời gian</a:t>
            </a:r>
          </a:p>
        </p:txBody>
      </p:sp>
      <p:sp>
        <p:nvSpPr>
          <p:cNvPr id="5138" name="Line 18"/>
          <p:cNvSpPr>
            <a:spLocks noChangeShapeType="1"/>
          </p:cNvSpPr>
          <p:nvPr/>
        </p:nvSpPr>
        <p:spPr bwMode="auto">
          <a:xfrm>
            <a:off x="5410200" y="2895600"/>
            <a:ext cx="0" cy="2362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anose="02020603050405020304" pitchFamily="18" charset="0"/>
              <a:cs typeface="Times New Roman" panose="02020603050405020304" pitchFamily="18" charset="0"/>
            </a:endParaRPr>
          </a:p>
        </p:txBody>
      </p:sp>
      <p:sp>
        <p:nvSpPr>
          <p:cNvPr id="5139" name="Text Box 19"/>
          <p:cNvSpPr txBox="1">
            <a:spLocks noChangeArrowheads="1"/>
          </p:cNvSpPr>
          <p:nvPr/>
        </p:nvSpPr>
        <p:spPr bwMode="auto">
          <a:xfrm>
            <a:off x="6096000" y="4038601"/>
            <a:ext cx="4876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a:solidFill>
                  <a:srgbClr val="0000CC"/>
                </a:solidFill>
                <a:latin typeface="Times New Roman" panose="02020603050405020304" pitchFamily="18" charset="0"/>
                <a:cs typeface="Times New Roman" panose="02020603050405020304" pitchFamily="18" charset="0"/>
              </a:rPr>
              <a:t>3 giờ 15 phút</a:t>
            </a:r>
          </a:p>
        </p:txBody>
      </p:sp>
      <p:sp>
        <p:nvSpPr>
          <p:cNvPr id="5140" name="Text Box 20"/>
          <p:cNvSpPr txBox="1">
            <a:spLocks noChangeArrowheads="1"/>
          </p:cNvSpPr>
          <p:nvPr/>
        </p:nvSpPr>
        <p:spPr bwMode="auto">
          <a:xfrm>
            <a:off x="7114607" y="4578352"/>
            <a:ext cx="5635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a:solidFill>
                  <a:srgbClr val="0000CC"/>
                </a:solidFill>
                <a:latin typeface="Times New Roman" panose="02020603050405020304" pitchFamily="18" charset="0"/>
                <a:cs typeface="Times New Roman" panose="02020603050405020304" pitchFamily="18" charset="0"/>
              </a:rPr>
              <a:t>5</a:t>
            </a:r>
          </a:p>
        </p:txBody>
      </p:sp>
      <p:sp>
        <p:nvSpPr>
          <p:cNvPr id="5142" name="Text Box 22"/>
          <p:cNvSpPr txBox="1">
            <a:spLocks noChangeArrowheads="1"/>
          </p:cNvSpPr>
          <p:nvPr/>
        </p:nvSpPr>
        <p:spPr bwMode="auto">
          <a:xfrm>
            <a:off x="7489825" y="5080001"/>
            <a:ext cx="137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a:solidFill>
                  <a:srgbClr val="0000CC"/>
                </a:solidFill>
                <a:latin typeface="Times New Roman" panose="02020603050405020304" pitchFamily="18" charset="0"/>
                <a:cs typeface="Times New Roman" panose="02020603050405020304" pitchFamily="18" charset="0"/>
              </a:rPr>
              <a:t>phút</a:t>
            </a:r>
          </a:p>
        </p:txBody>
      </p:sp>
      <p:sp>
        <p:nvSpPr>
          <p:cNvPr id="5143" name="Text Box 23"/>
          <p:cNvSpPr txBox="1">
            <a:spLocks noChangeArrowheads="1"/>
          </p:cNvSpPr>
          <p:nvPr/>
        </p:nvSpPr>
        <p:spPr bwMode="auto">
          <a:xfrm>
            <a:off x="6340475" y="5124451"/>
            <a:ext cx="76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a:solidFill>
                  <a:srgbClr val="0000CC"/>
                </a:solidFill>
                <a:latin typeface="Times New Roman" panose="02020603050405020304" pitchFamily="18" charset="0"/>
                <a:cs typeface="Times New Roman" panose="02020603050405020304" pitchFamily="18" charset="0"/>
              </a:rPr>
              <a:t>giờ</a:t>
            </a:r>
          </a:p>
        </p:txBody>
      </p:sp>
      <p:sp>
        <p:nvSpPr>
          <p:cNvPr id="5144" name="Text Box 24"/>
          <p:cNvSpPr txBox="1">
            <a:spLocks noChangeArrowheads="1"/>
          </p:cNvSpPr>
          <p:nvPr/>
        </p:nvSpPr>
        <p:spPr bwMode="auto">
          <a:xfrm>
            <a:off x="5926139" y="5151438"/>
            <a:ext cx="8096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a:solidFill>
                  <a:srgbClr val="0000CC"/>
                </a:solidFill>
                <a:latin typeface="Times New Roman" panose="02020603050405020304" pitchFamily="18" charset="0"/>
                <a:cs typeface="Times New Roman" panose="02020603050405020304" pitchFamily="18" charset="0"/>
              </a:rPr>
              <a:t>15</a:t>
            </a:r>
          </a:p>
        </p:txBody>
      </p:sp>
      <p:sp>
        <p:nvSpPr>
          <p:cNvPr id="5145" name="Line 25"/>
          <p:cNvSpPr>
            <a:spLocks noChangeShapeType="1"/>
          </p:cNvSpPr>
          <p:nvPr/>
        </p:nvSpPr>
        <p:spPr bwMode="auto">
          <a:xfrm>
            <a:off x="5867400" y="5105400"/>
            <a:ext cx="2438400" cy="0"/>
          </a:xfrm>
          <a:prstGeom prst="line">
            <a:avLst/>
          </a:prstGeom>
          <a:noFill/>
          <a:ln w="38100">
            <a:solidFill>
              <a:srgbClr val="0000CC"/>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anose="02020603050405020304" pitchFamily="18" charset="0"/>
              <a:cs typeface="Times New Roman" panose="02020603050405020304" pitchFamily="18" charset="0"/>
            </a:endParaRPr>
          </a:p>
        </p:txBody>
      </p:sp>
      <p:sp>
        <p:nvSpPr>
          <p:cNvPr id="5146" name="Text Box 26"/>
          <p:cNvSpPr txBox="1">
            <a:spLocks noChangeArrowheads="1"/>
          </p:cNvSpPr>
          <p:nvPr/>
        </p:nvSpPr>
        <p:spPr bwMode="auto">
          <a:xfrm>
            <a:off x="7162800" y="5105401"/>
            <a:ext cx="38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a:solidFill>
                  <a:srgbClr val="0000CC"/>
                </a:solidFill>
                <a:latin typeface="Times New Roman" panose="02020603050405020304" pitchFamily="18" charset="0"/>
                <a:cs typeface="Times New Roman" panose="02020603050405020304" pitchFamily="18" charset="0"/>
              </a:rPr>
              <a:t>5</a:t>
            </a:r>
          </a:p>
        </p:txBody>
      </p:sp>
      <p:sp>
        <p:nvSpPr>
          <p:cNvPr id="5147" name="Text Box 27"/>
          <p:cNvSpPr txBox="1">
            <a:spLocks noChangeArrowheads="1"/>
          </p:cNvSpPr>
          <p:nvPr/>
        </p:nvSpPr>
        <p:spPr bwMode="auto">
          <a:xfrm>
            <a:off x="6954838" y="5119688"/>
            <a:ext cx="381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a:solidFill>
                  <a:srgbClr val="0000CC"/>
                </a:solidFill>
                <a:latin typeface="Times New Roman" panose="02020603050405020304" pitchFamily="18" charset="0"/>
                <a:cs typeface="Times New Roman" panose="02020603050405020304" pitchFamily="18" charset="0"/>
              </a:rPr>
              <a:t>7</a:t>
            </a:r>
          </a:p>
        </p:txBody>
      </p:sp>
      <p:sp>
        <p:nvSpPr>
          <p:cNvPr id="5149" name="Text Box 29"/>
          <p:cNvSpPr txBox="1">
            <a:spLocks noChangeArrowheads="1"/>
          </p:cNvSpPr>
          <p:nvPr/>
        </p:nvSpPr>
        <p:spPr bwMode="auto">
          <a:xfrm>
            <a:off x="4419600" y="6142038"/>
            <a:ext cx="3733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a:solidFill>
                  <a:srgbClr val="CC0000"/>
                </a:solidFill>
                <a:latin typeface="Times New Roman" panose="02020603050405020304" pitchFamily="18" charset="0"/>
                <a:cs typeface="Times New Roman" panose="02020603050405020304" pitchFamily="18" charset="0"/>
              </a:rPr>
              <a:t>Vậy 3 giờ 15 phút x 5 </a:t>
            </a:r>
          </a:p>
        </p:txBody>
      </p:sp>
      <p:sp>
        <p:nvSpPr>
          <p:cNvPr id="5155" name="Text Box 35"/>
          <p:cNvSpPr txBox="1">
            <a:spLocks noChangeArrowheads="1"/>
          </p:cNvSpPr>
          <p:nvPr/>
        </p:nvSpPr>
        <p:spPr bwMode="auto">
          <a:xfrm>
            <a:off x="7848600" y="6142038"/>
            <a:ext cx="27193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vi-VN" altLang="en-US" sz="2800" b="1">
                <a:solidFill>
                  <a:srgbClr val="CC0000"/>
                </a:solidFill>
                <a:latin typeface="Times New Roman" panose="02020603050405020304" pitchFamily="18" charset="0"/>
                <a:cs typeface="Times New Roman" panose="02020603050405020304" pitchFamily="18" charset="0"/>
              </a:rPr>
              <a:t>=</a:t>
            </a:r>
            <a:r>
              <a:rPr lang="en-US" altLang="en-US" sz="2800" b="1">
                <a:solidFill>
                  <a:srgbClr val="CC0000"/>
                </a:solidFill>
                <a:latin typeface="Times New Roman" panose="02020603050405020304" pitchFamily="18" charset="0"/>
                <a:cs typeface="Times New Roman" panose="02020603050405020304" pitchFamily="18" charset="0"/>
              </a:rPr>
              <a:t> 16 giờ 15 phút</a:t>
            </a:r>
          </a:p>
        </p:txBody>
      </p:sp>
      <p:sp>
        <p:nvSpPr>
          <p:cNvPr id="2" name="TextBox 1"/>
          <p:cNvSpPr txBox="1"/>
          <p:nvPr/>
        </p:nvSpPr>
        <p:spPr>
          <a:xfrm>
            <a:off x="5810250" y="4261135"/>
            <a:ext cx="495300" cy="584775"/>
          </a:xfrm>
          <a:prstGeom prst="rect">
            <a:avLst/>
          </a:prstGeom>
          <a:noFill/>
        </p:spPr>
        <p:txBody>
          <a:bodyPr wrap="square" rtlCol="0">
            <a:spAutoFit/>
          </a:bodyPr>
          <a:lstStyle/>
          <a:p>
            <a:r>
              <a:rPr lang="vi-VN" altLang="en-US" sz="3200" b="1">
                <a:solidFill>
                  <a:srgbClr val="0000CC"/>
                </a:solidFill>
                <a:latin typeface="Times New Roman" panose="02020603050405020304" pitchFamily="18" charset="0"/>
                <a:cs typeface="Times New Roman" panose="02020603050405020304" pitchFamily="18" charset="0"/>
              </a:rPr>
              <a:t>x</a:t>
            </a:r>
            <a:endParaRPr lang="en-US" sz="3200"/>
          </a:p>
        </p:txBody>
      </p:sp>
      <p:sp>
        <p:nvSpPr>
          <p:cNvPr id="4" name="Right Arrow 3"/>
          <p:cNvSpPr/>
          <p:nvPr/>
        </p:nvSpPr>
        <p:spPr bwMode="auto">
          <a:xfrm rot="19279107">
            <a:off x="8305801" y="4985006"/>
            <a:ext cx="614363" cy="261938"/>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a:latin typeface="Arial" charset="0"/>
            </a:endParaRPr>
          </a:p>
        </p:txBody>
      </p:sp>
      <p:sp>
        <p:nvSpPr>
          <p:cNvPr id="29" name="Right Arrow 28"/>
          <p:cNvSpPr/>
          <p:nvPr/>
        </p:nvSpPr>
        <p:spPr bwMode="auto">
          <a:xfrm rot="329530">
            <a:off x="8392217" y="5300029"/>
            <a:ext cx="586602" cy="34113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eaLnBrk="0" fontAlgn="base" hangingPunct="0">
              <a:spcBef>
                <a:spcPct val="0"/>
              </a:spcBef>
              <a:spcAft>
                <a:spcPct val="0"/>
              </a:spcAft>
            </a:pPr>
            <a:endParaRPr lang="en-US">
              <a:latin typeface="Arial" charset="0"/>
            </a:endParaRPr>
          </a:p>
        </p:txBody>
      </p:sp>
      <p:sp>
        <p:nvSpPr>
          <p:cNvPr id="5" name="TextBox 4"/>
          <p:cNvSpPr txBox="1"/>
          <p:nvPr/>
        </p:nvSpPr>
        <p:spPr>
          <a:xfrm>
            <a:off x="8861426" y="4578351"/>
            <a:ext cx="1603917" cy="523220"/>
          </a:xfrm>
          <a:prstGeom prst="rect">
            <a:avLst/>
          </a:prstGeom>
          <a:noFill/>
        </p:spPr>
        <p:txBody>
          <a:bodyPr wrap="square" rtlCol="0">
            <a:spAutoFit/>
          </a:bodyPr>
          <a:lstStyle/>
          <a:p>
            <a:r>
              <a:rPr lang="en-US" sz="2800" b="1">
                <a:solidFill>
                  <a:srgbClr val="FF0000"/>
                </a:solidFill>
                <a:latin typeface="Times New Roman" panose="02020603050405020304" pitchFamily="18" charset="0"/>
                <a:cs typeface="Times New Roman" panose="02020603050405020304" pitchFamily="18" charset="0"/>
              </a:rPr>
              <a:t>1 giờ</a:t>
            </a:r>
          </a:p>
        </p:txBody>
      </p:sp>
      <p:sp>
        <p:nvSpPr>
          <p:cNvPr id="31" name="TextBox 30"/>
          <p:cNvSpPr txBox="1"/>
          <p:nvPr/>
        </p:nvSpPr>
        <p:spPr>
          <a:xfrm>
            <a:off x="8986297" y="5277367"/>
            <a:ext cx="1603917" cy="523220"/>
          </a:xfrm>
          <a:prstGeom prst="rect">
            <a:avLst/>
          </a:prstGeom>
          <a:noFill/>
        </p:spPr>
        <p:txBody>
          <a:bodyPr wrap="square" rtlCol="0">
            <a:spAutoFit/>
          </a:bodyPr>
          <a:lstStyle/>
          <a:p>
            <a:r>
              <a:rPr lang="en-US" sz="2800" b="1">
                <a:solidFill>
                  <a:srgbClr val="FF0000"/>
                </a:solidFill>
                <a:latin typeface="Times New Roman" panose="02020603050405020304" pitchFamily="18" charset="0"/>
                <a:cs typeface="Times New Roman" panose="02020603050405020304" pitchFamily="18" charset="0"/>
              </a:rPr>
              <a:t>15 phút</a:t>
            </a:r>
          </a:p>
        </p:txBody>
      </p:sp>
      <p:sp>
        <p:nvSpPr>
          <p:cNvPr id="6" name="Rectangle 5"/>
          <p:cNvSpPr/>
          <p:nvPr/>
        </p:nvSpPr>
        <p:spPr bwMode="auto">
          <a:xfrm>
            <a:off x="5181600" y="5562600"/>
            <a:ext cx="4038600" cy="473588"/>
          </a:xfrm>
          <a:prstGeom prst="rect">
            <a:avLst/>
          </a:prstGeom>
          <a:solidFill>
            <a:schemeClr val="bg1"/>
          </a:solidFill>
          <a:ln w="952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eaLnBrk="0" fontAlgn="base" hangingPunct="0">
              <a:spcBef>
                <a:spcPct val="0"/>
              </a:spcBef>
              <a:spcAft>
                <a:spcPct val="0"/>
              </a:spcAft>
            </a:pPr>
            <a:r>
              <a:rPr lang="en-US" sz="2800" b="1">
                <a:solidFill>
                  <a:srgbClr val="FF0000"/>
                </a:solidFill>
                <a:latin typeface="Times New Roman" panose="02020603050405020304" pitchFamily="18" charset="0"/>
                <a:cs typeface="Times New Roman" panose="02020603050405020304" pitchFamily="18" charset="0"/>
              </a:rPr>
              <a:t>(hay 16 giờ 15 phút)</a:t>
            </a:r>
          </a:p>
        </p:txBody>
      </p:sp>
    </p:spTree>
    <p:extLst>
      <p:ext uri="{BB962C8B-B14F-4D97-AF65-F5344CB8AC3E}">
        <p14:creationId xmlns:p14="http://schemas.microsoft.com/office/powerpoint/2010/main" val="11168718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128"/>
                                        </p:tgtEl>
                                        <p:attrNameLst>
                                          <p:attrName>style.visibility</p:attrName>
                                        </p:attrNameLst>
                                      </p:cBhvr>
                                      <p:to>
                                        <p:strVal val="visible"/>
                                      </p:to>
                                    </p:set>
                                    <p:animEffect transition="in" filter="diamond(in)">
                                      <p:cBhvr>
                                        <p:cTn id="7" dur="2000"/>
                                        <p:tgtEl>
                                          <p:spTgt spid="5128"/>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130"/>
                                        </p:tgtEl>
                                        <p:attrNameLst>
                                          <p:attrName>style.visibility</p:attrName>
                                        </p:attrNameLst>
                                      </p:cBhvr>
                                      <p:to>
                                        <p:strVal val="visible"/>
                                      </p:to>
                                    </p:set>
                                    <p:animEffect transition="in" filter="diamond(in)">
                                      <p:cBhvr>
                                        <p:cTn id="12" dur="2000"/>
                                        <p:tgtEl>
                                          <p:spTgt spid="513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131"/>
                                        </p:tgtEl>
                                        <p:attrNameLst>
                                          <p:attrName>style.visibility</p:attrName>
                                        </p:attrNameLst>
                                      </p:cBhvr>
                                      <p:to>
                                        <p:strVal val="visible"/>
                                      </p:to>
                                    </p:set>
                                    <p:animEffect transition="in" filter="diamond(in)">
                                      <p:cBhvr>
                                        <p:cTn id="17" dur="2000"/>
                                        <p:tgtEl>
                                          <p:spTgt spid="513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5132"/>
                                        </p:tgtEl>
                                        <p:attrNameLst>
                                          <p:attrName>style.visibility</p:attrName>
                                        </p:attrNameLst>
                                      </p:cBhvr>
                                      <p:to>
                                        <p:strVal val="visible"/>
                                      </p:to>
                                    </p:set>
                                    <p:animEffect transition="in" filter="diamond(in)">
                                      <p:cBhvr>
                                        <p:cTn id="22" dur="2000"/>
                                        <p:tgtEl>
                                          <p:spTgt spid="5132"/>
                                        </p:tgtEl>
                                      </p:cBhvr>
                                    </p:animEffect>
                                  </p:childTnLst>
                                  <p:subTnLst>
                                    <p:audio>
                                      <p:cMediaNode>
                                        <p:cTn display="0" masterRel="sameClick">
                                          <p:stCondLst>
                                            <p:cond evt="begin" delay="0">
                                              <p:tn val="20"/>
                                            </p:cond>
                                          </p:stCondLst>
                                          <p:endCondLst>
                                            <p:cond evt="onStopAudio" delay="0">
                                              <p:tgtEl>
                                                <p:sldTgt/>
                                              </p:tgtEl>
                                            </p:cond>
                                          </p:endCondLst>
                                        </p:cTn>
                                        <p:tgtEl>
                                          <p:sndTgt r:embed="rId2" name="chimes.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136"/>
                                        </p:tgtEl>
                                        <p:attrNameLst>
                                          <p:attrName>style.visibility</p:attrName>
                                        </p:attrNameLst>
                                      </p:cBhvr>
                                      <p:to>
                                        <p:strVal val="visible"/>
                                      </p:to>
                                    </p:set>
                                    <p:animEffect transition="in" filter="diamond(in)">
                                      <p:cBhvr>
                                        <p:cTn id="27" dur="2000"/>
                                        <p:tgtEl>
                                          <p:spTgt spid="5136"/>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5137"/>
                                        </p:tgtEl>
                                        <p:attrNameLst>
                                          <p:attrName>style.visibility</p:attrName>
                                        </p:attrNameLst>
                                      </p:cBhvr>
                                      <p:to>
                                        <p:strVal val="visible"/>
                                      </p:to>
                                    </p:set>
                                    <p:animEffect transition="in" filter="diamond(in)">
                                      <p:cBhvr>
                                        <p:cTn id="30" dur="2000"/>
                                        <p:tgtEl>
                                          <p:spTgt spid="5137"/>
                                        </p:tgtEl>
                                      </p:cBhvr>
                                    </p:animEffect>
                                  </p:childTnLst>
                                </p:cTn>
                              </p:par>
                              <p:par>
                                <p:cTn id="31" presetID="8" presetClass="entr" presetSubtype="16" fill="hold" grpId="0" nodeType="withEffect">
                                  <p:stCondLst>
                                    <p:cond delay="0"/>
                                  </p:stCondLst>
                                  <p:childTnLst>
                                    <p:set>
                                      <p:cBhvr>
                                        <p:cTn id="32" dur="1" fill="hold">
                                          <p:stCondLst>
                                            <p:cond delay="0"/>
                                          </p:stCondLst>
                                        </p:cTn>
                                        <p:tgtEl>
                                          <p:spTgt spid="5138"/>
                                        </p:tgtEl>
                                        <p:attrNameLst>
                                          <p:attrName>style.visibility</p:attrName>
                                        </p:attrNameLst>
                                      </p:cBhvr>
                                      <p:to>
                                        <p:strVal val="visible"/>
                                      </p:to>
                                    </p:set>
                                    <p:animEffect transition="in" filter="diamond(in)">
                                      <p:cBhvr>
                                        <p:cTn id="33" dur="2000"/>
                                        <p:tgtEl>
                                          <p:spTgt spid="513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8" presetClass="entr" presetSubtype="16" fill="hold" grpId="0" nodeType="clickEffect">
                                  <p:stCondLst>
                                    <p:cond delay="0"/>
                                  </p:stCondLst>
                                  <p:childTnLst>
                                    <p:set>
                                      <p:cBhvr>
                                        <p:cTn id="37" dur="1" fill="hold">
                                          <p:stCondLst>
                                            <p:cond delay="0"/>
                                          </p:stCondLst>
                                        </p:cTn>
                                        <p:tgtEl>
                                          <p:spTgt spid="5133"/>
                                        </p:tgtEl>
                                        <p:attrNameLst>
                                          <p:attrName>style.visibility</p:attrName>
                                        </p:attrNameLst>
                                      </p:cBhvr>
                                      <p:to>
                                        <p:strVal val="visible"/>
                                      </p:to>
                                    </p:set>
                                    <p:animEffect transition="in" filter="diamond(in)">
                                      <p:cBhvr>
                                        <p:cTn id="38" dur="2000"/>
                                        <p:tgtEl>
                                          <p:spTgt spid="513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8" presetClass="entr" presetSubtype="16" fill="hold" grpId="0" nodeType="clickEffect">
                                  <p:stCondLst>
                                    <p:cond delay="0"/>
                                  </p:stCondLst>
                                  <p:childTnLst>
                                    <p:set>
                                      <p:cBhvr>
                                        <p:cTn id="42" dur="1" fill="hold">
                                          <p:stCondLst>
                                            <p:cond delay="0"/>
                                          </p:stCondLst>
                                        </p:cTn>
                                        <p:tgtEl>
                                          <p:spTgt spid="5134"/>
                                        </p:tgtEl>
                                        <p:attrNameLst>
                                          <p:attrName>style.visibility</p:attrName>
                                        </p:attrNameLst>
                                      </p:cBhvr>
                                      <p:to>
                                        <p:strVal val="visible"/>
                                      </p:to>
                                    </p:set>
                                    <p:animEffect transition="in" filter="diamond(in)">
                                      <p:cBhvr>
                                        <p:cTn id="43" dur="2000"/>
                                        <p:tgtEl>
                                          <p:spTgt spid="5134"/>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8" presetClass="entr" presetSubtype="16" fill="hold" grpId="0" nodeType="clickEffect">
                                  <p:stCondLst>
                                    <p:cond delay="0"/>
                                  </p:stCondLst>
                                  <p:childTnLst>
                                    <p:set>
                                      <p:cBhvr>
                                        <p:cTn id="47" dur="1" fill="hold">
                                          <p:stCondLst>
                                            <p:cond delay="0"/>
                                          </p:stCondLst>
                                        </p:cTn>
                                        <p:tgtEl>
                                          <p:spTgt spid="5135"/>
                                        </p:tgtEl>
                                        <p:attrNameLst>
                                          <p:attrName>style.visibility</p:attrName>
                                        </p:attrNameLst>
                                      </p:cBhvr>
                                      <p:to>
                                        <p:strVal val="visible"/>
                                      </p:to>
                                    </p:set>
                                    <p:animEffect transition="in" filter="diamond(in)">
                                      <p:cBhvr>
                                        <p:cTn id="48" dur="2000"/>
                                        <p:tgtEl>
                                          <p:spTgt spid="513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8" presetClass="entr" presetSubtype="16" fill="hold" grpId="0" nodeType="clickEffect">
                                  <p:stCondLst>
                                    <p:cond delay="0"/>
                                  </p:stCondLst>
                                  <p:childTnLst>
                                    <p:set>
                                      <p:cBhvr>
                                        <p:cTn id="52" dur="1" fill="hold">
                                          <p:stCondLst>
                                            <p:cond delay="0"/>
                                          </p:stCondLst>
                                        </p:cTn>
                                        <p:tgtEl>
                                          <p:spTgt spid="5139"/>
                                        </p:tgtEl>
                                        <p:attrNameLst>
                                          <p:attrName>style.visibility</p:attrName>
                                        </p:attrNameLst>
                                      </p:cBhvr>
                                      <p:to>
                                        <p:strVal val="visible"/>
                                      </p:to>
                                    </p:set>
                                    <p:animEffect transition="in" filter="diamond(in)">
                                      <p:cBhvr>
                                        <p:cTn id="53" dur="2000"/>
                                        <p:tgtEl>
                                          <p:spTgt spid="5139"/>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6" presetClass="entr" presetSubtype="16" fill="hold" grpId="0" nodeType="clickEffect">
                                  <p:stCondLst>
                                    <p:cond delay="0"/>
                                  </p:stCondLst>
                                  <p:childTnLst>
                                    <p:set>
                                      <p:cBhvr>
                                        <p:cTn id="57" dur="1" fill="hold">
                                          <p:stCondLst>
                                            <p:cond delay="0"/>
                                          </p:stCondLst>
                                        </p:cTn>
                                        <p:tgtEl>
                                          <p:spTgt spid="2"/>
                                        </p:tgtEl>
                                        <p:attrNameLst>
                                          <p:attrName>style.visibility</p:attrName>
                                        </p:attrNameLst>
                                      </p:cBhvr>
                                      <p:to>
                                        <p:strVal val="visible"/>
                                      </p:to>
                                    </p:set>
                                    <p:animEffect transition="in" filter="circle(in)">
                                      <p:cBhvr>
                                        <p:cTn id="58" dur="2000"/>
                                        <p:tgtEl>
                                          <p:spTgt spid="2"/>
                                        </p:tgtEl>
                                      </p:cBhvr>
                                    </p:animEffect>
                                  </p:childTnLst>
                                </p:cTn>
                              </p:par>
                            </p:childTnLst>
                          </p:cTn>
                        </p:par>
                      </p:childTnLst>
                    </p:cTn>
                  </p:par>
                  <p:par>
                    <p:cTn id="59" fill="hold">
                      <p:stCondLst>
                        <p:cond delay="indefinite"/>
                      </p:stCondLst>
                      <p:childTnLst>
                        <p:par>
                          <p:cTn id="60" fill="hold">
                            <p:stCondLst>
                              <p:cond delay="0"/>
                            </p:stCondLst>
                            <p:childTnLst>
                              <p:par>
                                <p:cTn id="61" presetID="8" presetClass="entr" presetSubtype="16" fill="hold" grpId="0" nodeType="clickEffect">
                                  <p:stCondLst>
                                    <p:cond delay="0"/>
                                  </p:stCondLst>
                                  <p:childTnLst>
                                    <p:set>
                                      <p:cBhvr>
                                        <p:cTn id="62" dur="1" fill="hold">
                                          <p:stCondLst>
                                            <p:cond delay="0"/>
                                          </p:stCondLst>
                                        </p:cTn>
                                        <p:tgtEl>
                                          <p:spTgt spid="5140"/>
                                        </p:tgtEl>
                                        <p:attrNameLst>
                                          <p:attrName>style.visibility</p:attrName>
                                        </p:attrNameLst>
                                      </p:cBhvr>
                                      <p:to>
                                        <p:strVal val="visible"/>
                                      </p:to>
                                    </p:set>
                                    <p:animEffect transition="in" filter="diamond(in)">
                                      <p:cBhvr>
                                        <p:cTn id="63" dur="2000"/>
                                        <p:tgtEl>
                                          <p:spTgt spid="5140"/>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8" presetClass="entr" presetSubtype="16" fill="hold" grpId="0" nodeType="clickEffect">
                                  <p:stCondLst>
                                    <p:cond delay="0"/>
                                  </p:stCondLst>
                                  <p:childTnLst>
                                    <p:set>
                                      <p:cBhvr>
                                        <p:cTn id="67" dur="1" fill="hold">
                                          <p:stCondLst>
                                            <p:cond delay="0"/>
                                          </p:stCondLst>
                                        </p:cTn>
                                        <p:tgtEl>
                                          <p:spTgt spid="5145"/>
                                        </p:tgtEl>
                                        <p:attrNameLst>
                                          <p:attrName>style.visibility</p:attrName>
                                        </p:attrNameLst>
                                      </p:cBhvr>
                                      <p:to>
                                        <p:strVal val="visible"/>
                                      </p:to>
                                    </p:set>
                                    <p:animEffect transition="in" filter="diamond(in)">
                                      <p:cBhvr>
                                        <p:cTn id="68" dur="2000"/>
                                        <p:tgtEl>
                                          <p:spTgt spid="5145"/>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8" presetClass="entr" presetSubtype="16" fill="hold" grpId="0" nodeType="clickEffect">
                                  <p:stCondLst>
                                    <p:cond delay="0"/>
                                  </p:stCondLst>
                                  <p:childTnLst>
                                    <p:set>
                                      <p:cBhvr>
                                        <p:cTn id="72" dur="1" fill="hold">
                                          <p:stCondLst>
                                            <p:cond delay="0"/>
                                          </p:stCondLst>
                                        </p:cTn>
                                        <p:tgtEl>
                                          <p:spTgt spid="5142"/>
                                        </p:tgtEl>
                                        <p:attrNameLst>
                                          <p:attrName>style.visibility</p:attrName>
                                        </p:attrNameLst>
                                      </p:cBhvr>
                                      <p:to>
                                        <p:strVal val="visible"/>
                                      </p:to>
                                    </p:set>
                                    <p:animEffect transition="in" filter="diamond(in)">
                                      <p:cBhvr>
                                        <p:cTn id="73" dur="2000"/>
                                        <p:tgtEl>
                                          <p:spTgt spid="5142"/>
                                        </p:tgtEl>
                                      </p:cBhvr>
                                    </p:animEffect>
                                  </p:childTnLst>
                                  <p:subTnLst>
                                    <p:audio>
                                      <p:cMediaNode>
                                        <p:cTn display="0" masterRel="sameClick">
                                          <p:stCondLst>
                                            <p:cond evt="begin" delay="0">
                                              <p:tn val="71"/>
                                            </p:cond>
                                          </p:stCondLst>
                                          <p:endCondLst>
                                            <p:cond evt="onStopAudio" delay="0">
                                              <p:tgtEl>
                                                <p:sldTgt/>
                                              </p:tgtEl>
                                            </p:cond>
                                          </p:endCondLst>
                                        </p:cTn>
                                        <p:tgtEl>
                                          <p:sndTgt r:embed="rId2" name="chimes.wav"/>
                                        </p:tgtEl>
                                      </p:cMediaNode>
                                    </p:audio>
                                  </p:subTnLst>
                                </p:cTn>
                              </p:par>
                            </p:childTnLst>
                          </p:cTn>
                        </p:par>
                        <p:par>
                          <p:cTn id="74" fill="hold" nodeType="afterGroup">
                            <p:stCondLst>
                              <p:cond delay="2000"/>
                            </p:stCondLst>
                            <p:childTnLst>
                              <p:par>
                                <p:cTn id="75" presetID="8" presetClass="entr" presetSubtype="16" fill="hold" grpId="0" nodeType="afterEffect">
                                  <p:stCondLst>
                                    <p:cond delay="0"/>
                                  </p:stCondLst>
                                  <p:childTnLst>
                                    <p:set>
                                      <p:cBhvr>
                                        <p:cTn id="76" dur="1" fill="hold">
                                          <p:stCondLst>
                                            <p:cond delay="0"/>
                                          </p:stCondLst>
                                        </p:cTn>
                                        <p:tgtEl>
                                          <p:spTgt spid="5146"/>
                                        </p:tgtEl>
                                        <p:attrNameLst>
                                          <p:attrName>style.visibility</p:attrName>
                                        </p:attrNameLst>
                                      </p:cBhvr>
                                      <p:to>
                                        <p:strVal val="visible"/>
                                      </p:to>
                                    </p:set>
                                    <p:animEffect transition="in" filter="diamond(in)">
                                      <p:cBhvr>
                                        <p:cTn id="77" dur="2000"/>
                                        <p:tgtEl>
                                          <p:spTgt spid="5146"/>
                                        </p:tgtEl>
                                      </p:cBhvr>
                                    </p:animEffect>
                                  </p:childTnLst>
                                </p:cTn>
                              </p:par>
                            </p:childTnLst>
                          </p:cTn>
                        </p:par>
                        <p:par>
                          <p:cTn id="78" fill="hold" nodeType="afterGroup">
                            <p:stCondLst>
                              <p:cond delay="4000"/>
                            </p:stCondLst>
                            <p:childTnLst>
                              <p:par>
                                <p:cTn id="79" presetID="8" presetClass="entr" presetSubtype="16" fill="hold" grpId="0" nodeType="afterEffect">
                                  <p:stCondLst>
                                    <p:cond delay="0"/>
                                  </p:stCondLst>
                                  <p:childTnLst>
                                    <p:set>
                                      <p:cBhvr>
                                        <p:cTn id="80" dur="1" fill="hold">
                                          <p:stCondLst>
                                            <p:cond delay="0"/>
                                          </p:stCondLst>
                                        </p:cTn>
                                        <p:tgtEl>
                                          <p:spTgt spid="5147"/>
                                        </p:tgtEl>
                                        <p:attrNameLst>
                                          <p:attrName>style.visibility</p:attrName>
                                        </p:attrNameLst>
                                      </p:cBhvr>
                                      <p:to>
                                        <p:strVal val="visible"/>
                                      </p:to>
                                    </p:set>
                                    <p:animEffect transition="in" filter="diamond(in)">
                                      <p:cBhvr>
                                        <p:cTn id="81" dur="2000"/>
                                        <p:tgtEl>
                                          <p:spTgt spid="5147"/>
                                        </p:tgtEl>
                                      </p:cBhvr>
                                    </p:animEffect>
                                  </p:childTnLst>
                                </p:cTn>
                              </p:par>
                            </p:childTnLst>
                          </p:cTn>
                        </p:par>
                        <p:par>
                          <p:cTn id="82" fill="hold" nodeType="afterGroup">
                            <p:stCondLst>
                              <p:cond delay="6000"/>
                            </p:stCondLst>
                            <p:childTnLst>
                              <p:par>
                                <p:cTn id="83" presetID="8" presetClass="entr" presetSubtype="16" fill="hold" grpId="0" nodeType="afterEffect">
                                  <p:stCondLst>
                                    <p:cond delay="0"/>
                                  </p:stCondLst>
                                  <p:childTnLst>
                                    <p:set>
                                      <p:cBhvr>
                                        <p:cTn id="84" dur="1" fill="hold">
                                          <p:stCondLst>
                                            <p:cond delay="0"/>
                                          </p:stCondLst>
                                        </p:cTn>
                                        <p:tgtEl>
                                          <p:spTgt spid="5143"/>
                                        </p:tgtEl>
                                        <p:attrNameLst>
                                          <p:attrName>style.visibility</p:attrName>
                                        </p:attrNameLst>
                                      </p:cBhvr>
                                      <p:to>
                                        <p:strVal val="visible"/>
                                      </p:to>
                                    </p:set>
                                    <p:animEffect transition="in" filter="diamond(in)">
                                      <p:cBhvr>
                                        <p:cTn id="85" dur="2000"/>
                                        <p:tgtEl>
                                          <p:spTgt spid="5143"/>
                                        </p:tgtEl>
                                      </p:cBhvr>
                                    </p:animEffect>
                                  </p:childTnLst>
                                </p:cTn>
                              </p:par>
                            </p:childTnLst>
                          </p:cTn>
                        </p:par>
                        <p:par>
                          <p:cTn id="86" fill="hold" nodeType="afterGroup">
                            <p:stCondLst>
                              <p:cond delay="8000"/>
                            </p:stCondLst>
                            <p:childTnLst>
                              <p:par>
                                <p:cTn id="87" presetID="8" presetClass="entr" presetSubtype="16" fill="hold" grpId="0" nodeType="afterEffect">
                                  <p:stCondLst>
                                    <p:cond delay="0"/>
                                  </p:stCondLst>
                                  <p:childTnLst>
                                    <p:set>
                                      <p:cBhvr>
                                        <p:cTn id="88" dur="1" fill="hold">
                                          <p:stCondLst>
                                            <p:cond delay="0"/>
                                          </p:stCondLst>
                                        </p:cTn>
                                        <p:tgtEl>
                                          <p:spTgt spid="5144"/>
                                        </p:tgtEl>
                                        <p:attrNameLst>
                                          <p:attrName>style.visibility</p:attrName>
                                        </p:attrNameLst>
                                      </p:cBhvr>
                                      <p:to>
                                        <p:strVal val="visible"/>
                                      </p:to>
                                    </p:set>
                                    <p:animEffect transition="in" filter="diamond(in)">
                                      <p:cBhvr>
                                        <p:cTn id="89" dur="2000"/>
                                        <p:tgtEl>
                                          <p:spTgt spid="5144"/>
                                        </p:tgtEl>
                                      </p:cBhvr>
                                    </p:animEffect>
                                  </p:childTnLst>
                                </p:cTn>
                              </p:par>
                            </p:childTnLst>
                          </p:cTn>
                        </p:par>
                      </p:childTnLst>
                    </p:cTn>
                  </p:par>
                  <p:par>
                    <p:cTn id="90" fill="hold">
                      <p:stCondLst>
                        <p:cond delay="indefinite"/>
                      </p:stCondLst>
                      <p:childTnLst>
                        <p:par>
                          <p:cTn id="91" fill="hold">
                            <p:stCondLst>
                              <p:cond delay="0"/>
                            </p:stCondLst>
                            <p:childTnLst>
                              <p:par>
                                <p:cTn id="92" presetID="6" presetClass="entr" presetSubtype="16" fill="hold" grpId="0" nodeType="clickEffect">
                                  <p:stCondLst>
                                    <p:cond delay="0"/>
                                  </p:stCondLst>
                                  <p:childTnLst>
                                    <p:set>
                                      <p:cBhvr>
                                        <p:cTn id="93" dur="1" fill="hold">
                                          <p:stCondLst>
                                            <p:cond delay="0"/>
                                          </p:stCondLst>
                                        </p:cTn>
                                        <p:tgtEl>
                                          <p:spTgt spid="3"/>
                                        </p:tgtEl>
                                        <p:attrNameLst>
                                          <p:attrName>style.visibility</p:attrName>
                                        </p:attrNameLst>
                                      </p:cBhvr>
                                      <p:to>
                                        <p:strVal val="visible"/>
                                      </p:to>
                                    </p:set>
                                    <p:animEffect transition="in" filter="circle(in)">
                                      <p:cBhvr>
                                        <p:cTn id="94" dur="2000"/>
                                        <p:tgtEl>
                                          <p:spTgt spid="3"/>
                                        </p:tgtEl>
                                      </p:cBhvr>
                                    </p:animEffect>
                                  </p:childTnLst>
                                </p:cTn>
                              </p:par>
                            </p:childTnLst>
                          </p:cTn>
                        </p:par>
                      </p:childTnLst>
                    </p:cTn>
                  </p:par>
                  <p:par>
                    <p:cTn id="95" fill="hold">
                      <p:stCondLst>
                        <p:cond delay="indefinite"/>
                      </p:stCondLst>
                      <p:childTnLst>
                        <p:par>
                          <p:cTn id="96" fill="hold">
                            <p:stCondLst>
                              <p:cond delay="0"/>
                            </p:stCondLst>
                            <p:childTnLst>
                              <p:par>
                                <p:cTn id="97" presetID="6" presetClass="entr" presetSubtype="16" fill="hold" grpId="0" nodeType="clickEffect">
                                  <p:stCondLst>
                                    <p:cond delay="0"/>
                                  </p:stCondLst>
                                  <p:childTnLst>
                                    <p:set>
                                      <p:cBhvr>
                                        <p:cTn id="98" dur="1" fill="hold">
                                          <p:stCondLst>
                                            <p:cond delay="0"/>
                                          </p:stCondLst>
                                        </p:cTn>
                                        <p:tgtEl>
                                          <p:spTgt spid="4"/>
                                        </p:tgtEl>
                                        <p:attrNameLst>
                                          <p:attrName>style.visibility</p:attrName>
                                        </p:attrNameLst>
                                      </p:cBhvr>
                                      <p:to>
                                        <p:strVal val="visible"/>
                                      </p:to>
                                    </p:set>
                                    <p:animEffect transition="in" filter="circle(in)">
                                      <p:cBhvr>
                                        <p:cTn id="99" dur="2000"/>
                                        <p:tgtEl>
                                          <p:spTgt spid="4"/>
                                        </p:tgtEl>
                                      </p:cBhvr>
                                    </p:animEffect>
                                  </p:childTnLst>
                                </p:cTn>
                              </p:par>
                              <p:par>
                                <p:cTn id="100" presetID="6" presetClass="entr" presetSubtype="16" fill="hold" grpId="0" nodeType="withEffect">
                                  <p:stCondLst>
                                    <p:cond delay="0"/>
                                  </p:stCondLst>
                                  <p:childTnLst>
                                    <p:set>
                                      <p:cBhvr>
                                        <p:cTn id="101" dur="1" fill="hold">
                                          <p:stCondLst>
                                            <p:cond delay="0"/>
                                          </p:stCondLst>
                                        </p:cTn>
                                        <p:tgtEl>
                                          <p:spTgt spid="29"/>
                                        </p:tgtEl>
                                        <p:attrNameLst>
                                          <p:attrName>style.visibility</p:attrName>
                                        </p:attrNameLst>
                                      </p:cBhvr>
                                      <p:to>
                                        <p:strVal val="visible"/>
                                      </p:to>
                                    </p:set>
                                    <p:animEffect transition="in" filter="circle(in)">
                                      <p:cBhvr>
                                        <p:cTn id="102" dur="2000"/>
                                        <p:tgtEl>
                                          <p:spTgt spid="29"/>
                                        </p:tgtEl>
                                      </p:cBhvr>
                                    </p:animEffect>
                                  </p:childTnLst>
                                </p:cTn>
                              </p:par>
                            </p:childTnLst>
                          </p:cTn>
                        </p:par>
                      </p:childTnLst>
                    </p:cTn>
                  </p:par>
                  <p:par>
                    <p:cTn id="103" fill="hold">
                      <p:stCondLst>
                        <p:cond delay="indefinite"/>
                      </p:stCondLst>
                      <p:childTnLst>
                        <p:par>
                          <p:cTn id="104" fill="hold">
                            <p:stCondLst>
                              <p:cond delay="0"/>
                            </p:stCondLst>
                            <p:childTnLst>
                              <p:par>
                                <p:cTn id="105" presetID="6" presetClass="entr" presetSubtype="16" fill="hold" grpId="0" nodeType="clickEffect">
                                  <p:stCondLst>
                                    <p:cond delay="0"/>
                                  </p:stCondLst>
                                  <p:childTnLst>
                                    <p:set>
                                      <p:cBhvr>
                                        <p:cTn id="106" dur="1" fill="hold">
                                          <p:stCondLst>
                                            <p:cond delay="0"/>
                                          </p:stCondLst>
                                        </p:cTn>
                                        <p:tgtEl>
                                          <p:spTgt spid="5"/>
                                        </p:tgtEl>
                                        <p:attrNameLst>
                                          <p:attrName>style.visibility</p:attrName>
                                        </p:attrNameLst>
                                      </p:cBhvr>
                                      <p:to>
                                        <p:strVal val="visible"/>
                                      </p:to>
                                    </p:set>
                                    <p:animEffect transition="in" filter="circle(in)">
                                      <p:cBhvr>
                                        <p:cTn id="107" dur="2000"/>
                                        <p:tgtEl>
                                          <p:spTgt spid="5"/>
                                        </p:tgtEl>
                                      </p:cBhvr>
                                    </p:animEffect>
                                  </p:childTnLst>
                                </p:cTn>
                              </p:par>
                            </p:childTnLst>
                          </p:cTn>
                        </p:par>
                      </p:childTnLst>
                    </p:cTn>
                  </p:par>
                  <p:par>
                    <p:cTn id="108" fill="hold">
                      <p:stCondLst>
                        <p:cond delay="indefinite"/>
                      </p:stCondLst>
                      <p:childTnLst>
                        <p:par>
                          <p:cTn id="109" fill="hold">
                            <p:stCondLst>
                              <p:cond delay="0"/>
                            </p:stCondLst>
                            <p:childTnLst>
                              <p:par>
                                <p:cTn id="110" presetID="6" presetClass="entr" presetSubtype="16" fill="hold" grpId="0" nodeType="clickEffect">
                                  <p:stCondLst>
                                    <p:cond delay="0"/>
                                  </p:stCondLst>
                                  <p:childTnLst>
                                    <p:set>
                                      <p:cBhvr>
                                        <p:cTn id="111" dur="1" fill="hold">
                                          <p:stCondLst>
                                            <p:cond delay="0"/>
                                          </p:stCondLst>
                                        </p:cTn>
                                        <p:tgtEl>
                                          <p:spTgt spid="31"/>
                                        </p:tgtEl>
                                        <p:attrNameLst>
                                          <p:attrName>style.visibility</p:attrName>
                                        </p:attrNameLst>
                                      </p:cBhvr>
                                      <p:to>
                                        <p:strVal val="visible"/>
                                      </p:to>
                                    </p:set>
                                    <p:animEffect transition="in" filter="circle(in)">
                                      <p:cBhvr>
                                        <p:cTn id="112" dur="2000"/>
                                        <p:tgtEl>
                                          <p:spTgt spid="31"/>
                                        </p:tgtEl>
                                      </p:cBhvr>
                                    </p:animEffect>
                                  </p:childTnLst>
                                </p:cTn>
                              </p:par>
                            </p:childTnLst>
                          </p:cTn>
                        </p:par>
                      </p:childTnLst>
                    </p:cTn>
                  </p:par>
                  <p:par>
                    <p:cTn id="113" fill="hold">
                      <p:stCondLst>
                        <p:cond delay="indefinite"/>
                      </p:stCondLst>
                      <p:childTnLst>
                        <p:par>
                          <p:cTn id="114" fill="hold">
                            <p:stCondLst>
                              <p:cond delay="0"/>
                            </p:stCondLst>
                            <p:childTnLst>
                              <p:par>
                                <p:cTn id="115" presetID="6" presetClass="entr" presetSubtype="16" fill="hold" grpId="0" nodeType="clickEffect">
                                  <p:stCondLst>
                                    <p:cond delay="0"/>
                                  </p:stCondLst>
                                  <p:childTnLst>
                                    <p:set>
                                      <p:cBhvr>
                                        <p:cTn id="116" dur="1" fill="hold">
                                          <p:stCondLst>
                                            <p:cond delay="0"/>
                                          </p:stCondLst>
                                        </p:cTn>
                                        <p:tgtEl>
                                          <p:spTgt spid="6"/>
                                        </p:tgtEl>
                                        <p:attrNameLst>
                                          <p:attrName>style.visibility</p:attrName>
                                        </p:attrNameLst>
                                      </p:cBhvr>
                                      <p:to>
                                        <p:strVal val="visible"/>
                                      </p:to>
                                    </p:set>
                                    <p:animEffect transition="in" filter="circle(in)">
                                      <p:cBhvr>
                                        <p:cTn id="117" dur="2000"/>
                                        <p:tgtEl>
                                          <p:spTgt spid="6"/>
                                        </p:tgtEl>
                                      </p:cBhvr>
                                    </p:animEffect>
                                  </p:childTnLst>
                                </p:cTn>
                              </p:par>
                              <p:par>
                                <p:cTn id="118" presetID="10" presetClass="exit" presetSubtype="0" fill="hold" grpId="1" nodeType="withEffect">
                                  <p:stCondLst>
                                    <p:cond delay="0"/>
                                  </p:stCondLst>
                                  <p:childTnLst>
                                    <p:animEffect transition="out" filter="fade">
                                      <p:cBhvr>
                                        <p:cTn id="119" dur="500"/>
                                        <p:tgtEl>
                                          <p:spTgt spid="3"/>
                                        </p:tgtEl>
                                      </p:cBhvr>
                                    </p:animEffect>
                                    <p:set>
                                      <p:cBhvr>
                                        <p:cTn id="120" dur="1" fill="hold">
                                          <p:stCondLst>
                                            <p:cond delay="499"/>
                                          </p:stCondLst>
                                        </p:cTn>
                                        <p:tgtEl>
                                          <p:spTgt spid="3"/>
                                        </p:tgtEl>
                                        <p:attrNameLst>
                                          <p:attrName>style.visibility</p:attrName>
                                        </p:attrNameLst>
                                      </p:cBhvr>
                                      <p:to>
                                        <p:strVal val="hidden"/>
                                      </p:to>
                                    </p:set>
                                  </p:childTnLst>
                                </p:cTn>
                              </p:par>
                              <p:par>
                                <p:cTn id="121" presetID="10" presetClass="exit" presetSubtype="0" fill="hold" grpId="1" nodeType="withEffect">
                                  <p:stCondLst>
                                    <p:cond delay="0"/>
                                  </p:stCondLst>
                                  <p:childTnLst>
                                    <p:animEffect transition="out" filter="fade">
                                      <p:cBhvr>
                                        <p:cTn id="122" dur="500"/>
                                        <p:tgtEl>
                                          <p:spTgt spid="4"/>
                                        </p:tgtEl>
                                      </p:cBhvr>
                                    </p:animEffect>
                                    <p:set>
                                      <p:cBhvr>
                                        <p:cTn id="123" dur="1" fill="hold">
                                          <p:stCondLst>
                                            <p:cond delay="499"/>
                                          </p:stCondLst>
                                        </p:cTn>
                                        <p:tgtEl>
                                          <p:spTgt spid="4"/>
                                        </p:tgtEl>
                                        <p:attrNameLst>
                                          <p:attrName>style.visibility</p:attrName>
                                        </p:attrNameLst>
                                      </p:cBhvr>
                                      <p:to>
                                        <p:strVal val="hidden"/>
                                      </p:to>
                                    </p:set>
                                  </p:childTnLst>
                                </p:cTn>
                              </p:par>
                              <p:par>
                                <p:cTn id="124" presetID="10" presetClass="exit" presetSubtype="0" fill="hold" grpId="1" nodeType="withEffect">
                                  <p:stCondLst>
                                    <p:cond delay="0"/>
                                  </p:stCondLst>
                                  <p:childTnLst>
                                    <p:animEffect transition="out" filter="fade">
                                      <p:cBhvr>
                                        <p:cTn id="125" dur="500"/>
                                        <p:tgtEl>
                                          <p:spTgt spid="29"/>
                                        </p:tgtEl>
                                      </p:cBhvr>
                                    </p:animEffect>
                                    <p:set>
                                      <p:cBhvr>
                                        <p:cTn id="126" dur="1" fill="hold">
                                          <p:stCondLst>
                                            <p:cond delay="499"/>
                                          </p:stCondLst>
                                        </p:cTn>
                                        <p:tgtEl>
                                          <p:spTgt spid="29"/>
                                        </p:tgtEl>
                                        <p:attrNameLst>
                                          <p:attrName>style.visibility</p:attrName>
                                        </p:attrNameLst>
                                      </p:cBhvr>
                                      <p:to>
                                        <p:strVal val="hidden"/>
                                      </p:to>
                                    </p:set>
                                  </p:childTnLst>
                                </p:cTn>
                              </p:par>
                              <p:par>
                                <p:cTn id="127" presetID="10" presetClass="exit" presetSubtype="0" fill="hold" grpId="1" nodeType="withEffect">
                                  <p:stCondLst>
                                    <p:cond delay="0"/>
                                  </p:stCondLst>
                                  <p:childTnLst>
                                    <p:animEffect transition="out" filter="fade">
                                      <p:cBhvr>
                                        <p:cTn id="128" dur="500"/>
                                        <p:tgtEl>
                                          <p:spTgt spid="5"/>
                                        </p:tgtEl>
                                      </p:cBhvr>
                                    </p:animEffect>
                                    <p:set>
                                      <p:cBhvr>
                                        <p:cTn id="129" dur="1" fill="hold">
                                          <p:stCondLst>
                                            <p:cond delay="499"/>
                                          </p:stCondLst>
                                        </p:cTn>
                                        <p:tgtEl>
                                          <p:spTgt spid="5"/>
                                        </p:tgtEl>
                                        <p:attrNameLst>
                                          <p:attrName>style.visibility</p:attrName>
                                        </p:attrNameLst>
                                      </p:cBhvr>
                                      <p:to>
                                        <p:strVal val="hidden"/>
                                      </p:to>
                                    </p:set>
                                  </p:childTnLst>
                                </p:cTn>
                              </p:par>
                              <p:par>
                                <p:cTn id="130" presetID="10" presetClass="exit" presetSubtype="0" fill="hold" grpId="1" nodeType="withEffect">
                                  <p:stCondLst>
                                    <p:cond delay="0"/>
                                  </p:stCondLst>
                                  <p:childTnLst>
                                    <p:animEffect transition="out" filter="fade">
                                      <p:cBhvr>
                                        <p:cTn id="131" dur="500"/>
                                        <p:tgtEl>
                                          <p:spTgt spid="31"/>
                                        </p:tgtEl>
                                      </p:cBhvr>
                                    </p:animEffect>
                                    <p:set>
                                      <p:cBhvr>
                                        <p:cTn id="132" dur="1" fill="hold">
                                          <p:stCondLst>
                                            <p:cond delay="499"/>
                                          </p:stCondLst>
                                        </p:cTn>
                                        <p:tgtEl>
                                          <p:spTgt spid="31"/>
                                        </p:tgtEl>
                                        <p:attrNameLst>
                                          <p:attrName>style.visibility</p:attrName>
                                        </p:attrNameLst>
                                      </p:cBhvr>
                                      <p:to>
                                        <p:strVal val="hidden"/>
                                      </p:to>
                                    </p:set>
                                  </p:childTnLst>
                                </p:cTn>
                              </p:par>
                            </p:childTnLst>
                          </p:cTn>
                        </p:par>
                      </p:childTnLst>
                    </p:cTn>
                  </p:par>
                  <p:par>
                    <p:cTn id="133" fill="hold">
                      <p:stCondLst>
                        <p:cond delay="indefinite"/>
                      </p:stCondLst>
                      <p:childTnLst>
                        <p:par>
                          <p:cTn id="134" fill="hold">
                            <p:stCondLst>
                              <p:cond delay="0"/>
                            </p:stCondLst>
                            <p:childTnLst>
                              <p:par>
                                <p:cTn id="135" presetID="8" presetClass="entr" presetSubtype="16" fill="hold" grpId="0" nodeType="clickEffect">
                                  <p:stCondLst>
                                    <p:cond delay="0"/>
                                  </p:stCondLst>
                                  <p:childTnLst>
                                    <p:set>
                                      <p:cBhvr>
                                        <p:cTn id="136" dur="1" fill="hold">
                                          <p:stCondLst>
                                            <p:cond delay="0"/>
                                          </p:stCondLst>
                                        </p:cTn>
                                        <p:tgtEl>
                                          <p:spTgt spid="5149"/>
                                        </p:tgtEl>
                                        <p:attrNameLst>
                                          <p:attrName>style.visibility</p:attrName>
                                        </p:attrNameLst>
                                      </p:cBhvr>
                                      <p:to>
                                        <p:strVal val="visible"/>
                                      </p:to>
                                    </p:set>
                                    <p:animEffect transition="in" filter="diamond(in)">
                                      <p:cBhvr>
                                        <p:cTn id="137" dur="2000"/>
                                        <p:tgtEl>
                                          <p:spTgt spid="5149"/>
                                        </p:tgtEl>
                                      </p:cBhvr>
                                    </p:animEffect>
                                  </p:childTnLst>
                                </p:cTn>
                              </p:par>
                              <p:par>
                                <p:cTn id="138" presetID="8" presetClass="entr" presetSubtype="16" fill="hold" grpId="0" nodeType="withEffect">
                                  <p:stCondLst>
                                    <p:cond delay="0"/>
                                  </p:stCondLst>
                                  <p:childTnLst>
                                    <p:set>
                                      <p:cBhvr>
                                        <p:cTn id="139" dur="1" fill="hold">
                                          <p:stCondLst>
                                            <p:cond delay="0"/>
                                          </p:stCondLst>
                                        </p:cTn>
                                        <p:tgtEl>
                                          <p:spTgt spid="5155"/>
                                        </p:tgtEl>
                                        <p:attrNameLst>
                                          <p:attrName>style.visibility</p:attrName>
                                        </p:attrNameLst>
                                      </p:cBhvr>
                                      <p:to>
                                        <p:strVal val="visible"/>
                                      </p:to>
                                    </p:set>
                                    <p:animEffect transition="in" filter="diamond(in)">
                                      <p:cBhvr>
                                        <p:cTn id="140" dur="2000"/>
                                        <p:tgtEl>
                                          <p:spTgt spid="5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5128" grpId="0" animBg="1"/>
      <p:bldP spid="5130" grpId="0"/>
      <p:bldP spid="5131" grpId="0"/>
      <p:bldP spid="5132" grpId="0"/>
      <p:bldP spid="5133" grpId="0"/>
      <p:bldP spid="5134" grpId="0"/>
      <p:bldP spid="5135" grpId="0"/>
      <p:bldP spid="5136" grpId="0" animBg="1"/>
      <p:bldP spid="5137" grpId="0"/>
      <p:bldP spid="5138" grpId="0" animBg="1"/>
      <p:bldP spid="5139" grpId="0"/>
      <p:bldP spid="5140" grpId="0"/>
      <p:bldP spid="5142" grpId="0"/>
      <p:bldP spid="5143" grpId="0"/>
      <p:bldP spid="5144" grpId="0"/>
      <p:bldP spid="5145" grpId="0" animBg="1"/>
      <p:bldP spid="5146" grpId="0"/>
      <p:bldP spid="5147" grpId="0"/>
      <p:bldP spid="5149" grpId="0"/>
      <p:bldP spid="5155" grpId="0"/>
      <p:bldP spid="2" grpId="0"/>
      <p:bldP spid="4" grpId="0" animBg="1"/>
      <p:bldP spid="4" grpId="1" animBg="1"/>
      <p:bldP spid="29" grpId="0" animBg="1"/>
      <p:bldP spid="29" grpId="1" animBg="1"/>
      <p:bldP spid="5" grpId="0"/>
      <p:bldP spid="5" grpId="1"/>
      <p:bldP spid="31" grpId="0"/>
      <p:bldP spid="31" grpId="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8"/>
          <p:cNvSpPr>
            <a:spLocks noChangeArrowheads="1"/>
          </p:cNvSpPr>
          <p:nvPr/>
        </p:nvSpPr>
        <p:spPr bwMode="auto">
          <a:xfrm>
            <a:off x="1830388" y="149225"/>
            <a:ext cx="8534400" cy="6553200"/>
          </a:xfrm>
          <a:prstGeom prst="horizontalScroll">
            <a:avLst>
              <a:gd name="adj" fmla="val 12500"/>
            </a:avLst>
          </a:prstGeom>
          <a:solidFill>
            <a:schemeClr val="accent2"/>
          </a:solidFill>
          <a:ln w="28575">
            <a:solidFill>
              <a:srgbClr val="FFFF00"/>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7171" name="Text Box 8"/>
          <p:cNvSpPr txBox="1">
            <a:spLocks noChangeArrowheads="1"/>
          </p:cNvSpPr>
          <p:nvPr/>
        </p:nvSpPr>
        <p:spPr bwMode="auto">
          <a:xfrm>
            <a:off x="2633663" y="990601"/>
            <a:ext cx="76962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3600" b="1">
                <a:solidFill>
                  <a:schemeClr val="bg1"/>
                </a:solidFill>
                <a:cs typeface="Arial" panose="020B0604020202020204" pitchFamily="34" charset="0"/>
              </a:rPr>
              <a:t>   Khi nhân số đo thời gian với một số:</a:t>
            </a:r>
          </a:p>
          <a:p>
            <a:pPr algn="just" eaLnBrk="1" hangingPunct="1">
              <a:spcBef>
                <a:spcPct val="50000"/>
              </a:spcBef>
            </a:pPr>
            <a:r>
              <a:rPr lang="en-US" altLang="en-US" sz="3600" b="1">
                <a:solidFill>
                  <a:schemeClr val="bg1"/>
                </a:solidFill>
                <a:cs typeface="Arial" panose="020B0604020202020204" pitchFamily="34" charset="0"/>
              </a:rPr>
              <a:t>- Thực hiện phép nhân từng số đo theo từng đơn vị đo với số đó.  </a:t>
            </a:r>
          </a:p>
          <a:p>
            <a:pPr algn="just" eaLnBrk="1" hangingPunct="1">
              <a:spcBef>
                <a:spcPct val="50000"/>
              </a:spcBef>
            </a:pPr>
            <a:r>
              <a:rPr lang="en-US" altLang="en-US" sz="3600" b="1">
                <a:solidFill>
                  <a:schemeClr val="bg1"/>
                </a:solidFill>
                <a:cs typeface="Arial" panose="020B0604020202020204" pitchFamily="34" charset="0"/>
              </a:rPr>
              <a:t>-  Nếu phần số đo lớn hơn 1 đơn vị tiếp liền nó thì thực hiện chuyển đổi sang đơn vị lớn hơn.</a:t>
            </a:r>
          </a:p>
        </p:txBody>
      </p:sp>
    </p:spTree>
    <p:extLst>
      <p:ext uri="{BB962C8B-B14F-4D97-AF65-F5344CB8AC3E}">
        <p14:creationId xmlns:p14="http://schemas.microsoft.com/office/powerpoint/2010/main" val="1481180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1" name="Line 5"/>
          <p:cNvSpPr>
            <a:spLocks noChangeShapeType="1"/>
          </p:cNvSpPr>
          <p:nvPr/>
        </p:nvSpPr>
        <p:spPr bwMode="auto">
          <a:xfrm>
            <a:off x="7010400" y="1447800"/>
            <a:ext cx="2630488" cy="0"/>
          </a:xfrm>
          <a:prstGeom prst="line">
            <a:avLst/>
          </a:prstGeom>
          <a:noFill/>
          <a:ln w="571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sz="3200">
              <a:latin typeface="Times New Roman" panose="02020603050405020304" pitchFamily="18" charset="0"/>
              <a:cs typeface="Times New Roman" panose="02020603050405020304" pitchFamily="18" charset="0"/>
            </a:endParaRPr>
          </a:p>
        </p:txBody>
      </p:sp>
      <p:sp>
        <p:nvSpPr>
          <p:cNvPr id="96262" name="Rectangle 6"/>
          <p:cNvSpPr>
            <a:spLocks noChangeArrowheads="1"/>
          </p:cNvSpPr>
          <p:nvPr/>
        </p:nvSpPr>
        <p:spPr bwMode="auto">
          <a:xfrm>
            <a:off x="1774826" y="0"/>
            <a:ext cx="3241675"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af-ZA" altLang="en-US" sz="3200" b="1" u="sng">
              <a:solidFill>
                <a:srgbClr val="FF3300"/>
              </a:solidFill>
              <a:latin typeface="Times New Roman" panose="02020603050405020304" pitchFamily="18" charset="0"/>
              <a:cs typeface="Times New Roman" panose="02020603050405020304" pitchFamily="18" charset="0"/>
            </a:endParaRPr>
          </a:p>
          <a:p>
            <a:r>
              <a:rPr lang="af-ZA" altLang="en-US" sz="3200" b="1" u="sng">
                <a:solidFill>
                  <a:srgbClr val="FF3300"/>
                </a:solidFill>
                <a:latin typeface="Times New Roman" panose="02020603050405020304" pitchFamily="18" charset="0"/>
                <a:cs typeface="Times New Roman" panose="02020603050405020304" pitchFamily="18" charset="0"/>
              </a:rPr>
              <a:t>Bài 1:</a:t>
            </a:r>
            <a:r>
              <a:rPr lang="af-ZA" altLang="en-US" sz="3200" b="1">
                <a:solidFill>
                  <a:srgbClr val="FF3300"/>
                </a:solidFill>
                <a:latin typeface="Times New Roman" panose="02020603050405020304" pitchFamily="18" charset="0"/>
                <a:cs typeface="Times New Roman" panose="02020603050405020304" pitchFamily="18" charset="0"/>
              </a:rPr>
              <a:t> Tính:</a:t>
            </a:r>
          </a:p>
          <a:p>
            <a:endParaRPr lang="af-ZA" altLang="en-US" sz="3200" b="1">
              <a:solidFill>
                <a:srgbClr val="FF3300"/>
              </a:solidFill>
              <a:latin typeface="Times New Roman" panose="02020603050405020304" pitchFamily="18" charset="0"/>
              <a:cs typeface="Times New Roman" panose="02020603050405020304" pitchFamily="18" charset="0"/>
            </a:endParaRPr>
          </a:p>
        </p:txBody>
      </p:sp>
      <p:sp>
        <p:nvSpPr>
          <p:cNvPr id="7182" name="Text Box 14"/>
          <p:cNvSpPr txBox="1">
            <a:spLocks noChangeArrowheads="1"/>
          </p:cNvSpPr>
          <p:nvPr/>
        </p:nvSpPr>
        <p:spPr bwMode="auto">
          <a:xfrm>
            <a:off x="1524000" y="1219201"/>
            <a:ext cx="44196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a:solidFill>
                  <a:srgbClr val="000099"/>
                </a:solidFill>
                <a:latin typeface="Times New Roman" panose="02020603050405020304" pitchFamily="18" charset="0"/>
                <a:cs typeface="Times New Roman" panose="02020603050405020304" pitchFamily="18" charset="0"/>
              </a:rPr>
              <a:t>a) 3giờ 12 phút x 3</a:t>
            </a:r>
          </a:p>
        </p:txBody>
      </p:sp>
      <p:sp>
        <p:nvSpPr>
          <p:cNvPr id="2" name="Text Box 14"/>
          <p:cNvSpPr txBox="1">
            <a:spLocks noChangeArrowheads="1"/>
          </p:cNvSpPr>
          <p:nvPr/>
        </p:nvSpPr>
        <p:spPr bwMode="auto">
          <a:xfrm>
            <a:off x="6400800" y="457200"/>
            <a:ext cx="44196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a:solidFill>
                  <a:srgbClr val="000099"/>
                </a:solidFill>
                <a:latin typeface="Times New Roman" panose="02020603050405020304" pitchFamily="18" charset="0"/>
                <a:cs typeface="Times New Roman" panose="02020603050405020304" pitchFamily="18" charset="0"/>
              </a:rPr>
              <a:t>     3giờ 12 phút </a:t>
            </a:r>
          </a:p>
          <a:p>
            <a:r>
              <a:rPr lang="en-US" altLang="en-US" sz="3200" b="1">
                <a:solidFill>
                  <a:srgbClr val="000099"/>
                </a:solidFill>
                <a:latin typeface="Times New Roman" panose="02020603050405020304" pitchFamily="18" charset="0"/>
                <a:cs typeface="Times New Roman" panose="02020603050405020304" pitchFamily="18" charset="0"/>
              </a:rPr>
              <a:t>               3</a:t>
            </a:r>
          </a:p>
        </p:txBody>
      </p:sp>
      <p:sp>
        <p:nvSpPr>
          <p:cNvPr id="3" name="Text Box 14"/>
          <p:cNvSpPr txBox="1">
            <a:spLocks noChangeArrowheads="1"/>
          </p:cNvSpPr>
          <p:nvPr/>
        </p:nvSpPr>
        <p:spPr bwMode="auto">
          <a:xfrm>
            <a:off x="6400800" y="1447801"/>
            <a:ext cx="36782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a:solidFill>
                  <a:srgbClr val="000099"/>
                </a:solidFill>
                <a:latin typeface="Times New Roman" panose="02020603050405020304" pitchFamily="18" charset="0"/>
                <a:cs typeface="Times New Roman" panose="02020603050405020304" pitchFamily="18" charset="0"/>
              </a:rPr>
              <a:t>     </a:t>
            </a:r>
            <a:r>
              <a:rPr lang="en-US" altLang="en-US" sz="3200" b="1">
                <a:solidFill>
                  <a:srgbClr val="FF0000"/>
                </a:solidFill>
                <a:latin typeface="Times New Roman" panose="02020603050405020304" pitchFamily="18" charset="0"/>
                <a:cs typeface="Times New Roman" panose="02020603050405020304" pitchFamily="18" charset="0"/>
              </a:rPr>
              <a:t>9giờ 36 phút</a:t>
            </a:r>
          </a:p>
        </p:txBody>
      </p:sp>
      <p:sp>
        <p:nvSpPr>
          <p:cNvPr id="8" name="Line 5"/>
          <p:cNvSpPr>
            <a:spLocks noChangeShapeType="1"/>
          </p:cNvSpPr>
          <p:nvPr/>
        </p:nvSpPr>
        <p:spPr bwMode="auto">
          <a:xfrm>
            <a:off x="7010401" y="3429000"/>
            <a:ext cx="2632075" cy="0"/>
          </a:xfrm>
          <a:prstGeom prst="line">
            <a:avLst/>
          </a:prstGeom>
          <a:noFill/>
          <a:ln w="571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sz="3200">
              <a:latin typeface="Times New Roman" panose="02020603050405020304" pitchFamily="18" charset="0"/>
              <a:cs typeface="Times New Roman" panose="02020603050405020304" pitchFamily="18" charset="0"/>
            </a:endParaRPr>
          </a:p>
        </p:txBody>
      </p:sp>
      <p:sp>
        <p:nvSpPr>
          <p:cNvPr id="10" name="Text Box 14"/>
          <p:cNvSpPr txBox="1">
            <a:spLocks noChangeArrowheads="1"/>
          </p:cNvSpPr>
          <p:nvPr/>
        </p:nvSpPr>
        <p:spPr bwMode="auto">
          <a:xfrm>
            <a:off x="1703388" y="2422736"/>
            <a:ext cx="44196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a:solidFill>
                  <a:srgbClr val="000099"/>
                </a:solidFill>
                <a:latin typeface="Times New Roman" panose="02020603050405020304" pitchFamily="18" charset="0"/>
                <a:cs typeface="Times New Roman" panose="02020603050405020304" pitchFamily="18" charset="0"/>
              </a:rPr>
              <a:t>   4giờ 23 phút x 4</a:t>
            </a:r>
          </a:p>
        </p:txBody>
      </p:sp>
      <p:sp>
        <p:nvSpPr>
          <p:cNvPr id="11" name="Text Box 14"/>
          <p:cNvSpPr txBox="1">
            <a:spLocks noChangeArrowheads="1"/>
          </p:cNvSpPr>
          <p:nvPr/>
        </p:nvSpPr>
        <p:spPr bwMode="auto">
          <a:xfrm>
            <a:off x="6248400" y="2442033"/>
            <a:ext cx="44196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r>
              <a:rPr lang="en-US" altLang="en-US" sz="3200" b="1">
                <a:solidFill>
                  <a:srgbClr val="000099"/>
                </a:solidFill>
                <a:latin typeface="Times New Roman" panose="02020603050405020304" pitchFamily="18" charset="0"/>
                <a:cs typeface="Times New Roman" panose="02020603050405020304" pitchFamily="18" charset="0"/>
              </a:rPr>
              <a:t>  4giờ 23 phút </a:t>
            </a:r>
          </a:p>
          <a:p>
            <a:r>
              <a:rPr lang="en-US" altLang="en-US" sz="3200" b="1">
                <a:solidFill>
                  <a:srgbClr val="000099"/>
                </a:solidFill>
                <a:latin typeface="Times New Roman" panose="02020603050405020304" pitchFamily="18" charset="0"/>
                <a:cs typeface="Times New Roman" panose="02020603050405020304" pitchFamily="18" charset="0"/>
              </a:rPr>
              <a:t>                 4</a:t>
            </a:r>
          </a:p>
        </p:txBody>
      </p:sp>
      <p:sp>
        <p:nvSpPr>
          <p:cNvPr id="12" name="Text Box 14"/>
          <p:cNvSpPr txBox="1">
            <a:spLocks noChangeArrowheads="1"/>
          </p:cNvSpPr>
          <p:nvPr/>
        </p:nvSpPr>
        <p:spPr bwMode="auto">
          <a:xfrm>
            <a:off x="6400800" y="3352801"/>
            <a:ext cx="3886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a:solidFill>
                  <a:srgbClr val="000099"/>
                </a:solidFill>
                <a:latin typeface="Times New Roman" panose="02020603050405020304" pitchFamily="18" charset="0"/>
                <a:cs typeface="Times New Roman" panose="02020603050405020304" pitchFamily="18" charset="0"/>
              </a:rPr>
              <a:t>    </a:t>
            </a:r>
            <a:r>
              <a:rPr lang="en-US" altLang="en-US" sz="3200" b="1">
                <a:solidFill>
                  <a:srgbClr val="FF0000"/>
                </a:solidFill>
                <a:latin typeface="Times New Roman" panose="02020603050405020304" pitchFamily="18" charset="0"/>
                <a:cs typeface="Times New Roman" panose="02020603050405020304" pitchFamily="18" charset="0"/>
              </a:rPr>
              <a:t>16giờ 92 phút</a:t>
            </a:r>
          </a:p>
        </p:txBody>
      </p:sp>
      <p:sp>
        <p:nvSpPr>
          <p:cNvPr id="14" name="Text Box 59"/>
          <p:cNvSpPr txBox="1">
            <a:spLocks noChangeArrowheads="1"/>
          </p:cNvSpPr>
          <p:nvPr/>
        </p:nvSpPr>
        <p:spPr bwMode="auto">
          <a:xfrm>
            <a:off x="5638800" y="3884193"/>
            <a:ext cx="3962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a:solidFill>
                  <a:srgbClr val="000099"/>
                </a:solidFill>
                <a:latin typeface="Times New Roman" panose="02020603050405020304" pitchFamily="18" charset="0"/>
                <a:cs typeface="Times New Roman" panose="02020603050405020304" pitchFamily="18" charset="0"/>
              </a:rPr>
              <a:t>   </a:t>
            </a:r>
            <a:r>
              <a:rPr lang="en-US" altLang="en-US" sz="3200" b="1">
                <a:solidFill>
                  <a:srgbClr val="CC3300"/>
                </a:solidFill>
                <a:latin typeface="Times New Roman" panose="02020603050405020304" pitchFamily="18" charset="0"/>
                <a:cs typeface="Times New Roman" panose="02020603050405020304" pitchFamily="18" charset="0"/>
              </a:rPr>
              <a:t>(hay 17giờ 32 phút)</a:t>
            </a:r>
          </a:p>
        </p:txBody>
      </p:sp>
      <p:sp>
        <p:nvSpPr>
          <p:cNvPr id="5" name="TextBox 4"/>
          <p:cNvSpPr txBox="1"/>
          <p:nvPr/>
        </p:nvSpPr>
        <p:spPr>
          <a:xfrm>
            <a:off x="6553200" y="824661"/>
            <a:ext cx="457200" cy="646331"/>
          </a:xfrm>
          <a:prstGeom prst="rect">
            <a:avLst/>
          </a:prstGeom>
          <a:noFill/>
        </p:spPr>
        <p:txBody>
          <a:bodyPr wrap="square" rtlCol="0">
            <a:spAutoFit/>
          </a:bodyPr>
          <a:lstStyle/>
          <a:p>
            <a:r>
              <a:rPr lang="en-US" altLang="en-US" sz="3600" b="1">
                <a:solidFill>
                  <a:srgbClr val="000099"/>
                </a:solidFill>
                <a:latin typeface="Times New Roman" panose="02020603050405020304" pitchFamily="18" charset="0"/>
                <a:cs typeface="Times New Roman" panose="02020603050405020304" pitchFamily="18" charset="0"/>
              </a:rPr>
              <a:t>x</a:t>
            </a:r>
            <a:endParaRPr lang="en-US" sz="3600"/>
          </a:p>
        </p:txBody>
      </p:sp>
      <p:sp>
        <p:nvSpPr>
          <p:cNvPr id="17" name="TextBox 16"/>
          <p:cNvSpPr txBox="1"/>
          <p:nvPr/>
        </p:nvSpPr>
        <p:spPr>
          <a:xfrm>
            <a:off x="6651625" y="2715124"/>
            <a:ext cx="457200" cy="646331"/>
          </a:xfrm>
          <a:prstGeom prst="rect">
            <a:avLst/>
          </a:prstGeom>
          <a:noFill/>
        </p:spPr>
        <p:txBody>
          <a:bodyPr wrap="square" rtlCol="0">
            <a:spAutoFit/>
          </a:bodyPr>
          <a:lstStyle/>
          <a:p>
            <a:r>
              <a:rPr lang="en-US" altLang="en-US" sz="3600" b="1">
                <a:solidFill>
                  <a:srgbClr val="000099"/>
                </a:solidFill>
                <a:latin typeface="Times New Roman" panose="02020603050405020304" pitchFamily="18" charset="0"/>
                <a:cs typeface="Times New Roman" panose="02020603050405020304" pitchFamily="18" charset="0"/>
              </a:rPr>
              <a:t>x</a:t>
            </a:r>
            <a:endParaRPr lang="en-US" sz="3600"/>
          </a:p>
        </p:txBody>
      </p:sp>
      <p:sp>
        <p:nvSpPr>
          <p:cNvPr id="18" name="Line 5"/>
          <p:cNvSpPr>
            <a:spLocks noChangeShapeType="1"/>
          </p:cNvSpPr>
          <p:nvPr/>
        </p:nvSpPr>
        <p:spPr bwMode="auto">
          <a:xfrm>
            <a:off x="6400801" y="5650914"/>
            <a:ext cx="2859087" cy="0"/>
          </a:xfrm>
          <a:prstGeom prst="line">
            <a:avLst/>
          </a:prstGeom>
          <a:noFill/>
          <a:ln w="571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sz="3200">
              <a:latin typeface="Times New Roman" panose="02020603050405020304" pitchFamily="18" charset="0"/>
              <a:cs typeface="Times New Roman" panose="02020603050405020304" pitchFamily="18" charset="0"/>
            </a:endParaRPr>
          </a:p>
        </p:txBody>
      </p:sp>
      <p:sp>
        <p:nvSpPr>
          <p:cNvPr id="19" name="Text Box 14"/>
          <p:cNvSpPr txBox="1">
            <a:spLocks noChangeArrowheads="1"/>
          </p:cNvSpPr>
          <p:nvPr/>
        </p:nvSpPr>
        <p:spPr bwMode="auto">
          <a:xfrm>
            <a:off x="1454150" y="4604641"/>
            <a:ext cx="4572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a:solidFill>
                  <a:srgbClr val="000099"/>
                </a:solidFill>
                <a:latin typeface="Times New Roman" panose="02020603050405020304" pitchFamily="18" charset="0"/>
                <a:cs typeface="Times New Roman" panose="02020603050405020304" pitchFamily="18" charset="0"/>
              </a:rPr>
              <a:t>   12giờ 25 phút x 5</a:t>
            </a:r>
          </a:p>
        </p:txBody>
      </p:sp>
      <p:sp>
        <p:nvSpPr>
          <p:cNvPr id="20" name="Text Box 14"/>
          <p:cNvSpPr txBox="1">
            <a:spLocks noChangeArrowheads="1"/>
          </p:cNvSpPr>
          <p:nvPr/>
        </p:nvSpPr>
        <p:spPr bwMode="auto">
          <a:xfrm>
            <a:off x="5943600" y="4604640"/>
            <a:ext cx="44196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r>
              <a:rPr lang="en-US" altLang="en-US" sz="3200" b="1">
                <a:solidFill>
                  <a:srgbClr val="000099"/>
                </a:solidFill>
                <a:latin typeface="Times New Roman" panose="02020603050405020304" pitchFamily="18" charset="0"/>
                <a:cs typeface="Times New Roman" panose="02020603050405020304" pitchFamily="18" charset="0"/>
              </a:rPr>
              <a:t>12 giờ 25 phút </a:t>
            </a:r>
          </a:p>
          <a:p>
            <a:r>
              <a:rPr lang="en-US" altLang="en-US" sz="3200" b="1">
                <a:solidFill>
                  <a:srgbClr val="000099"/>
                </a:solidFill>
                <a:latin typeface="Times New Roman" panose="02020603050405020304" pitchFamily="18" charset="0"/>
                <a:cs typeface="Times New Roman" panose="02020603050405020304" pitchFamily="18" charset="0"/>
              </a:rPr>
              <a:t>    x            5</a:t>
            </a:r>
          </a:p>
        </p:txBody>
      </p:sp>
      <p:sp>
        <p:nvSpPr>
          <p:cNvPr id="21" name="Text Box 14"/>
          <p:cNvSpPr txBox="1">
            <a:spLocks noChangeArrowheads="1"/>
          </p:cNvSpPr>
          <p:nvPr/>
        </p:nvSpPr>
        <p:spPr bwMode="auto">
          <a:xfrm>
            <a:off x="6048896" y="5624757"/>
            <a:ext cx="43815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a:solidFill>
                  <a:srgbClr val="000099"/>
                </a:solidFill>
                <a:latin typeface="Times New Roman" panose="02020603050405020304" pitchFamily="18" charset="0"/>
                <a:cs typeface="Times New Roman" panose="02020603050405020304" pitchFamily="18" charset="0"/>
              </a:rPr>
              <a:t>   </a:t>
            </a:r>
            <a:r>
              <a:rPr lang="en-US" altLang="en-US" sz="3200" b="1">
                <a:solidFill>
                  <a:srgbClr val="FF0000"/>
                </a:solidFill>
                <a:latin typeface="Times New Roman" panose="02020603050405020304" pitchFamily="18" charset="0"/>
                <a:cs typeface="Times New Roman" panose="02020603050405020304" pitchFamily="18" charset="0"/>
              </a:rPr>
              <a:t>60 giờ 125 phút</a:t>
            </a:r>
          </a:p>
        </p:txBody>
      </p:sp>
      <p:sp>
        <p:nvSpPr>
          <p:cNvPr id="22" name="Text Box 59"/>
          <p:cNvSpPr txBox="1">
            <a:spLocks noChangeArrowheads="1"/>
          </p:cNvSpPr>
          <p:nvPr/>
        </p:nvSpPr>
        <p:spPr bwMode="auto">
          <a:xfrm>
            <a:off x="5297487" y="6111119"/>
            <a:ext cx="3962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a:solidFill>
                  <a:srgbClr val="000099"/>
                </a:solidFill>
                <a:latin typeface="Times New Roman" panose="02020603050405020304" pitchFamily="18" charset="0"/>
                <a:cs typeface="Times New Roman" panose="02020603050405020304" pitchFamily="18" charset="0"/>
              </a:rPr>
              <a:t>  </a:t>
            </a:r>
            <a:r>
              <a:rPr lang="en-US" altLang="en-US" sz="3200" b="1">
                <a:solidFill>
                  <a:srgbClr val="CC3300"/>
                </a:solidFill>
                <a:latin typeface="Times New Roman" panose="02020603050405020304" pitchFamily="18" charset="0"/>
                <a:cs typeface="Times New Roman" panose="02020603050405020304" pitchFamily="18" charset="0"/>
              </a:rPr>
              <a:t>(hay 62 giờ   5 phút)</a:t>
            </a:r>
          </a:p>
        </p:txBody>
      </p:sp>
    </p:spTree>
    <p:extLst>
      <p:ext uri="{BB962C8B-B14F-4D97-AF65-F5344CB8AC3E}">
        <p14:creationId xmlns:p14="http://schemas.microsoft.com/office/powerpoint/2010/main" val="41348504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96262"/>
                                        </p:tgtEl>
                                        <p:attrNameLst>
                                          <p:attrName>style.visibility</p:attrName>
                                        </p:attrNameLst>
                                      </p:cBhvr>
                                      <p:to>
                                        <p:strVal val="visible"/>
                                      </p:to>
                                    </p:set>
                                    <p:animScale>
                                      <p:cBhvr>
                                        <p:cTn id="7" dur="1000" decel="50000" fill="hold">
                                          <p:stCondLst>
                                            <p:cond delay="0"/>
                                          </p:stCondLst>
                                        </p:cTn>
                                        <p:tgtEl>
                                          <p:spTgt spid="9626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96262"/>
                                        </p:tgtEl>
                                        <p:attrNameLst>
                                          <p:attrName>ppt_x</p:attrName>
                                          <p:attrName>ppt_y</p:attrName>
                                        </p:attrNameLst>
                                      </p:cBhvr>
                                    </p:animMotion>
                                    <p:animEffect transition="in" filter="fade">
                                      <p:cBhvr>
                                        <p:cTn id="9" dur="1000"/>
                                        <p:tgtEl>
                                          <p:spTgt spid="96262"/>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7182">
                                            <p:txEl>
                                              <p:pRg st="0" end="0"/>
                                            </p:txEl>
                                          </p:spTgt>
                                        </p:tgtEl>
                                        <p:attrNameLst>
                                          <p:attrName>style.visibility</p:attrName>
                                        </p:attrNameLst>
                                      </p:cBhvr>
                                      <p:to>
                                        <p:strVal val="visible"/>
                                      </p:to>
                                    </p:set>
                                    <p:anim calcmode="lin" valueType="num">
                                      <p:cBhvr>
                                        <p:cTn id="14" dur="1000" fill="hold"/>
                                        <p:tgtEl>
                                          <p:spTgt spid="7182">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7182">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7182">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6" presetClass="entr" presetSubtype="0" fill="hold" grpId="0" nodeType="clickEffect">
                                  <p:stCondLst>
                                    <p:cond delay="0"/>
                                  </p:stCondLst>
                                  <p:iterate type="lt">
                                    <p:tmPct val="10000"/>
                                  </p:iterate>
                                  <p:childTnLst>
                                    <p:set>
                                      <p:cBhvr>
                                        <p:cTn id="20" dur="1" fill="hold">
                                          <p:stCondLst>
                                            <p:cond delay="0"/>
                                          </p:stCondLst>
                                        </p:cTn>
                                        <p:tgtEl>
                                          <p:spTgt spid="2"/>
                                        </p:tgtEl>
                                        <p:attrNameLst>
                                          <p:attrName>style.visibility</p:attrName>
                                        </p:attrNameLst>
                                      </p:cBhvr>
                                      <p:to>
                                        <p:strVal val="visible"/>
                                      </p:to>
                                    </p:set>
                                    <p:anim by="(-#ppt_w*2)" calcmode="lin" valueType="num">
                                      <p:cBhvr rctx="PPT">
                                        <p:cTn id="21" dur="500" autoRev="1" fill="hold">
                                          <p:stCondLst>
                                            <p:cond delay="0"/>
                                          </p:stCondLst>
                                        </p:cTn>
                                        <p:tgtEl>
                                          <p:spTgt spid="2"/>
                                        </p:tgtEl>
                                        <p:attrNameLst>
                                          <p:attrName>ppt_w</p:attrName>
                                        </p:attrNameLst>
                                      </p:cBhvr>
                                    </p:anim>
                                    <p:anim by="(#ppt_w*0.50)" calcmode="lin" valueType="num">
                                      <p:cBhvr>
                                        <p:cTn id="22" dur="500" decel="50000" autoRev="1" fill="hold">
                                          <p:stCondLst>
                                            <p:cond delay="0"/>
                                          </p:stCondLst>
                                        </p:cTn>
                                        <p:tgtEl>
                                          <p:spTgt spid="2"/>
                                        </p:tgtEl>
                                        <p:attrNameLst>
                                          <p:attrName>ppt_x</p:attrName>
                                        </p:attrNameLst>
                                      </p:cBhvr>
                                    </p:anim>
                                    <p:anim from="(-#ppt_h/2)" to="(#ppt_y)" calcmode="lin" valueType="num">
                                      <p:cBhvr>
                                        <p:cTn id="23" dur="1000" fill="hold">
                                          <p:stCondLst>
                                            <p:cond delay="0"/>
                                          </p:stCondLst>
                                        </p:cTn>
                                        <p:tgtEl>
                                          <p:spTgt spid="2"/>
                                        </p:tgtEl>
                                        <p:attrNameLst>
                                          <p:attrName>ppt_y</p:attrName>
                                        </p:attrNameLst>
                                      </p:cBhvr>
                                    </p:anim>
                                    <p:animRot by="21600000">
                                      <p:cBhvr>
                                        <p:cTn id="24" dur="1000" fill="hold">
                                          <p:stCondLst>
                                            <p:cond delay="0"/>
                                          </p:stCondLst>
                                        </p:cTn>
                                        <p:tgtEl>
                                          <p:spTgt spid="2"/>
                                        </p:tgtEl>
                                        <p:attrNameLst>
                                          <p:attrName>r</p:attrName>
                                        </p:attrNameLst>
                                      </p:cBhvr>
                                    </p:animRot>
                                  </p:childTnLst>
                                  <p:subTnLst>
                                    <p:audio>
                                      <p:cMediaNode>
                                        <p:cTn display="0" masterRel="sameClick">
                                          <p:stCondLst>
                                            <p:cond evt="begin" delay="0">
                                              <p:tn val="19"/>
                                            </p:cond>
                                          </p:stCondLst>
                                          <p:endCondLst>
                                            <p:cond evt="onStopAudio" delay="0">
                                              <p:tgtEl>
                                                <p:sldTgt/>
                                              </p:tgtEl>
                                            </p:cond>
                                          </p:endCondLst>
                                        </p:cTn>
                                        <p:tgtEl>
                                          <p:sndTgt r:embed="rId2" name="chimes.wav"/>
                                        </p:tgtEl>
                                      </p:cMediaNode>
                                    </p:audio>
                                  </p:subTnLst>
                                </p:cTn>
                              </p:par>
                            </p:childTnLst>
                          </p:cTn>
                        </p:par>
                        <p:par>
                          <p:cTn id="25" fill="hold" nodeType="afterGroup">
                            <p:stCondLst>
                              <p:cond delay="2000"/>
                            </p:stCondLst>
                            <p:childTnLst>
                              <p:par>
                                <p:cTn id="26" presetID="23" presetClass="entr" presetSubtype="16" fill="hold" grpId="0" nodeType="afterEffect">
                                  <p:stCondLst>
                                    <p:cond delay="0"/>
                                  </p:stCondLst>
                                  <p:childTnLst>
                                    <p:set>
                                      <p:cBhvr>
                                        <p:cTn id="27" dur="1" fill="hold">
                                          <p:stCondLst>
                                            <p:cond delay="0"/>
                                          </p:stCondLst>
                                        </p:cTn>
                                        <p:tgtEl>
                                          <p:spTgt spid="96261"/>
                                        </p:tgtEl>
                                        <p:attrNameLst>
                                          <p:attrName>style.visibility</p:attrName>
                                        </p:attrNameLst>
                                      </p:cBhvr>
                                      <p:to>
                                        <p:strVal val="visible"/>
                                      </p:to>
                                    </p:set>
                                    <p:anim calcmode="lin" valueType="num">
                                      <p:cBhvr>
                                        <p:cTn id="28" dur="500" fill="hold"/>
                                        <p:tgtEl>
                                          <p:spTgt spid="96261"/>
                                        </p:tgtEl>
                                        <p:attrNameLst>
                                          <p:attrName>ppt_w</p:attrName>
                                        </p:attrNameLst>
                                      </p:cBhvr>
                                      <p:tavLst>
                                        <p:tav tm="0">
                                          <p:val>
                                            <p:fltVal val="0"/>
                                          </p:val>
                                        </p:tav>
                                        <p:tav tm="100000">
                                          <p:val>
                                            <p:strVal val="#ppt_w"/>
                                          </p:val>
                                        </p:tav>
                                      </p:tavLst>
                                    </p:anim>
                                    <p:anim calcmode="lin" valueType="num">
                                      <p:cBhvr>
                                        <p:cTn id="29" dur="500" fill="hold"/>
                                        <p:tgtEl>
                                          <p:spTgt spid="96261"/>
                                        </p:tgtEl>
                                        <p:attrNameLst>
                                          <p:attrName>ppt_h</p:attrName>
                                        </p:attrNameLst>
                                      </p:cBhvr>
                                      <p:tavLst>
                                        <p:tav tm="0">
                                          <p:val>
                                            <p:fltVal val="0"/>
                                          </p:val>
                                        </p:tav>
                                        <p:tav tm="100000">
                                          <p:val>
                                            <p:strVal val="#ppt_h"/>
                                          </p:val>
                                        </p:tav>
                                      </p:tavLst>
                                    </p:anim>
                                  </p:childTnLst>
                                </p:cTn>
                              </p:par>
                              <p:par>
                                <p:cTn id="30" presetID="6" presetClass="entr" presetSubtype="16" fill="hold" grpId="0" nodeType="with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circle(in)">
                                      <p:cBhvr>
                                        <p:cTn id="32" dur="20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box(in)">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nodeType="clickEffect">
                                  <p:stCondLst>
                                    <p:cond delay="0"/>
                                  </p:stCondLst>
                                  <p:childTnLst>
                                    <p:set>
                                      <p:cBhvr>
                                        <p:cTn id="41" dur="1" fill="hold">
                                          <p:stCondLst>
                                            <p:cond delay="0"/>
                                          </p:stCondLst>
                                        </p:cTn>
                                        <p:tgtEl>
                                          <p:spTgt spid="10">
                                            <p:txEl>
                                              <p:pRg st="0" end="0"/>
                                            </p:txEl>
                                          </p:spTgt>
                                        </p:tgtEl>
                                        <p:attrNameLst>
                                          <p:attrName>style.visibility</p:attrName>
                                        </p:attrNameLst>
                                      </p:cBhvr>
                                      <p:to>
                                        <p:strVal val="visible"/>
                                      </p:to>
                                    </p:set>
                                    <p:anim calcmode="lin" valueType="num">
                                      <p:cBhvr>
                                        <p:cTn id="42" dur="1000" fill="hold"/>
                                        <p:tgtEl>
                                          <p:spTgt spid="10">
                                            <p:txEl>
                                              <p:pRg st="0" end="0"/>
                                            </p:txEl>
                                          </p:spTgt>
                                        </p:tgtEl>
                                        <p:attrNameLst>
                                          <p:attrName>ppt_w</p:attrName>
                                        </p:attrNameLst>
                                      </p:cBhvr>
                                      <p:tavLst>
                                        <p:tav tm="0">
                                          <p:val>
                                            <p:strVal val="#ppt_w+.3"/>
                                          </p:val>
                                        </p:tav>
                                        <p:tav tm="100000">
                                          <p:val>
                                            <p:strVal val="#ppt_w"/>
                                          </p:val>
                                        </p:tav>
                                      </p:tavLst>
                                    </p:anim>
                                    <p:anim calcmode="lin" valueType="num">
                                      <p:cBhvr>
                                        <p:cTn id="43" dur="1000" fill="hold"/>
                                        <p:tgtEl>
                                          <p:spTgt spid="10">
                                            <p:txEl>
                                              <p:pRg st="0" end="0"/>
                                            </p:txEl>
                                          </p:spTgt>
                                        </p:tgtEl>
                                        <p:attrNameLst>
                                          <p:attrName>ppt_h</p:attrName>
                                        </p:attrNameLst>
                                      </p:cBhvr>
                                      <p:tavLst>
                                        <p:tav tm="0">
                                          <p:val>
                                            <p:strVal val="#ppt_h"/>
                                          </p:val>
                                        </p:tav>
                                        <p:tav tm="100000">
                                          <p:val>
                                            <p:strVal val="#ppt_h"/>
                                          </p:val>
                                        </p:tav>
                                      </p:tavLst>
                                    </p:anim>
                                    <p:animEffect transition="in" filter="fade">
                                      <p:cBhvr>
                                        <p:cTn id="44" dur="1000"/>
                                        <p:tgtEl>
                                          <p:spTgt spid="10">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0" presetClass="entr" presetSubtype="0" decel="10000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1000" fill="hold"/>
                                        <p:tgtEl>
                                          <p:spTgt spid="11"/>
                                        </p:tgtEl>
                                        <p:attrNameLst>
                                          <p:attrName>ppt_w</p:attrName>
                                        </p:attrNameLst>
                                      </p:cBhvr>
                                      <p:tavLst>
                                        <p:tav tm="0">
                                          <p:val>
                                            <p:strVal val="#ppt_w+.3"/>
                                          </p:val>
                                        </p:tav>
                                        <p:tav tm="100000">
                                          <p:val>
                                            <p:strVal val="#ppt_w"/>
                                          </p:val>
                                        </p:tav>
                                      </p:tavLst>
                                    </p:anim>
                                    <p:anim calcmode="lin" valueType="num">
                                      <p:cBhvr>
                                        <p:cTn id="50" dur="1000" fill="hold"/>
                                        <p:tgtEl>
                                          <p:spTgt spid="11"/>
                                        </p:tgtEl>
                                        <p:attrNameLst>
                                          <p:attrName>ppt_h</p:attrName>
                                        </p:attrNameLst>
                                      </p:cBhvr>
                                      <p:tavLst>
                                        <p:tav tm="0">
                                          <p:val>
                                            <p:strVal val="#ppt_h"/>
                                          </p:val>
                                        </p:tav>
                                        <p:tav tm="100000">
                                          <p:val>
                                            <p:strVal val="#ppt_h"/>
                                          </p:val>
                                        </p:tav>
                                      </p:tavLst>
                                    </p:anim>
                                    <p:animEffect transition="in" filter="fade">
                                      <p:cBhvr>
                                        <p:cTn id="51" dur="1000"/>
                                        <p:tgtEl>
                                          <p:spTgt spid="11"/>
                                        </p:tgtEl>
                                      </p:cBhvr>
                                    </p:animEffect>
                                  </p:childTnLst>
                                  <p:subTnLst>
                                    <p:audio>
                                      <p:cMediaNode>
                                        <p:cTn display="0" masterRel="sameClick">
                                          <p:stCondLst>
                                            <p:cond evt="begin" delay="0">
                                              <p:tn val="47"/>
                                            </p:cond>
                                          </p:stCondLst>
                                          <p:endCondLst>
                                            <p:cond evt="onStopAudio" delay="0">
                                              <p:tgtEl>
                                                <p:sldTgt/>
                                              </p:tgtEl>
                                            </p:cond>
                                          </p:endCondLst>
                                        </p:cTn>
                                        <p:tgtEl>
                                          <p:sndTgt r:embed="rId2" name="chimes.wav"/>
                                        </p:tgtEl>
                                      </p:cMediaNode>
                                    </p:audio>
                                  </p:subTnLst>
                                </p:cTn>
                              </p:par>
                            </p:childTnLst>
                          </p:cTn>
                        </p:par>
                        <p:par>
                          <p:cTn id="52" fill="hold">
                            <p:stCondLst>
                              <p:cond delay="1000"/>
                            </p:stCondLst>
                            <p:childTnLst>
                              <p:par>
                                <p:cTn id="53" presetID="10" presetClass="entr" presetSubtype="0" fill="hold" grpId="0" nodeType="after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fade">
                                      <p:cBhvr>
                                        <p:cTn id="55" dur="2000"/>
                                        <p:tgtEl>
                                          <p:spTgt spid="8"/>
                                        </p:tgtEl>
                                      </p:cBhvr>
                                    </p:animEffect>
                                  </p:childTnLst>
                                </p:cTn>
                              </p:par>
                              <p:par>
                                <p:cTn id="56" presetID="6" presetClass="entr" presetSubtype="16"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circle(in)">
                                      <p:cBhvr>
                                        <p:cTn id="58" dur="2000"/>
                                        <p:tgtEl>
                                          <p:spTgt spid="17"/>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box(in)">
                                      <p:cBhvr>
                                        <p:cTn id="63" dur="500"/>
                                        <p:tgtEl>
                                          <p:spTgt spid="12"/>
                                        </p:tgtEl>
                                      </p:cBhvr>
                                    </p:animEffect>
                                  </p:childTnLst>
                                </p:cTn>
                              </p:par>
                            </p:childTnLst>
                          </p:cTn>
                        </p:par>
                        <p:par>
                          <p:cTn id="64" fill="hold">
                            <p:stCondLst>
                              <p:cond delay="500"/>
                            </p:stCondLst>
                            <p:childTnLst>
                              <p:par>
                                <p:cTn id="65" presetID="4" presetClass="entr" presetSubtype="16" fill="hold" grpId="0" nodeType="after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box(in)">
                                      <p:cBhvr>
                                        <p:cTn id="67" dur="500"/>
                                        <p:tgtEl>
                                          <p:spTgt spid="14"/>
                                        </p:tgtEl>
                                      </p:cBhvr>
                                    </p:animEffect>
                                  </p:childTnLst>
                                </p:cTn>
                              </p:par>
                            </p:childTnLst>
                          </p:cTn>
                        </p:par>
                      </p:childTnLst>
                    </p:cTn>
                  </p:par>
                  <p:par>
                    <p:cTn id="68" fill="hold">
                      <p:stCondLst>
                        <p:cond delay="indefinite"/>
                      </p:stCondLst>
                      <p:childTnLst>
                        <p:par>
                          <p:cTn id="69" fill="hold">
                            <p:stCondLst>
                              <p:cond delay="0"/>
                            </p:stCondLst>
                            <p:childTnLst>
                              <p:par>
                                <p:cTn id="70" presetID="50" presetClass="entr" presetSubtype="0" decel="100000" fill="hold" nodeType="clickEffect">
                                  <p:stCondLst>
                                    <p:cond delay="0"/>
                                  </p:stCondLst>
                                  <p:childTnLst>
                                    <p:set>
                                      <p:cBhvr>
                                        <p:cTn id="71" dur="1" fill="hold">
                                          <p:stCondLst>
                                            <p:cond delay="0"/>
                                          </p:stCondLst>
                                        </p:cTn>
                                        <p:tgtEl>
                                          <p:spTgt spid="19">
                                            <p:txEl>
                                              <p:pRg st="0" end="0"/>
                                            </p:txEl>
                                          </p:spTgt>
                                        </p:tgtEl>
                                        <p:attrNameLst>
                                          <p:attrName>style.visibility</p:attrName>
                                        </p:attrNameLst>
                                      </p:cBhvr>
                                      <p:to>
                                        <p:strVal val="visible"/>
                                      </p:to>
                                    </p:set>
                                    <p:anim calcmode="lin" valueType="num">
                                      <p:cBhvr>
                                        <p:cTn id="72" dur="1000" fill="hold"/>
                                        <p:tgtEl>
                                          <p:spTgt spid="19">
                                            <p:txEl>
                                              <p:pRg st="0" end="0"/>
                                            </p:txEl>
                                          </p:spTgt>
                                        </p:tgtEl>
                                        <p:attrNameLst>
                                          <p:attrName>ppt_w</p:attrName>
                                        </p:attrNameLst>
                                      </p:cBhvr>
                                      <p:tavLst>
                                        <p:tav tm="0">
                                          <p:val>
                                            <p:strVal val="#ppt_w+.3"/>
                                          </p:val>
                                        </p:tav>
                                        <p:tav tm="100000">
                                          <p:val>
                                            <p:strVal val="#ppt_w"/>
                                          </p:val>
                                        </p:tav>
                                      </p:tavLst>
                                    </p:anim>
                                    <p:anim calcmode="lin" valueType="num">
                                      <p:cBhvr>
                                        <p:cTn id="73" dur="1000" fill="hold"/>
                                        <p:tgtEl>
                                          <p:spTgt spid="19">
                                            <p:txEl>
                                              <p:pRg st="0" end="0"/>
                                            </p:txEl>
                                          </p:spTgt>
                                        </p:tgtEl>
                                        <p:attrNameLst>
                                          <p:attrName>ppt_h</p:attrName>
                                        </p:attrNameLst>
                                      </p:cBhvr>
                                      <p:tavLst>
                                        <p:tav tm="0">
                                          <p:val>
                                            <p:strVal val="#ppt_h"/>
                                          </p:val>
                                        </p:tav>
                                        <p:tav tm="100000">
                                          <p:val>
                                            <p:strVal val="#ppt_h"/>
                                          </p:val>
                                        </p:tav>
                                      </p:tavLst>
                                    </p:anim>
                                    <p:animEffect transition="in" filter="fade">
                                      <p:cBhvr>
                                        <p:cTn id="74" dur="1000"/>
                                        <p:tgtEl>
                                          <p:spTgt spid="19">
                                            <p:txEl>
                                              <p:pRg st="0" end="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56" presetClass="entr" presetSubtype="0" fill="hold" grpId="0" nodeType="clickEffect">
                                  <p:stCondLst>
                                    <p:cond delay="0"/>
                                  </p:stCondLst>
                                  <p:iterate type="lt">
                                    <p:tmPct val="10000"/>
                                  </p:iterate>
                                  <p:childTnLst>
                                    <p:set>
                                      <p:cBhvr>
                                        <p:cTn id="78" dur="1" fill="hold">
                                          <p:stCondLst>
                                            <p:cond delay="0"/>
                                          </p:stCondLst>
                                        </p:cTn>
                                        <p:tgtEl>
                                          <p:spTgt spid="20"/>
                                        </p:tgtEl>
                                        <p:attrNameLst>
                                          <p:attrName>style.visibility</p:attrName>
                                        </p:attrNameLst>
                                      </p:cBhvr>
                                      <p:to>
                                        <p:strVal val="visible"/>
                                      </p:to>
                                    </p:set>
                                    <p:anim by="(-#ppt_w*2)" calcmode="lin" valueType="num">
                                      <p:cBhvr rctx="PPT">
                                        <p:cTn id="79" dur="500" autoRev="1" fill="hold">
                                          <p:stCondLst>
                                            <p:cond delay="0"/>
                                          </p:stCondLst>
                                        </p:cTn>
                                        <p:tgtEl>
                                          <p:spTgt spid="20"/>
                                        </p:tgtEl>
                                        <p:attrNameLst>
                                          <p:attrName>ppt_w</p:attrName>
                                        </p:attrNameLst>
                                      </p:cBhvr>
                                    </p:anim>
                                    <p:anim by="(#ppt_w*0.50)" calcmode="lin" valueType="num">
                                      <p:cBhvr>
                                        <p:cTn id="80" dur="500" decel="50000" autoRev="1" fill="hold">
                                          <p:stCondLst>
                                            <p:cond delay="0"/>
                                          </p:stCondLst>
                                        </p:cTn>
                                        <p:tgtEl>
                                          <p:spTgt spid="20"/>
                                        </p:tgtEl>
                                        <p:attrNameLst>
                                          <p:attrName>ppt_x</p:attrName>
                                        </p:attrNameLst>
                                      </p:cBhvr>
                                    </p:anim>
                                    <p:anim from="(-#ppt_h/2)" to="(#ppt_y)" calcmode="lin" valueType="num">
                                      <p:cBhvr>
                                        <p:cTn id="81" dur="1000" fill="hold">
                                          <p:stCondLst>
                                            <p:cond delay="0"/>
                                          </p:stCondLst>
                                        </p:cTn>
                                        <p:tgtEl>
                                          <p:spTgt spid="20"/>
                                        </p:tgtEl>
                                        <p:attrNameLst>
                                          <p:attrName>ppt_y</p:attrName>
                                        </p:attrNameLst>
                                      </p:cBhvr>
                                    </p:anim>
                                    <p:animRot by="21600000">
                                      <p:cBhvr>
                                        <p:cTn id="82" dur="1000" fill="hold">
                                          <p:stCondLst>
                                            <p:cond delay="0"/>
                                          </p:stCondLst>
                                        </p:cTn>
                                        <p:tgtEl>
                                          <p:spTgt spid="20"/>
                                        </p:tgtEl>
                                        <p:attrNameLst>
                                          <p:attrName>r</p:attrName>
                                        </p:attrNameLst>
                                      </p:cBhvr>
                                    </p:animRot>
                                  </p:childTnLst>
                                  <p:subTnLst>
                                    <p:audio>
                                      <p:cMediaNode>
                                        <p:cTn display="0" masterRel="sameClick">
                                          <p:stCondLst>
                                            <p:cond evt="begin" delay="0">
                                              <p:tn val="77"/>
                                            </p:cond>
                                          </p:stCondLst>
                                          <p:endCondLst>
                                            <p:cond evt="onStopAudio" delay="0">
                                              <p:tgtEl>
                                                <p:sldTgt/>
                                              </p:tgtEl>
                                            </p:cond>
                                          </p:endCondLst>
                                        </p:cTn>
                                        <p:tgtEl>
                                          <p:sndTgt r:embed="rId2" name="chimes.wav"/>
                                        </p:tgtEl>
                                      </p:cMediaNode>
                                    </p:audio>
                                  </p:subTnLst>
                                </p:cTn>
                              </p:par>
                            </p:childTnLst>
                          </p:cTn>
                        </p:par>
                        <p:par>
                          <p:cTn id="83" fill="hold">
                            <p:stCondLst>
                              <p:cond delay="2200"/>
                            </p:stCondLst>
                            <p:childTnLst>
                              <p:par>
                                <p:cTn id="84" presetID="23" presetClass="entr" presetSubtype="16"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 calcmode="lin" valueType="num">
                                      <p:cBhvr>
                                        <p:cTn id="86" dur="500" fill="hold"/>
                                        <p:tgtEl>
                                          <p:spTgt spid="18"/>
                                        </p:tgtEl>
                                        <p:attrNameLst>
                                          <p:attrName>ppt_w</p:attrName>
                                        </p:attrNameLst>
                                      </p:cBhvr>
                                      <p:tavLst>
                                        <p:tav tm="0">
                                          <p:val>
                                            <p:fltVal val="0"/>
                                          </p:val>
                                        </p:tav>
                                        <p:tav tm="100000">
                                          <p:val>
                                            <p:strVal val="#ppt_w"/>
                                          </p:val>
                                        </p:tav>
                                      </p:tavLst>
                                    </p:anim>
                                    <p:anim calcmode="lin" valueType="num">
                                      <p:cBhvr>
                                        <p:cTn id="87" dur="5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grpId="0" nodeType="clickEffect">
                                  <p:stCondLst>
                                    <p:cond delay="0"/>
                                  </p:stCondLst>
                                  <p:childTnLst>
                                    <p:set>
                                      <p:cBhvr>
                                        <p:cTn id="91" dur="1" fill="hold">
                                          <p:stCondLst>
                                            <p:cond delay="0"/>
                                          </p:stCondLst>
                                        </p:cTn>
                                        <p:tgtEl>
                                          <p:spTgt spid="21"/>
                                        </p:tgtEl>
                                        <p:attrNameLst>
                                          <p:attrName>style.visibility</p:attrName>
                                        </p:attrNameLst>
                                      </p:cBhvr>
                                      <p:to>
                                        <p:strVal val="visible"/>
                                      </p:to>
                                    </p:set>
                                    <p:animEffect transition="in" filter="box(in)">
                                      <p:cBhvr>
                                        <p:cTn id="92" dur="500"/>
                                        <p:tgtEl>
                                          <p:spTgt spid="21"/>
                                        </p:tgtEl>
                                      </p:cBhvr>
                                    </p:animEffect>
                                  </p:childTnLst>
                                </p:cTn>
                              </p:par>
                            </p:childTnLst>
                          </p:cTn>
                        </p:par>
                        <p:par>
                          <p:cTn id="93" fill="hold">
                            <p:stCondLst>
                              <p:cond delay="500"/>
                            </p:stCondLst>
                            <p:childTnLst>
                              <p:par>
                                <p:cTn id="94" presetID="4" presetClass="entr" presetSubtype="16" fill="hold" grpId="0" nodeType="afterEffect">
                                  <p:stCondLst>
                                    <p:cond delay="0"/>
                                  </p:stCondLst>
                                  <p:childTnLst>
                                    <p:set>
                                      <p:cBhvr>
                                        <p:cTn id="95" dur="1" fill="hold">
                                          <p:stCondLst>
                                            <p:cond delay="0"/>
                                          </p:stCondLst>
                                        </p:cTn>
                                        <p:tgtEl>
                                          <p:spTgt spid="22"/>
                                        </p:tgtEl>
                                        <p:attrNameLst>
                                          <p:attrName>style.visibility</p:attrName>
                                        </p:attrNameLst>
                                      </p:cBhvr>
                                      <p:to>
                                        <p:strVal val="visible"/>
                                      </p:to>
                                    </p:set>
                                    <p:animEffect transition="in" filter="box(in)">
                                      <p:cBhvr>
                                        <p:cTn id="9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1" grpId="0" animBg="1"/>
      <p:bldP spid="96262" grpId="0"/>
      <p:bldP spid="2" grpId="0"/>
      <p:bldP spid="3" grpId="0"/>
      <p:bldP spid="8" grpId="0" animBg="1"/>
      <p:bldP spid="11" grpId="0"/>
      <p:bldP spid="12" grpId="0"/>
      <p:bldP spid="14" grpId="0"/>
      <p:bldP spid="5" grpId="0"/>
      <p:bldP spid="17" grpId="0"/>
      <p:bldP spid="18" grpId="0" animBg="1"/>
      <p:bldP spid="20"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4"/>
          <p:cNvSpPr txBox="1">
            <a:spLocks noChangeArrowheads="1"/>
          </p:cNvSpPr>
          <p:nvPr/>
        </p:nvSpPr>
        <p:spPr bwMode="auto">
          <a:xfrm>
            <a:off x="2971800" y="1760539"/>
            <a:ext cx="3276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vi-VN" altLang="en-US" sz="3200" b="1">
                <a:solidFill>
                  <a:srgbClr val="000099"/>
                </a:solidFill>
                <a:latin typeface="Times New Roman" panose="02020603050405020304" pitchFamily="18" charset="0"/>
                <a:cs typeface="Arial" panose="020B0604020202020204" pitchFamily="34" charset="0"/>
              </a:rPr>
              <a:t>b</a:t>
            </a:r>
            <a:r>
              <a:rPr lang="en-US" altLang="en-US" sz="3200" b="1">
                <a:solidFill>
                  <a:srgbClr val="000099"/>
                </a:solidFill>
                <a:latin typeface="Times New Roman" panose="02020603050405020304" pitchFamily="18" charset="0"/>
                <a:cs typeface="Arial" panose="020B0604020202020204" pitchFamily="34" charset="0"/>
              </a:rPr>
              <a:t>) </a:t>
            </a:r>
            <a:r>
              <a:rPr lang="vi-VN" altLang="en-US" sz="3200" b="1">
                <a:solidFill>
                  <a:srgbClr val="000099"/>
                </a:solidFill>
                <a:latin typeface="Times New Roman" panose="02020603050405020304" pitchFamily="18" charset="0"/>
                <a:cs typeface="Arial" panose="020B0604020202020204" pitchFamily="34" charset="0"/>
              </a:rPr>
              <a:t>4,1</a:t>
            </a:r>
            <a:r>
              <a:rPr lang="en-US" altLang="en-US" sz="3200" b="1">
                <a:solidFill>
                  <a:srgbClr val="000099"/>
                </a:solidFill>
                <a:latin typeface="Times New Roman" panose="02020603050405020304" pitchFamily="18" charset="0"/>
                <a:cs typeface="Arial" panose="020B0604020202020204" pitchFamily="34" charset="0"/>
              </a:rPr>
              <a:t>giờ</a:t>
            </a:r>
            <a:r>
              <a:rPr lang="vi-VN" altLang="en-US" sz="3200" b="1">
                <a:solidFill>
                  <a:srgbClr val="000099"/>
                </a:solidFill>
                <a:latin typeface="Times New Roman" panose="02020603050405020304" pitchFamily="18" charset="0"/>
                <a:cs typeface="Arial" panose="020B0604020202020204" pitchFamily="34" charset="0"/>
              </a:rPr>
              <a:t>   </a:t>
            </a:r>
            <a:r>
              <a:rPr lang="en-US" altLang="en-US" sz="3200" b="1">
                <a:solidFill>
                  <a:srgbClr val="000099"/>
                </a:solidFill>
                <a:latin typeface="Times New Roman" panose="02020603050405020304" pitchFamily="18" charset="0"/>
                <a:cs typeface="Arial" panose="020B0604020202020204" pitchFamily="34" charset="0"/>
              </a:rPr>
              <a:t>x   </a:t>
            </a:r>
            <a:r>
              <a:rPr lang="vi-VN" altLang="en-US" sz="3200" b="1">
                <a:solidFill>
                  <a:srgbClr val="000099"/>
                </a:solidFill>
                <a:latin typeface="Times New Roman" panose="02020603050405020304" pitchFamily="18" charset="0"/>
                <a:cs typeface="Arial" panose="020B0604020202020204" pitchFamily="34" charset="0"/>
              </a:rPr>
              <a:t>6</a:t>
            </a:r>
            <a:endParaRPr lang="en-US" altLang="en-US" sz="3200" b="1">
              <a:solidFill>
                <a:srgbClr val="000099"/>
              </a:solidFill>
              <a:latin typeface="Times New Roman" panose="02020603050405020304" pitchFamily="18" charset="0"/>
              <a:cs typeface="Arial" panose="020B0604020202020204" pitchFamily="34" charset="0"/>
            </a:endParaRPr>
          </a:p>
        </p:txBody>
      </p:sp>
      <p:sp>
        <p:nvSpPr>
          <p:cNvPr id="12291" name="Rectangle 7"/>
          <p:cNvSpPr>
            <a:spLocks noChangeArrowheads="1"/>
          </p:cNvSpPr>
          <p:nvPr/>
        </p:nvSpPr>
        <p:spPr bwMode="auto">
          <a:xfrm>
            <a:off x="1871664" y="609600"/>
            <a:ext cx="3241675"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endParaRPr lang="af-ZA" altLang="en-US" sz="3200" b="1" u="sng">
              <a:solidFill>
                <a:srgbClr val="FF3300"/>
              </a:solidFill>
            </a:endParaRPr>
          </a:p>
          <a:p>
            <a:pPr eaLnBrk="1" hangingPunct="1">
              <a:spcBef>
                <a:spcPct val="20000"/>
              </a:spcBef>
            </a:pPr>
            <a:r>
              <a:rPr lang="af-ZA" altLang="en-US" sz="3200" b="1" u="sng">
                <a:solidFill>
                  <a:srgbClr val="FF3300"/>
                </a:solidFill>
              </a:rPr>
              <a:t>Bài 1:</a:t>
            </a:r>
            <a:r>
              <a:rPr lang="af-ZA" altLang="en-US" sz="3200" b="1">
                <a:solidFill>
                  <a:srgbClr val="FF3300"/>
                </a:solidFill>
              </a:rPr>
              <a:t> Tính:</a:t>
            </a:r>
          </a:p>
          <a:p>
            <a:pPr eaLnBrk="1" hangingPunct="1">
              <a:spcBef>
                <a:spcPct val="20000"/>
              </a:spcBef>
            </a:pPr>
            <a:endParaRPr lang="af-ZA" altLang="en-US" sz="3200" b="1">
              <a:solidFill>
                <a:srgbClr val="FF3300"/>
              </a:solidFill>
            </a:endParaRPr>
          </a:p>
        </p:txBody>
      </p:sp>
      <p:sp>
        <p:nvSpPr>
          <p:cNvPr id="12292" name="Text Box 14"/>
          <p:cNvSpPr txBox="1">
            <a:spLocks noChangeArrowheads="1"/>
          </p:cNvSpPr>
          <p:nvPr/>
        </p:nvSpPr>
        <p:spPr bwMode="auto">
          <a:xfrm>
            <a:off x="2743200" y="2514600"/>
            <a:ext cx="441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eaLnBrk="1" hangingPunct="1">
              <a:spcBef>
                <a:spcPct val="50000"/>
              </a:spcBef>
            </a:pPr>
            <a:r>
              <a:rPr lang="vi-VN" altLang="en-US" sz="3200" b="1">
                <a:solidFill>
                  <a:srgbClr val="000099"/>
                </a:solidFill>
                <a:latin typeface="Times New Roman" panose="02020603050405020304" pitchFamily="18" charset="0"/>
                <a:cs typeface="Arial" panose="020B0604020202020204" pitchFamily="34" charset="0"/>
              </a:rPr>
              <a:t> 3,4</a:t>
            </a:r>
            <a:r>
              <a:rPr lang="en-US" altLang="en-US" sz="3200" b="1">
                <a:solidFill>
                  <a:srgbClr val="000099"/>
                </a:solidFill>
                <a:latin typeface="Times New Roman" panose="02020603050405020304" pitchFamily="18" charset="0"/>
                <a:cs typeface="Arial" panose="020B0604020202020204" pitchFamily="34" charset="0"/>
              </a:rPr>
              <a:t> phút x  4</a:t>
            </a:r>
          </a:p>
        </p:txBody>
      </p:sp>
      <p:sp>
        <p:nvSpPr>
          <p:cNvPr id="12293" name="Text Box 14"/>
          <p:cNvSpPr txBox="1">
            <a:spLocks noChangeArrowheads="1"/>
          </p:cNvSpPr>
          <p:nvPr/>
        </p:nvSpPr>
        <p:spPr bwMode="auto">
          <a:xfrm>
            <a:off x="2800350" y="3200400"/>
            <a:ext cx="441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eaLnBrk="1" hangingPunct="1">
              <a:spcBef>
                <a:spcPct val="50000"/>
              </a:spcBef>
            </a:pPr>
            <a:r>
              <a:rPr lang="vi-VN" altLang="en-US" sz="3200" b="1">
                <a:solidFill>
                  <a:srgbClr val="000099"/>
                </a:solidFill>
                <a:latin typeface="Times New Roman" panose="02020603050405020304" pitchFamily="18" charset="0"/>
                <a:cs typeface="Arial" panose="020B0604020202020204" pitchFamily="34" charset="0"/>
              </a:rPr>
              <a:t>9,5</a:t>
            </a:r>
            <a:r>
              <a:rPr lang="en-US" altLang="en-US" sz="3200" b="1">
                <a:solidFill>
                  <a:srgbClr val="000099"/>
                </a:solidFill>
                <a:latin typeface="Times New Roman" panose="02020603050405020304" pitchFamily="18" charset="0"/>
                <a:cs typeface="Arial" panose="020B0604020202020204" pitchFamily="34" charset="0"/>
              </a:rPr>
              <a:t> </a:t>
            </a:r>
            <a:r>
              <a:rPr lang="vi-VN" altLang="en-US" sz="3200" b="1">
                <a:solidFill>
                  <a:srgbClr val="000099"/>
                </a:solidFill>
                <a:latin typeface="Times New Roman" panose="02020603050405020304" pitchFamily="18" charset="0"/>
                <a:cs typeface="Arial" panose="020B0604020202020204" pitchFamily="34" charset="0"/>
              </a:rPr>
              <a:t>giây </a:t>
            </a:r>
            <a:r>
              <a:rPr lang="en-US" altLang="en-US" sz="3200" b="1">
                <a:solidFill>
                  <a:srgbClr val="000099"/>
                </a:solidFill>
                <a:latin typeface="Times New Roman" panose="02020603050405020304" pitchFamily="18" charset="0"/>
                <a:cs typeface="Arial" panose="020B0604020202020204" pitchFamily="34" charset="0"/>
              </a:rPr>
              <a:t>x  </a:t>
            </a:r>
            <a:r>
              <a:rPr lang="vi-VN" altLang="en-US" sz="3200" b="1">
                <a:solidFill>
                  <a:srgbClr val="000099"/>
                </a:solidFill>
                <a:latin typeface="Times New Roman" panose="02020603050405020304" pitchFamily="18" charset="0"/>
                <a:cs typeface="Arial" panose="020B0604020202020204" pitchFamily="34" charset="0"/>
              </a:rPr>
              <a:t>3</a:t>
            </a:r>
            <a:endParaRPr lang="en-US" altLang="en-US" sz="3200" b="1">
              <a:solidFill>
                <a:srgbClr val="000099"/>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74642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4"/>
          <p:cNvSpPr txBox="1">
            <a:spLocks noChangeArrowheads="1"/>
          </p:cNvSpPr>
          <p:nvPr/>
        </p:nvSpPr>
        <p:spPr bwMode="auto">
          <a:xfrm>
            <a:off x="914400" y="1476376"/>
            <a:ext cx="33528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b="1">
                <a:solidFill>
                  <a:srgbClr val="000099"/>
                </a:solidFill>
                <a:latin typeface="Times New Roman" panose="02020603050405020304" pitchFamily="18" charset="0"/>
                <a:cs typeface="Times New Roman" panose="02020603050405020304" pitchFamily="18" charset="0"/>
              </a:rPr>
              <a:t>     </a:t>
            </a:r>
            <a:r>
              <a:rPr lang="vi-VN" altLang="en-US" sz="3200" b="1">
                <a:solidFill>
                  <a:srgbClr val="000099"/>
                </a:solidFill>
                <a:latin typeface="Times New Roman" panose="02020603050405020304" pitchFamily="18" charset="0"/>
                <a:cs typeface="Times New Roman" panose="02020603050405020304" pitchFamily="18" charset="0"/>
              </a:rPr>
              <a:t>       b</a:t>
            </a:r>
            <a:r>
              <a:rPr lang="en-US" altLang="en-US" sz="3200" b="1">
                <a:solidFill>
                  <a:srgbClr val="000099"/>
                </a:solidFill>
                <a:latin typeface="Times New Roman" panose="02020603050405020304" pitchFamily="18" charset="0"/>
                <a:cs typeface="Times New Roman" panose="02020603050405020304" pitchFamily="18" charset="0"/>
              </a:rPr>
              <a:t>) </a:t>
            </a:r>
            <a:r>
              <a:rPr lang="vi-VN" altLang="en-US" sz="3200" b="1">
                <a:solidFill>
                  <a:srgbClr val="000099"/>
                </a:solidFill>
                <a:latin typeface="Times New Roman" panose="02020603050405020304" pitchFamily="18" charset="0"/>
                <a:cs typeface="Times New Roman" panose="02020603050405020304" pitchFamily="18" charset="0"/>
              </a:rPr>
              <a:t>4,1</a:t>
            </a:r>
            <a:r>
              <a:rPr lang="en-US" altLang="en-US" sz="3200" b="1">
                <a:solidFill>
                  <a:srgbClr val="000099"/>
                </a:solidFill>
                <a:latin typeface="Times New Roman" panose="02020603050405020304" pitchFamily="18" charset="0"/>
                <a:cs typeface="Times New Roman" panose="02020603050405020304" pitchFamily="18" charset="0"/>
              </a:rPr>
              <a:t>giờ</a:t>
            </a:r>
          </a:p>
          <a:p>
            <a:pPr eaLnBrk="1" hangingPunct="1">
              <a:spcBef>
                <a:spcPct val="50000"/>
              </a:spcBef>
            </a:pPr>
            <a:r>
              <a:rPr lang="en-US" altLang="en-US" sz="3200" b="1">
                <a:solidFill>
                  <a:srgbClr val="000099"/>
                </a:solidFill>
                <a:latin typeface="Times New Roman" panose="02020603050405020304" pitchFamily="18" charset="0"/>
                <a:cs typeface="Times New Roman" panose="02020603050405020304" pitchFamily="18" charset="0"/>
              </a:rPr>
              <a:t>        x          </a:t>
            </a:r>
            <a:r>
              <a:rPr lang="vi-VN" altLang="en-US" sz="3200" b="1">
                <a:solidFill>
                  <a:srgbClr val="000099"/>
                </a:solidFill>
                <a:latin typeface="Times New Roman" panose="02020603050405020304" pitchFamily="18" charset="0"/>
                <a:cs typeface="Times New Roman" panose="02020603050405020304" pitchFamily="18" charset="0"/>
              </a:rPr>
              <a:t>6</a:t>
            </a:r>
            <a:endParaRPr lang="en-US" altLang="en-US" sz="3200" b="1">
              <a:solidFill>
                <a:srgbClr val="000099"/>
              </a:solidFill>
              <a:latin typeface="Times New Roman" panose="02020603050405020304" pitchFamily="18" charset="0"/>
              <a:cs typeface="Times New Roman" panose="02020603050405020304" pitchFamily="18" charset="0"/>
            </a:endParaRPr>
          </a:p>
        </p:txBody>
      </p:sp>
      <p:sp>
        <p:nvSpPr>
          <p:cNvPr id="14339" name="Line 6"/>
          <p:cNvSpPr>
            <a:spLocks noChangeShapeType="1"/>
          </p:cNvSpPr>
          <p:nvPr/>
        </p:nvSpPr>
        <p:spPr bwMode="auto">
          <a:xfrm>
            <a:off x="1790700" y="2849563"/>
            <a:ext cx="2171700" cy="0"/>
          </a:xfrm>
          <a:prstGeom prst="line">
            <a:avLst/>
          </a:prstGeom>
          <a:noFill/>
          <a:ln w="571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anose="02020603050405020304" pitchFamily="18" charset="0"/>
              <a:cs typeface="Times New Roman" panose="02020603050405020304" pitchFamily="18" charset="0"/>
            </a:endParaRPr>
          </a:p>
        </p:txBody>
      </p:sp>
      <p:sp>
        <p:nvSpPr>
          <p:cNvPr id="14340" name="Rectangle 7"/>
          <p:cNvSpPr>
            <a:spLocks noChangeArrowheads="1"/>
          </p:cNvSpPr>
          <p:nvPr/>
        </p:nvSpPr>
        <p:spPr bwMode="auto">
          <a:xfrm>
            <a:off x="1773239" y="304800"/>
            <a:ext cx="3241675"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endParaRPr lang="af-ZA" altLang="en-US" sz="3200" b="1" u="sng">
              <a:solidFill>
                <a:srgbClr val="FF3300"/>
              </a:solidFill>
              <a:latin typeface="Times New Roman" panose="02020603050405020304" pitchFamily="18" charset="0"/>
              <a:cs typeface="Times New Roman" panose="02020603050405020304" pitchFamily="18" charset="0"/>
            </a:endParaRPr>
          </a:p>
          <a:p>
            <a:pPr eaLnBrk="1" hangingPunct="1">
              <a:spcBef>
                <a:spcPct val="20000"/>
              </a:spcBef>
            </a:pPr>
            <a:r>
              <a:rPr lang="af-ZA" altLang="en-US" sz="3200" b="1" u="sng">
                <a:solidFill>
                  <a:srgbClr val="FF3300"/>
                </a:solidFill>
                <a:latin typeface="Times New Roman" panose="02020603050405020304" pitchFamily="18" charset="0"/>
                <a:cs typeface="Times New Roman" panose="02020603050405020304" pitchFamily="18" charset="0"/>
              </a:rPr>
              <a:t>Bài 1:</a:t>
            </a:r>
            <a:r>
              <a:rPr lang="af-ZA" altLang="en-US" sz="3200" b="1">
                <a:solidFill>
                  <a:srgbClr val="FF3300"/>
                </a:solidFill>
                <a:latin typeface="Times New Roman" panose="02020603050405020304" pitchFamily="18" charset="0"/>
                <a:cs typeface="Times New Roman" panose="02020603050405020304" pitchFamily="18" charset="0"/>
              </a:rPr>
              <a:t> Tính:</a:t>
            </a:r>
          </a:p>
          <a:p>
            <a:pPr eaLnBrk="1" hangingPunct="1">
              <a:spcBef>
                <a:spcPct val="20000"/>
              </a:spcBef>
            </a:pPr>
            <a:endParaRPr lang="af-ZA" altLang="en-US" sz="3200" b="1">
              <a:solidFill>
                <a:srgbClr val="FF3300"/>
              </a:solidFill>
              <a:latin typeface="Times New Roman" panose="02020603050405020304" pitchFamily="18" charset="0"/>
              <a:cs typeface="Times New Roman" panose="02020603050405020304" pitchFamily="18" charset="0"/>
            </a:endParaRPr>
          </a:p>
        </p:txBody>
      </p:sp>
      <p:sp>
        <p:nvSpPr>
          <p:cNvPr id="2" name="Text Box 14"/>
          <p:cNvSpPr txBox="1">
            <a:spLocks noChangeArrowheads="1"/>
          </p:cNvSpPr>
          <p:nvPr/>
        </p:nvSpPr>
        <p:spPr bwMode="auto">
          <a:xfrm>
            <a:off x="1271587" y="3001964"/>
            <a:ext cx="36782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b="1">
                <a:solidFill>
                  <a:srgbClr val="000099"/>
                </a:solidFill>
                <a:latin typeface="Times New Roman" panose="02020603050405020304" pitchFamily="18" charset="0"/>
                <a:cs typeface="Times New Roman" panose="02020603050405020304" pitchFamily="18" charset="0"/>
              </a:rPr>
              <a:t>     </a:t>
            </a:r>
            <a:r>
              <a:rPr lang="vi-VN" altLang="en-US" sz="3200" b="1">
                <a:solidFill>
                  <a:srgbClr val="000099"/>
                </a:solidFill>
                <a:latin typeface="Times New Roman" panose="02020603050405020304" pitchFamily="18" charset="0"/>
                <a:cs typeface="Times New Roman" panose="02020603050405020304" pitchFamily="18" charset="0"/>
              </a:rPr>
              <a:t>     </a:t>
            </a:r>
            <a:r>
              <a:rPr lang="vi-VN" altLang="en-US" sz="3200" b="1">
                <a:solidFill>
                  <a:srgbClr val="FF0000"/>
                </a:solidFill>
                <a:latin typeface="Times New Roman" panose="02020603050405020304" pitchFamily="18" charset="0"/>
                <a:cs typeface="Times New Roman" panose="02020603050405020304" pitchFamily="18" charset="0"/>
              </a:rPr>
              <a:t>24, 6</a:t>
            </a:r>
            <a:r>
              <a:rPr lang="en-US" altLang="en-US" sz="3200" b="1">
                <a:solidFill>
                  <a:srgbClr val="FF0000"/>
                </a:solidFill>
                <a:latin typeface="Times New Roman" panose="02020603050405020304" pitchFamily="18" charset="0"/>
                <a:cs typeface="Times New Roman" panose="02020603050405020304" pitchFamily="18" charset="0"/>
              </a:rPr>
              <a:t>giờ</a:t>
            </a:r>
          </a:p>
        </p:txBody>
      </p:sp>
      <p:sp>
        <p:nvSpPr>
          <p:cNvPr id="14342" name="Text Box 14"/>
          <p:cNvSpPr txBox="1">
            <a:spLocks noChangeArrowheads="1"/>
          </p:cNvSpPr>
          <p:nvPr/>
        </p:nvSpPr>
        <p:spPr bwMode="auto">
          <a:xfrm>
            <a:off x="3889375" y="1558926"/>
            <a:ext cx="4419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eaLnBrk="1" hangingPunct="1">
              <a:spcBef>
                <a:spcPct val="50000"/>
              </a:spcBef>
            </a:pPr>
            <a:r>
              <a:rPr lang="vi-VN" altLang="en-US" sz="3200" b="1">
                <a:solidFill>
                  <a:srgbClr val="000099"/>
                </a:solidFill>
                <a:latin typeface="Times New Roman" panose="02020603050405020304" pitchFamily="18" charset="0"/>
                <a:cs typeface="Times New Roman" panose="02020603050405020304" pitchFamily="18" charset="0"/>
              </a:rPr>
              <a:t>         3,4</a:t>
            </a:r>
            <a:r>
              <a:rPr lang="en-US" altLang="en-US" sz="3200" b="1">
                <a:solidFill>
                  <a:srgbClr val="000099"/>
                </a:solidFill>
                <a:latin typeface="Times New Roman" panose="02020603050405020304" pitchFamily="18" charset="0"/>
                <a:cs typeface="Times New Roman" panose="02020603050405020304" pitchFamily="18" charset="0"/>
              </a:rPr>
              <a:t> phút </a:t>
            </a:r>
          </a:p>
          <a:p>
            <a:pPr eaLnBrk="1" hangingPunct="1">
              <a:spcBef>
                <a:spcPct val="50000"/>
              </a:spcBef>
            </a:pPr>
            <a:r>
              <a:rPr lang="en-US" altLang="en-US" sz="3200" b="1">
                <a:solidFill>
                  <a:srgbClr val="000099"/>
                </a:solidFill>
                <a:latin typeface="Times New Roman" panose="02020603050405020304" pitchFamily="18" charset="0"/>
                <a:cs typeface="Times New Roman" panose="02020603050405020304" pitchFamily="18" charset="0"/>
              </a:rPr>
              <a:t>      x         4</a:t>
            </a:r>
          </a:p>
        </p:txBody>
      </p:sp>
      <p:sp>
        <p:nvSpPr>
          <p:cNvPr id="4" name="Text Box 14"/>
          <p:cNvSpPr txBox="1">
            <a:spLocks noChangeArrowheads="1"/>
          </p:cNvSpPr>
          <p:nvPr/>
        </p:nvSpPr>
        <p:spPr bwMode="auto">
          <a:xfrm>
            <a:off x="4552950" y="3049589"/>
            <a:ext cx="2514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vi-VN" altLang="en-US" sz="3200" b="1">
                <a:solidFill>
                  <a:srgbClr val="FF0000"/>
                </a:solidFill>
                <a:latin typeface="Times New Roman" panose="02020603050405020304" pitchFamily="18" charset="0"/>
                <a:cs typeface="Times New Roman" panose="02020603050405020304" pitchFamily="18" charset="0"/>
              </a:rPr>
              <a:t>     13,6</a:t>
            </a:r>
            <a:r>
              <a:rPr lang="en-US" altLang="en-US" sz="3200" b="1">
                <a:solidFill>
                  <a:srgbClr val="FF0000"/>
                </a:solidFill>
                <a:latin typeface="Times New Roman" panose="02020603050405020304" pitchFamily="18" charset="0"/>
                <a:cs typeface="Times New Roman" panose="02020603050405020304" pitchFamily="18" charset="0"/>
              </a:rPr>
              <a:t> phút</a:t>
            </a:r>
          </a:p>
        </p:txBody>
      </p:sp>
      <p:sp>
        <p:nvSpPr>
          <p:cNvPr id="14344" name="Text Box 14"/>
          <p:cNvSpPr txBox="1">
            <a:spLocks noChangeArrowheads="1"/>
          </p:cNvSpPr>
          <p:nvPr/>
        </p:nvSpPr>
        <p:spPr bwMode="auto">
          <a:xfrm>
            <a:off x="7040563" y="1622426"/>
            <a:ext cx="4419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eaLnBrk="1" hangingPunct="1">
              <a:spcBef>
                <a:spcPct val="50000"/>
              </a:spcBef>
            </a:pPr>
            <a:r>
              <a:rPr lang="vi-VN" altLang="en-US" sz="3200" b="1">
                <a:solidFill>
                  <a:srgbClr val="000099"/>
                </a:solidFill>
                <a:latin typeface="Times New Roman" panose="02020603050405020304" pitchFamily="18" charset="0"/>
                <a:cs typeface="Times New Roman" panose="02020603050405020304" pitchFamily="18" charset="0"/>
              </a:rPr>
              <a:t>        9,5</a:t>
            </a:r>
            <a:r>
              <a:rPr lang="en-US" altLang="en-US" sz="3200" b="1">
                <a:solidFill>
                  <a:srgbClr val="000099"/>
                </a:solidFill>
                <a:latin typeface="Times New Roman" panose="02020603050405020304" pitchFamily="18" charset="0"/>
                <a:cs typeface="Times New Roman" panose="02020603050405020304" pitchFamily="18" charset="0"/>
              </a:rPr>
              <a:t> </a:t>
            </a:r>
            <a:r>
              <a:rPr lang="vi-VN" altLang="en-US" sz="3200" b="1">
                <a:solidFill>
                  <a:srgbClr val="000099"/>
                </a:solidFill>
                <a:latin typeface="Times New Roman" panose="02020603050405020304" pitchFamily="18" charset="0"/>
                <a:cs typeface="Times New Roman" panose="02020603050405020304" pitchFamily="18" charset="0"/>
              </a:rPr>
              <a:t>giây </a:t>
            </a:r>
            <a:endParaRPr lang="en-US" altLang="en-US" sz="3200" b="1">
              <a:solidFill>
                <a:srgbClr val="000099"/>
              </a:solidFill>
              <a:latin typeface="Times New Roman" panose="02020603050405020304" pitchFamily="18" charset="0"/>
              <a:cs typeface="Times New Roman" panose="02020603050405020304" pitchFamily="18" charset="0"/>
            </a:endParaRPr>
          </a:p>
          <a:p>
            <a:pPr eaLnBrk="1" hangingPunct="1">
              <a:spcBef>
                <a:spcPct val="50000"/>
              </a:spcBef>
            </a:pPr>
            <a:r>
              <a:rPr lang="en-US" altLang="en-US" sz="3200" b="1">
                <a:solidFill>
                  <a:srgbClr val="000099"/>
                </a:solidFill>
                <a:latin typeface="Times New Roman" panose="02020603050405020304" pitchFamily="18" charset="0"/>
                <a:cs typeface="Times New Roman" panose="02020603050405020304" pitchFamily="18" charset="0"/>
              </a:rPr>
              <a:t>    </a:t>
            </a:r>
            <a:r>
              <a:rPr lang="vi-VN" altLang="en-US" sz="3200" b="1">
                <a:solidFill>
                  <a:srgbClr val="000099"/>
                </a:solidFill>
                <a:latin typeface="Times New Roman" panose="02020603050405020304" pitchFamily="18" charset="0"/>
                <a:cs typeface="Times New Roman" panose="02020603050405020304" pitchFamily="18" charset="0"/>
              </a:rPr>
              <a:t>      </a:t>
            </a:r>
            <a:r>
              <a:rPr lang="en-US" altLang="en-US" sz="3200" b="1">
                <a:solidFill>
                  <a:srgbClr val="000099"/>
                </a:solidFill>
                <a:latin typeface="Times New Roman" panose="02020603050405020304" pitchFamily="18" charset="0"/>
                <a:cs typeface="Times New Roman" panose="02020603050405020304" pitchFamily="18" charset="0"/>
              </a:rPr>
              <a:t>x   </a:t>
            </a:r>
            <a:r>
              <a:rPr lang="vi-VN" altLang="en-US" sz="3200" b="1">
                <a:solidFill>
                  <a:srgbClr val="000099"/>
                </a:solidFill>
                <a:latin typeface="Times New Roman" panose="02020603050405020304" pitchFamily="18" charset="0"/>
                <a:cs typeface="Times New Roman" panose="02020603050405020304" pitchFamily="18" charset="0"/>
              </a:rPr>
              <a:t> 3</a:t>
            </a:r>
            <a:endParaRPr lang="en-US" altLang="en-US" sz="3200" b="1">
              <a:solidFill>
                <a:srgbClr val="000099"/>
              </a:solidFill>
              <a:latin typeface="Times New Roman" panose="02020603050405020304" pitchFamily="18" charset="0"/>
              <a:cs typeface="Times New Roman" panose="02020603050405020304" pitchFamily="18" charset="0"/>
            </a:endParaRPr>
          </a:p>
        </p:txBody>
      </p:sp>
      <p:sp>
        <p:nvSpPr>
          <p:cNvPr id="6" name="Text Box 14"/>
          <p:cNvSpPr txBox="1">
            <a:spLocks noChangeArrowheads="1"/>
          </p:cNvSpPr>
          <p:nvPr/>
        </p:nvSpPr>
        <p:spPr bwMode="auto">
          <a:xfrm>
            <a:off x="7040563" y="3070225"/>
            <a:ext cx="43815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vi-VN" altLang="en-US" sz="3200" b="1">
                <a:solidFill>
                  <a:srgbClr val="000099"/>
                </a:solidFill>
                <a:latin typeface="Times New Roman" panose="02020603050405020304" pitchFamily="18" charset="0"/>
                <a:cs typeface="Times New Roman" panose="02020603050405020304" pitchFamily="18" charset="0"/>
              </a:rPr>
              <a:t> </a:t>
            </a:r>
            <a:r>
              <a:rPr lang="en-US" altLang="en-US" sz="3200" b="1">
                <a:solidFill>
                  <a:srgbClr val="000099"/>
                </a:solidFill>
                <a:latin typeface="Times New Roman" panose="02020603050405020304" pitchFamily="18" charset="0"/>
                <a:cs typeface="Times New Roman" panose="02020603050405020304" pitchFamily="18" charset="0"/>
              </a:rPr>
              <a:t>  </a:t>
            </a:r>
            <a:r>
              <a:rPr lang="vi-VN" altLang="en-US" sz="3200" b="1">
                <a:solidFill>
                  <a:srgbClr val="000099"/>
                </a:solidFill>
                <a:latin typeface="Times New Roman" panose="02020603050405020304" pitchFamily="18" charset="0"/>
                <a:cs typeface="Times New Roman" panose="02020603050405020304" pitchFamily="18" charset="0"/>
              </a:rPr>
              <a:t>        </a:t>
            </a:r>
            <a:r>
              <a:rPr lang="vi-VN" altLang="en-US" sz="3200" b="1">
                <a:solidFill>
                  <a:srgbClr val="FF0000"/>
                </a:solidFill>
                <a:latin typeface="Times New Roman" panose="02020603050405020304" pitchFamily="18" charset="0"/>
                <a:cs typeface="Times New Roman" panose="02020603050405020304" pitchFamily="18" charset="0"/>
              </a:rPr>
              <a:t>28,5giây</a:t>
            </a:r>
            <a:endParaRPr lang="en-US" altLang="en-US" sz="3200" b="1">
              <a:solidFill>
                <a:srgbClr val="FF0000"/>
              </a:solidFill>
              <a:latin typeface="Times New Roman" panose="02020603050405020304" pitchFamily="18" charset="0"/>
              <a:cs typeface="Times New Roman" panose="02020603050405020304" pitchFamily="18" charset="0"/>
            </a:endParaRPr>
          </a:p>
        </p:txBody>
      </p:sp>
      <p:sp>
        <p:nvSpPr>
          <p:cNvPr id="14346" name="Line 13"/>
          <p:cNvSpPr>
            <a:spLocks noChangeShapeType="1"/>
          </p:cNvSpPr>
          <p:nvPr/>
        </p:nvSpPr>
        <p:spPr bwMode="auto">
          <a:xfrm>
            <a:off x="4724400" y="2878138"/>
            <a:ext cx="2171700" cy="0"/>
          </a:xfrm>
          <a:prstGeom prst="line">
            <a:avLst/>
          </a:prstGeom>
          <a:noFill/>
          <a:ln w="571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anose="02020603050405020304" pitchFamily="18" charset="0"/>
              <a:cs typeface="Times New Roman" panose="02020603050405020304" pitchFamily="18" charset="0"/>
            </a:endParaRPr>
          </a:p>
        </p:txBody>
      </p:sp>
      <p:sp>
        <p:nvSpPr>
          <p:cNvPr id="14347" name="Line 14"/>
          <p:cNvSpPr>
            <a:spLocks noChangeShapeType="1"/>
          </p:cNvSpPr>
          <p:nvPr/>
        </p:nvSpPr>
        <p:spPr bwMode="auto">
          <a:xfrm>
            <a:off x="4114800" y="1492250"/>
            <a:ext cx="0" cy="2590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anose="02020603050405020304" pitchFamily="18" charset="0"/>
              <a:cs typeface="Times New Roman" panose="02020603050405020304" pitchFamily="18" charset="0"/>
            </a:endParaRPr>
          </a:p>
        </p:txBody>
      </p:sp>
      <p:sp>
        <p:nvSpPr>
          <p:cNvPr id="14348" name="Line 15"/>
          <p:cNvSpPr>
            <a:spLocks noChangeShapeType="1"/>
          </p:cNvSpPr>
          <p:nvPr/>
        </p:nvSpPr>
        <p:spPr bwMode="auto">
          <a:xfrm>
            <a:off x="7237413" y="1574800"/>
            <a:ext cx="0" cy="2590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anose="02020603050405020304" pitchFamily="18" charset="0"/>
              <a:cs typeface="Times New Roman" panose="02020603050405020304" pitchFamily="18" charset="0"/>
            </a:endParaRPr>
          </a:p>
        </p:txBody>
      </p:sp>
      <p:sp>
        <p:nvSpPr>
          <p:cNvPr id="14349" name="Line 16"/>
          <p:cNvSpPr>
            <a:spLocks noChangeShapeType="1"/>
          </p:cNvSpPr>
          <p:nvPr/>
        </p:nvSpPr>
        <p:spPr bwMode="auto">
          <a:xfrm>
            <a:off x="7772400" y="2940050"/>
            <a:ext cx="2171700" cy="0"/>
          </a:xfrm>
          <a:prstGeom prst="line">
            <a:avLst/>
          </a:prstGeom>
          <a:noFill/>
          <a:ln w="571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06605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ppt_w</p:attrName>
                                        </p:attrNameLst>
                                      </p:cBhvr>
                                      <p:tavLst>
                                        <p:tav tm="0">
                                          <p:val>
                                            <p:fltVal val="0"/>
                                          </p:val>
                                        </p:tav>
                                        <p:tav tm="100000">
                                          <p:val>
                                            <p:strVal val="#ppt_w"/>
                                          </p:val>
                                        </p:tav>
                                      </p:tavLst>
                                    </p:anim>
                                    <p:anim calcmode="lin" valueType="num">
                                      <p:cBhvr>
                                        <p:cTn id="17"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8" presetClass="entr" presetSubtype="0" accel="50000" fill="hold" grpId="0" nodeType="clickEffect">
                                  <p:stCondLst>
                                    <p:cond delay="0"/>
                                  </p:stCondLst>
                                  <p:iterate type="lt">
                                    <p:tmPct val="50000"/>
                                  </p:iterate>
                                  <p:childTnLst>
                                    <p:set>
                                      <p:cBhvr>
                                        <p:cTn id="21" dur="1" fill="hold">
                                          <p:stCondLst>
                                            <p:cond delay="0"/>
                                          </p:stCondLst>
                                        </p:cTn>
                                        <p:tgtEl>
                                          <p:spTgt spid="6"/>
                                        </p:tgtEl>
                                        <p:attrNameLst>
                                          <p:attrName>style.visibility</p:attrName>
                                        </p:attrNameLst>
                                      </p:cBhvr>
                                      <p:to>
                                        <p:strVal val="visible"/>
                                      </p:to>
                                    </p:set>
                                    <p:set>
                                      <p:cBhvr>
                                        <p:cTn id="22" dur="455" fill="hold">
                                          <p:stCondLst>
                                            <p:cond delay="0"/>
                                          </p:stCondLst>
                                        </p:cTn>
                                        <p:tgtEl>
                                          <p:spTgt spid="6"/>
                                        </p:tgtEl>
                                        <p:attrNameLst>
                                          <p:attrName>style.rotation</p:attrName>
                                        </p:attrNameLst>
                                      </p:cBhvr>
                                      <p:to>
                                        <p:strVal val="-45.0"/>
                                      </p:to>
                                    </p:set>
                                    <p:anim calcmode="lin" valueType="num">
                                      <p:cBhvr>
                                        <p:cTn id="23" dur="455" fill="hold">
                                          <p:stCondLst>
                                            <p:cond delay="455"/>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24" dur="455"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25" dur="156" decel="50000" autoRev="1" fill="hold">
                                          <p:stCondLst>
                                            <p:cond delay="455"/>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26" dur="136" fill="hold">
                                          <p:stCondLst>
                                            <p:cond delay="864"/>
                                          </p:stCondLst>
                                        </p:cTn>
                                        <p:tgtEl>
                                          <p:spTgt spid="6"/>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801</Words>
  <Application>Microsoft Office PowerPoint</Application>
  <PresentationFormat>Widescreen</PresentationFormat>
  <Paragraphs>139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098.603.8289</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Thang</dc:creator>
  <cp:lastModifiedBy>Nguyen Thang</cp:lastModifiedBy>
  <cp:revision>2</cp:revision>
  <dcterms:created xsi:type="dcterms:W3CDTF">2020-05-07T07:02:51Z</dcterms:created>
  <dcterms:modified xsi:type="dcterms:W3CDTF">2020-05-07T07:09:26Z</dcterms:modified>
</cp:coreProperties>
</file>