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9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0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9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1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5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9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3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3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6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1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0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97A4-B21E-469D-8E38-8F32127B4B15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85DD7-6D02-4D02-99EF-0D7813A2F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22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997527" y="817563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 txBox="1">
            <a:spLocks noGrp="1"/>
          </p:cNvSpPr>
          <p:nvPr>
            <p:ph type="ctrTitle"/>
          </p:nvPr>
        </p:nvSpPr>
        <p:spPr>
          <a:xfrm>
            <a:off x="0" y="1905000"/>
            <a:ext cx="2971800" cy="250530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1/7</a:t>
            </a:r>
            <a:b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2/7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85900" y="3815347"/>
            <a:ext cx="27120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0" y="3880137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trời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35482" y="4419600"/>
            <a:ext cx="58085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970568" y="4955663"/>
            <a:ext cx="21872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?)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4900825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u="sng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458191" y="5088725"/>
            <a:ext cx="2781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458191" y="5550390"/>
            <a:ext cx="30635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362200" y="6031606"/>
            <a:ext cx="3505200" cy="52322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Sao</a:t>
            </a:r>
          </a:p>
        </p:txBody>
      </p:sp>
    </p:spTree>
    <p:extLst>
      <p:ext uri="{BB962C8B-B14F-4D97-AF65-F5344CB8AC3E}">
        <p14:creationId xmlns:p14="http://schemas.microsoft.com/office/powerpoint/2010/main" val="2924096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100" y="1752600"/>
            <a:ext cx="4191000" cy="762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568036" y="2362200"/>
            <a:ext cx="8153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VD?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VD?</a:t>
            </a:r>
          </a:p>
        </p:txBody>
      </p:sp>
      <p:sp>
        <p:nvSpPr>
          <p:cNvPr id="562183" name="Text Box 7"/>
          <p:cNvSpPr txBox="1">
            <a:spLocks noChangeArrowheads="1"/>
          </p:cNvSpPr>
          <p:nvPr/>
        </p:nvSpPr>
        <p:spPr bwMode="auto">
          <a:xfrm>
            <a:off x="1170709" y="5450753"/>
            <a:ext cx="6934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0670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2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2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2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79" grpId="0" build="p"/>
      <p:bldP spid="562180" grpId="0"/>
      <p:bldP spid="562181" grpId="0"/>
      <p:bldP spid="5621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22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527" y="990600"/>
            <a:ext cx="64008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891" y="3352800"/>
            <a:ext cx="7834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1734234"/>
            <a:ext cx="3403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464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19200" y="734291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 txBox="1">
            <a:spLocks noGrp="1"/>
          </p:cNvSpPr>
          <p:nvPr>
            <p:ph type="subTitle" idx="1"/>
          </p:nvPr>
        </p:nvSpPr>
        <p:spPr>
          <a:xfrm>
            <a:off x="69273" y="1774347"/>
            <a:ext cx="29718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endParaRPr lang="en-U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66917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giàn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6777" y="2731531"/>
            <a:ext cx="2781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69152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bâu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endParaRPr lang="en-US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3212" y="3701026"/>
            <a:ext cx="5583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162691"/>
            <a:ext cx="1883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3716" y="2362200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14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61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524000" y="651164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5"/>
          <p:cNvSpPr txBox="1">
            <a:spLocks noGrp="1"/>
          </p:cNvSpPr>
          <p:nvPr>
            <p:ph idx="1"/>
          </p:nvPr>
        </p:nvSpPr>
        <p:spPr>
          <a:xfrm>
            <a:off x="228600" y="1850547"/>
            <a:ext cx="25908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endParaRPr lang="en-U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602423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giàn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7944" y="2819400"/>
            <a:ext cx="278153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N4: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N5: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N6: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giàn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005480"/>
              </p:ext>
            </p:extLst>
          </p:nvPr>
        </p:nvGraphicFramePr>
        <p:xfrm>
          <a:off x="62344" y="3886200"/>
          <a:ext cx="5881256" cy="2072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0314"/>
                <a:gridCol w="1470314"/>
                <a:gridCol w="1470314"/>
                <a:gridCol w="14703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b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162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59428"/>
              </p:ext>
            </p:extLst>
          </p:nvPr>
        </p:nvGraphicFramePr>
        <p:xfrm>
          <a:off x="34636" y="0"/>
          <a:ext cx="54863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331"/>
                <a:gridCol w="1271239"/>
                <a:gridCol w="1258229"/>
                <a:gridCol w="175260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âu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ây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bí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uy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rằng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ăng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nhưng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ôt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nặng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giàn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62600" y="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423351"/>
            <a:ext cx="3238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?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76900" y="1223022"/>
            <a:ext cx="346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thương, lấy, bí, cùng, tuy, rằng, khác, giống, nhưng, chung, một, giàn.</a:t>
            </a:r>
            <a:endParaRPr lang="vi-VN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5491" y="358976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576455" y="4191000"/>
            <a:ext cx="3581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7147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990600" y="8382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685800" y="2112963"/>
            <a:ext cx="2514600" cy="117570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69818" y="3303426"/>
            <a:ext cx="64215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935182" y="5410200"/>
            <a:ext cx="5867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77033"/>
              </p:ext>
            </p:extLst>
          </p:nvPr>
        </p:nvGraphicFramePr>
        <p:xfrm>
          <a:off x="2095500" y="3826646"/>
          <a:ext cx="4191000" cy="1158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1981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 </a:t>
                      </a:r>
                      <a:r>
                        <a:rPr lang="en-US" sz="3200" dirty="0" err="1" smtClean="0"/>
                        <a:t>Thanh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Âm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đầu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Vần</a:t>
                      </a:r>
                      <a:endParaRPr lang="en-US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120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997527" y="817563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 txBox="1">
            <a:spLocks/>
          </p:cNvSpPr>
          <p:nvPr/>
        </p:nvSpPr>
        <p:spPr>
          <a:xfrm>
            <a:off x="20782" y="1905000"/>
            <a:ext cx="2895600" cy="207441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1/7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75509" y="3414829"/>
            <a:ext cx="7543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1" y="5225771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8582" y="4280462"/>
            <a:ext cx="68948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581039"/>
              </p:ext>
            </p:extLst>
          </p:nvPr>
        </p:nvGraphicFramePr>
        <p:xfrm>
          <a:off x="1676400" y="5506720"/>
          <a:ext cx="6096000" cy="103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Tiếng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Âm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đầu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Vần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Thanh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nhiễu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iêu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ngã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5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025236" y="6096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35258"/>
              </p:ext>
            </p:extLst>
          </p:nvPr>
        </p:nvGraphicFramePr>
        <p:xfrm>
          <a:off x="4876800" y="1939636"/>
          <a:ext cx="4038600" cy="23899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98318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Nhóm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831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Tiếng</a:t>
                      </a:r>
                      <a:r>
                        <a:rPr lang="en-US" baseline="0" dirty="0" smtClean="0"/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Âm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đầu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Vần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Thanh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1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người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1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trong</a:t>
                      </a:r>
                      <a:r>
                        <a:rPr lang="en-US" dirty="0" smtClean="0"/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1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một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1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nước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469373"/>
              </p:ext>
            </p:extLst>
          </p:nvPr>
        </p:nvGraphicFramePr>
        <p:xfrm>
          <a:off x="228600" y="1905000"/>
          <a:ext cx="3886200" cy="25603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483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Nhóm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Tiếng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Âm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đầu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Vần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Thanh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điều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phủ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lấy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giá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gương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82890"/>
              </p:ext>
            </p:extLst>
          </p:nvPr>
        </p:nvGraphicFramePr>
        <p:xfrm>
          <a:off x="2895600" y="4495800"/>
          <a:ext cx="3886200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2512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Nhóm</a:t>
                      </a:r>
                      <a:r>
                        <a:rPr lang="en-US" baseline="0" dirty="0" smtClean="0"/>
                        <a:t>: 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tiếng</a:t>
                      </a:r>
                      <a:r>
                        <a:rPr lang="en-US" baseline="0" dirty="0" smtClean="0"/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Âm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đầu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Vần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Thanh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Phải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thương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nhau</a:t>
                      </a:r>
                      <a:r>
                        <a:rPr lang="en-US" dirty="0" smtClean="0"/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1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cùng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55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260499"/>
              </p:ext>
            </p:extLst>
          </p:nvPr>
        </p:nvGraphicFramePr>
        <p:xfrm>
          <a:off x="34636" y="0"/>
          <a:ext cx="4475018" cy="392842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53670"/>
                <a:gridCol w="1310490"/>
                <a:gridCol w="844343"/>
                <a:gridCol w="1266515"/>
              </a:tblGrid>
              <a:tr h="50371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kumimoji="0" lang="en-US" sz="200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6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529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iêu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34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Phủ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36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Lấy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36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36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gương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ương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5" name="Group 2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568043"/>
              </p:ext>
            </p:extLst>
          </p:nvPr>
        </p:nvGraphicFramePr>
        <p:xfrm>
          <a:off x="4648201" y="0"/>
          <a:ext cx="4481944" cy="389647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20486"/>
                <a:gridCol w="1120486"/>
                <a:gridCol w="1120486"/>
                <a:gridCol w="1120486"/>
              </a:tblGrid>
              <a:tr h="6405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kumimoji="0" lang="en-US" sz="20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2:</a:t>
                      </a:r>
                      <a:endParaRPr kumimoji="0" lang="en-US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78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ươi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78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78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43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ươc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Sắc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8" name="Group 4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690843"/>
              </p:ext>
            </p:extLst>
          </p:nvPr>
        </p:nvGraphicFramePr>
        <p:xfrm>
          <a:off x="1676400" y="4038600"/>
          <a:ext cx="6172200" cy="2667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40010"/>
                <a:gridCol w="1648176"/>
                <a:gridCol w="1247006"/>
                <a:gridCol w="1537008"/>
              </a:tblGrid>
              <a:tr h="444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kumimoji="0" lang="en-US" sz="200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Vần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Phải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ương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ngang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Huyền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69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769</Words>
  <Application>Microsoft Office PowerPoint</Application>
  <PresentationFormat>On-screen Show (4:3)</PresentationFormat>
  <Paragraphs>249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1. Nhận xét:  2. Ghi nhớ.  3. Luyện tập:     Bài 1/7    Bài 2/7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năm ngày 15 tháng 12 năm 2016.</dc:title>
  <dc:creator>TGS</dc:creator>
  <cp:lastModifiedBy>Microsoft</cp:lastModifiedBy>
  <cp:revision>33</cp:revision>
  <dcterms:created xsi:type="dcterms:W3CDTF">2016-12-14T14:15:26Z</dcterms:created>
  <dcterms:modified xsi:type="dcterms:W3CDTF">2022-09-22T05:16:40Z</dcterms:modified>
</cp:coreProperties>
</file>