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6" r:id="rId2"/>
    <p:sldId id="279" r:id="rId3"/>
    <p:sldId id="280" r:id="rId4"/>
    <p:sldId id="271" r:id="rId5"/>
    <p:sldId id="278" r:id="rId6"/>
    <p:sldId id="286" r:id="rId7"/>
    <p:sldId id="281" r:id="rId8"/>
    <p:sldId id="282" r:id="rId9"/>
    <p:sldId id="277" r:id="rId10"/>
    <p:sldId id="275" r:id="rId11"/>
    <p:sldId id="272" r:id="rId12"/>
    <p:sldId id="283" r:id="rId13"/>
    <p:sldId id="287" r:id="rId14"/>
    <p:sldId id="284" r:id="rId15"/>
    <p:sldId id="285" r:id="rId16"/>
  </p:sldIdLst>
  <p:sldSz cx="16276638" cy="9144000"/>
  <p:notesSz cx="6858000" cy="9144000"/>
  <p:defaultTextStyle>
    <a:defPPr>
      <a:defRPr lang="en-US"/>
    </a:defPPr>
    <a:lvl1pPr algn="l" defTabSz="1450975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725488" indent="-268288" algn="l" defTabSz="1450975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1450975" indent="-536575" algn="l" defTabSz="1450975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2178050" indent="-806450" algn="l" defTabSz="1450975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2903538" indent="-1074738" algn="l" defTabSz="1450975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00FF"/>
    <a:srgbClr val="D60093"/>
    <a:srgbClr val="F6882E"/>
    <a:srgbClr val="88DFE8"/>
    <a:srgbClr val="FFCC29"/>
    <a:srgbClr val="FFDB69"/>
    <a:srgbClr val="FEF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222" y="-120"/>
      </p:cViewPr>
      <p:guideLst>
        <p:guide orient="horz" pos="2880"/>
        <p:guide pos="5127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BB26EDA-48FF-A9CB-7A29-ED5097CEA9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45252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5B90328-041C-5151-C300-D350A1FB425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45252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FB60DB5-4F03-4DEA-BC8F-5EE263B4C388}" type="datetimeFigureOut">
              <a:rPr lang="en-US"/>
              <a:pPr>
                <a:defRPr/>
              </a:pPr>
              <a:t>10/4/2022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57081D67-65E9-E8C8-D5CF-6BF379451DC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8E1F0864-0E98-406B-B5E9-AB98E65DCC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6DCFEA3-7297-9766-C0B6-5B8D6CE34F1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45252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FB66DA6-8E7E-E147-D56E-A22E21BFD7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0F7D603-096E-4F0A-B345-E1512A33B3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04397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5488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0975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050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3538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xmlns="" id="{C77282B2-A5E5-5C64-1CB9-D47291A46E9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xmlns="" id="{090446AD-F8BB-8CD3-03E5-71C0E52D7D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xmlns="" id="{DD0EDD9E-F343-93E4-8426-C0CB614092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B656DB3-B180-4519-B744-5CD0FD9DC315}" type="slidenum">
              <a:rPr lang="en-US" altLang="en-US" sz="1200"/>
              <a:pPr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xmlns="" id="{BA349FA5-72F3-1101-DF34-F439694E14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xmlns="" id="{F3935CC8-9586-0439-1597-C9A54C615D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xmlns="" id="{C14A04FF-39A9-29B3-D81D-27300CCA97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F56F4C3-CBB4-4322-A5DF-8B5305416B5A}" type="slidenum">
              <a:rPr lang="en-US" altLang="en-US" sz="1200"/>
              <a:pPr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xmlns="" id="{921B84A3-CDAD-5919-217C-4F094BEBCB1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xmlns="" id="{2F6BA759-B717-92FF-342A-F803561E65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xmlns="" id="{97A998D7-60AA-B075-1A36-19BB93B64F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7815EC0-B23E-4ECE-8BCF-48759E2A01D8}" type="slidenum">
              <a:rPr lang="en-US" altLang="en-US" sz="1200"/>
              <a:pPr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8F07F4C-47CF-4565-BB18-97000E818F97}"/>
              </a:ext>
            </a:extLst>
          </p:cNvPr>
          <p:cNvSpPr/>
          <p:nvPr userDrawn="1"/>
        </p:nvSpPr>
        <p:spPr>
          <a:xfrm>
            <a:off x="-264495" y="-34981"/>
            <a:ext cx="16541133" cy="33877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30465B1-8DA9-44A4-B274-2B78C71B6159}"/>
              </a:ext>
            </a:extLst>
          </p:cNvPr>
          <p:cNvSpPr/>
          <p:nvPr userDrawn="1"/>
        </p:nvSpPr>
        <p:spPr>
          <a:xfrm>
            <a:off x="-264495" y="-34981"/>
            <a:ext cx="16541133" cy="29813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D1A1DE6-B996-4C2F-8008-452B46218B2C}"/>
              </a:ext>
            </a:extLst>
          </p:cNvPr>
          <p:cNvSpPr/>
          <p:nvPr userDrawn="1"/>
        </p:nvSpPr>
        <p:spPr>
          <a:xfrm>
            <a:off x="-264495" y="-34981"/>
            <a:ext cx="16541133" cy="2574981"/>
          </a:xfrm>
          <a:prstGeom prst="rect">
            <a:avLst/>
          </a:prstGeom>
          <a:solidFill>
            <a:srgbClr val="F36A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A555B2B2-FFDB-4785-BB65-F05B9A663202}"/>
              </a:ext>
            </a:extLst>
          </p:cNvPr>
          <p:cNvGrpSpPr/>
          <p:nvPr userDrawn="1"/>
        </p:nvGrpSpPr>
        <p:grpSpPr>
          <a:xfrm>
            <a:off x="-2177000" y="-2875280"/>
            <a:ext cx="7100683" cy="7091680"/>
            <a:chOff x="-594360" y="-1325880"/>
            <a:chExt cx="4175760" cy="417576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9449633D-64FF-42C9-85FE-2BF041B2AE8A}"/>
                </a:ext>
              </a:extLst>
            </p:cNvPr>
            <p:cNvSpPr/>
            <p:nvPr userDrawn="1"/>
          </p:nvSpPr>
          <p:spPr>
            <a:xfrm>
              <a:off x="-594360" y="-1325880"/>
              <a:ext cx="4175760" cy="417576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D339473B-B7E2-4A79-B64B-35C78E57A4A4}"/>
                </a:ext>
              </a:extLst>
            </p:cNvPr>
            <p:cNvSpPr/>
            <p:nvPr userDrawn="1"/>
          </p:nvSpPr>
          <p:spPr>
            <a:xfrm>
              <a:off x="-396240" y="-929640"/>
              <a:ext cx="3779520" cy="37795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528A2FEA-9370-4EA1-B2A9-C7B245F2003C}"/>
                </a:ext>
              </a:extLst>
            </p:cNvPr>
            <p:cNvSpPr/>
            <p:nvPr userDrawn="1"/>
          </p:nvSpPr>
          <p:spPr>
            <a:xfrm>
              <a:off x="-198120" y="-533400"/>
              <a:ext cx="3383280" cy="3383280"/>
            </a:xfrm>
            <a:prstGeom prst="ellipse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  <p:pic>
        <p:nvPicPr>
          <p:cNvPr id="4" name="Picture 3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F121453A-5ED8-3DF8-8BC4-B73D8B400B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371" y="5423125"/>
            <a:ext cx="10143380" cy="34544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9557495B-C251-2CB1-CC9E-03FE18745B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47" y="3210047"/>
            <a:ext cx="4164327" cy="525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995B04B7-5C9B-B0CF-1082-CBBE6EAF7440}"/>
              </a:ext>
            </a:extLst>
          </p:cNvPr>
          <p:cNvSpPr/>
          <p:nvPr userDrawn="1"/>
        </p:nvSpPr>
        <p:spPr>
          <a:xfrm>
            <a:off x="5083873" y="3413760"/>
            <a:ext cx="10143380" cy="18084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D0E05942-29BE-234C-4678-F2062862A157}"/>
              </a:ext>
            </a:extLst>
          </p:cNvPr>
          <p:cNvSpPr/>
          <p:nvPr userDrawn="1"/>
        </p:nvSpPr>
        <p:spPr>
          <a:xfrm>
            <a:off x="5240077" y="3413760"/>
            <a:ext cx="9836158" cy="16509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xmlns="" id="{1008B67E-CE19-1AA3-28AD-B1978BEC1B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9853" y="93684"/>
            <a:ext cx="1740945" cy="2201935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xmlns="" id="{236BEC00-B4F4-6417-1F39-00B46600A83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63621" y="-71604"/>
            <a:ext cx="13144115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930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11841254" y="0"/>
            <a:ext cx="4435384" cy="116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780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xmlns="" id="{23B76062-9672-A95C-B701-BC4BF89880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EFBA93B-88F5-9B92-90BD-6BF459B98A6B}"/>
              </a:ext>
            </a:extLst>
          </p:cNvPr>
          <p:cNvGrpSpPr/>
          <p:nvPr userDrawn="1"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6B4D0EFC-28CC-45A3-5366-B369FAC65B1D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9A6E2832-FD69-873F-A084-73DE7EEB64FB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92250505-C121-82F6-25B4-403C57214954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</p:spTree>
    <p:extLst>
      <p:ext uri="{BB962C8B-B14F-4D97-AF65-F5344CB8AC3E}">
        <p14:creationId xmlns:p14="http://schemas.microsoft.com/office/powerpoint/2010/main" val="1864568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17D9383A-FF43-B625-D80A-7F1753C249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241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0F4EEC9B-C82C-1720-BC04-5A197B2A2F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589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7226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3_Title Slid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7"/>
          <p:cNvSpPr txBox="1">
            <a:spLocks noGrp="1"/>
          </p:cNvSpPr>
          <p:nvPr>
            <p:ph type="ctrTitle"/>
          </p:nvPr>
        </p:nvSpPr>
        <p:spPr>
          <a:xfrm>
            <a:off x="2034580" y="1496484"/>
            <a:ext cx="12207479" cy="3183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alibri"/>
              <a:buNone/>
              <a:defRPr sz="8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subTitle" idx="1"/>
          </p:nvPr>
        </p:nvSpPr>
        <p:spPr>
          <a:xfrm>
            <a:off x="2034580" y="4802717"/>
            <a:ext cx="12207479" cy="220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2077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A3C4D9AB-F1C6-AD1B-6E4C-CA9D5FB706AF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6638" y="1"/>
            <a:ext cx="2699100" cy="2677044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xmlns="" id="{5223EBB9-700F-C23D-7D84-7D47A9C0F2D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3179" y="0"/>
            <a:ext cx="843459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07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image" Target="../media/image4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image" Target="../media/image45.sv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>
            <a:extLst>
              <a:ext uri="{FF2B5EF4-FFF2-40B4-BE49-F238E27FC236}">
                <a16:creationId xmlns:a16="http://schemas.microsoft.com/office/drawing/2014/main" xmlns="" id="{6E5B8577-22F9-B326-F19D-F3854529E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520281" y="2249135"/>
            <a:ext cx="10429351" cy="149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7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xmlns="" id="{784EA5A5-1592-A4FD-2F55-1E3E08786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6519" y="3429000"/>
            <a:ext cx="10429351" cy="149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6 (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CC152DA-D5C9-FF51-6D48-8DF09FA5F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72" t="18378" r="36919" b="14632"/>
          <a:stretch>
            <a:fillRect/>
          </a:stretch>
        </p:blipFill>
        <p:spPr bwMode="auto">
          <a:xfrm>
            <a:off x="1890713" y="1624013"/>
            <a:ext cx="38100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42A74BD-5EBD-EA2E-60D0-3F9454D02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1113" y="2165350"/>
            <a:ext cx="1211262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600" b="1">
                <a:solidFill>
                  <a:srgbClr val="FF0000"/>
                </a:solidFill>
              </a:rPr>
              <a:t>= 12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335D452-7A59-45E1-52EF-D4394844C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3650" y="2181225"/>
            <a:ext cx="153193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600" dirty="0"/>
              <a:t>6 x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6901CBA-96DD-2F43-5DEB-2155CD494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3138488"/>
            <a:ext cx="153193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600"/>
              <a:t>12 : 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FB16052-C0F5-2619-DBBE-95E8D2F75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8075" y="4146550"/>
            <a:ext cx="153193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600"/>
              <a:t>12 :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115FC32-5AAE-4CA4-E5B0-FF5013892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5400" y="3141663"/>
            <a:ext cx="9112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600" b="1">
                <a:solidFill>
                  <a:srgbClr val="FF0000"/>
                </a:solidFill>
              </a:rPr>
              <a:t>=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13E5135-573A-0B60-0328-E065C752B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5400" y="4132263"/>
            <a:ext cx="9112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600" b="1">
                <a:solidFill>
                  <a:srgbClr val="FF0000"/>
                </a:solidFill>
              </a:rPr>
              <a:t>= 6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F2A5C2E-EA1E-F1AD-C73C-7C067AEE6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72" t="18378" r="36919" b="14632"/>
          <a:stretch>
            <a:fillRect/>
          </a:stretch>
        </p:blipFill>
        <p:spPr bwMode="auto">
          <a:xfrm>
            <a:off x="6340475" y="1624013"/>
            <a:ext cx="38100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3208D65-6F32-FC42-C1C7-C04B7531B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2463" y="2165350"/>
            <a:ext cx="1211262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600" b="1">
                <a:solidFill>
                  <a:srgbClr val="FF0000"/>
                </a:solidFill>
              </a:rPr>
              <a:t>= 42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37EB3A2-D620-F7A2-F069-9E1CD9C18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9288" y="2181225"/>
            <a:ext cx="153193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600" dirty="0"/>
              <a:t>6 x 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7EFF534-38AC-7C73-1FD2-A8B751F4D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1338" y="3138488"/>
            <a:ext cx="153193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600"/>
              <a:t>42 : 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C009C62-E059-407E-59DE-6245A13CE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146550"/>
            <a:ext cx="153193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600"/>
              <a:t>42 : 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12ACC70-84A3-C1F9-0B0D-C51DC9B10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5325" y="3141663"/>
            <a:ext cx="9112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600" b="1">
                <a:solidFill>
                  <a:srgbClr val="FF0000"/>
                </a:solidFill>
              </a:rPr>
              <a:t>= 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E68FD4B-5588-D44B-2D67-34D467107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7550" y="4132263"/>
            <a:ext cx="9112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600" b="1">
                <a:solidFill>
                  <a:srgbClr val="FF0000"/>
                </a:solidFill>
              </a:rPr>
              <a:t>= 6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F4687EED-9F60-8E5F-EBBE-7DE151101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72" t="18378" r="36919" b="14632"/>
          <a:stretch>
            <a:fillRect/>
          </a:stretch>
        </p:blipFill>
        <p:spPr bwMode="auto">
          <a:xfrm>
            <a:off x="11090275" y="1616075"/>
            <a:ext cx="38100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156486F-35D0-52BE-276A-2E044E77B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34963" y="2159000"/>
            <a:ext cx="1211262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600" b="1">
                <a:solidFill>
                  <a:srgbClr val="FF0000"/>
                </a:solidFill>
              </a:rPr>
              <a:t>= 54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06DF661-9578-8B71-7049-FCDE5A64A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1788" y="2173288"/>
            <a:ext cx="1531937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600" dirty="0"/>
              <a:t>6 x 9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DC09C64-95B0-65AF-2AE0-1F9034F2A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9550" y="3130550"/>
            <a:ext cx="153193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600"/>
              <a:t>54 : 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630DE02-9959-8230-8035-4A179B587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6213" y="4140200"/>
            <a:ext cx="153193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600"/>
              <a:t>54 : 9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9212FC6-2A4F-DDD6-8EDA-259AF575D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74650" y="3122613"/>
            <a:ext cx="9112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600" b="1">
                <a:solidFill>
                  <a:srgbClr val="FF0000"/>
                </a:solidFill>
              </a:rPr>
              <a:t>= 9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3C5146E-111D-D0AD-B12F-A10827C65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06400" y="4124325"/>
            <a:ext cx="9112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600" b="1">
                <a:solidFill>
                  <a:srgbClr val="FF0000"/>
                </a:solidFill>
              </a:rPr>
              <a:t>= 6</a:t>
            </a:r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xmlns="" id="{4C69D717-4F66-33D6-402B-D58D53373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4" t="75516" r="87927" b="10905"/>
          <a:stretch>
            <a:fillRect/>
          </a:stretch>
        </p:blipFill>
        <p:spPr bwMode="auto">
          <a:xfrm>
            <a:off x="1506538" y="6062663"/>
            <a:ext cx="709612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AC797AFA-714B-3BB2-B94C-9FFA5C5E2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0" y="1431925"/>
            <a:ext cx="5715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15068A6-532F-086F-0266-C54602EBF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3" y="6038850"/>
            <a:ext cx="11250612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0188DCFA-7B91-EFAB-6D3A-0F3C21324AC6}"/>
              </a:ext>
            </a:extLst>
          </p:cNvPr>
          <p:cNvSpPr/>
          <p:nvPr/>
        </p:nvSpPr>
        <p:spPr>
          <a:xfrm>
            <a:off x="2195513" y="6097588"/>
            <a:ext cx="3200400" cy="1006475"/>
          </a:xfrm>
          <a:prstGeom prst="roundRect">
            <a:avLst/>
          </a:prstGeom>
          <a:solidFill>
            <a:srgbClr val="FEF2CB"/>
          </a:solidFill>
          <a:ln>
            <a:solidFill>
              <a:srgbClr val="F688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g : 6 = 4 g 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71D48D30-D769-4B64-4C64-48AEA0F8C82F}"/>
              </a:ext>
            </a:extLst>
          </p:cNvPr>
          <p:cNvSpPr/>
          <p:nvPr/>
        </p:nvSpPr>
        <p:spPr>
          <a:xfrm>
            <a:off x="6450013" y="6070600"/>
            <a:ext cx="3730625" cy="1006475"/>
          </a:xfrm>
          <a:prstGeom prst="roundRect">
            <a:avLst/>
          </a:prstGeom>
          <a:solidFill>
            <a:srgbClr val="FEF2CB"/>
          </a:solidFill>
          <a:ln>
            <a:solidFill>
              <a:srgbClr val="F688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cm : 6 = 10 cm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47B96C50-FE49-8E3D-738B-92DE07F229FE}"/>
              </a:ext>
            </a:extLst>
          </p:cNvPr>
          <p:cNvSpPr/>
          <p:nvPr/>
        </p:nvSpPr>
        <p:spPr>
          <a:xfrm>
            <a:off x="11229975" y="6089650"/>
            <a:ext cx="3479800" cy="1006475"/>
          </a:xfrm>
          <a:prstGeom prst="roundRect">
            <a:avLst/>
          </a:prstGeom>
          <a:solidFill>
            <a:srgbClr val="FEF2CB"/>
          </a:solidFill>
          <a:ln>
            <a:solidFill>
              <a:srgbClr val="F688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</a:t>
            </a:r>
            <a:r>
              <a:rPr lang="en-US" sz="2800">
                <a:solidFill>
                  <a:schemeClr val="tx1"/>
                </a:solidFill>
                <a:latin typeface="#9Slide05 Angelline" pitchFamily="2" charset="0"/>
                <a:cs typeface="Arial" panose="020B0604020202020204" pitchFamily="34" charset="0"/>
              </a:rPr>
              <a:t>l</a:t>
            </a:r>
            <a:r>
              <a:rPr lang="en-US" sz="3400">
                <a:solidFill>
                  <a:schemeClr val="tx1"/>
                </a:solidFill>
                <a:latin typeface="#9Slide05 Angelline" pitchFamily="2" charset="0"/>
                <a:cs typeface="Arial" panose="020B0604020202020204" pitchFamily="34" charset="0"/>
              </a:rPr>
              <a:t> </a:t>
            </a:r>
            <a:r>
              <a:rPr lang="en-US"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6 = 6 </a:t>
            </a:r>
            <a:r>
              <a:rPr lang="en-US" sz="2800">
                <a:solidFill>
                  <a:schemeClr val="tx1"/>
                </a:solidFill>
                <a:latin typeface="#9Slide05 Angelline" pitchFamily="2" charset="0"/>
                <a:cs typeface="Arial" panose="020B0604020202020204" pitchFamily="34" charset="0"/>
              </a:rPr>
              <a:t>l</a:t>
            </a:r>
            <a:endParaRPr lang="en-US" sz="3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xmlns="" id="{B0DBECBE-205E-E385-4E8F-F649337232BF}"/>
              </a:ext>
            </a:extLst>
          </p:cNvPr>
          <p:cNvSpPr txBox="1"/>
          <p:nvPr/>
        </p:nvSpPr>
        <p:spPr>
          <a:xfrm>
            <a:off x="1282745" y="396339"/>
            <a:ext cx="109703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Tính: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grpSp>
        <p:nvGrpSpPr>
          <p:cNvPr id="5" name="Nhóm 4">
            <a:extLst>
              <a:ext uri="{FF2B5EF4-FFF2-40B4-BE49-F238E27FC236}">
                <a16:creationId xmlns:a16="http://schemas.microsoft.com/office/drawing/2014/main" xmlns="" id="{711E8FAC-4190-B2EE-E54E-CF9A4CDD81A6}"/>
              </a:ext>
            </a:extLst>
          </p:cNvPr>
          <p:cNvGrpSpPr/>
          <p:nvPr/>
        </p:nvGrpSpPr>
        <p:grpSpPr>
          <a:xfrm>
            <a:off x="424702" y="327581"/>
            <a:ext cx="838199" cy="838199"/>
            <a:chOff x="7681119" y="396339"/>
            <a:chExt cx="1203861" cy="1203861"/>
          </a:xfrm>
        </p:grpSpPr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xmlns="" id="{CAE93A91-7B46-C7AA-F843-6A29701030A9}"/>
                </a:ext>
              </a:extLst>
            </p:cNvPr>
            <p:cNvSpPr/>
            <p:nvPr/>
          </p:nvSpPr>
          <p:spPr>
            <a:xfrm>
              <a:off x="7681119" y="396339"/>
              <a:ext cx="1203861" cy="120386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Hình Bầu dục 6">
              <a:extLst>
                <a:ext uri="{FF2B5EF4-FFF2-40B4-BE49-F238E27FC236}">
                  <a16:creationId xmlns:a16="http://schemas.microsoft.com/office/drawing/2014/main" xmlns="" id="{46176736-00B8-7F5A-2F58-FA9222DECDDC}"/>
                </a:ext>
              </a:extLst>
            </p:cNvPr>
            <p:cNvSpPr/>
            <p:nvPr/>
          </p:nvSpPr>
          <p:spPr>
            <a:xfrm>
              <a:off x="7790298" y="505518"/>
              <a:ext cx="985501" cy="985501"/>
            </a:xfrm>
            <a:prstGeom prst="ellipse">
              <a:avLst/>
            </a:prstGeom>
            <a:solidFill>
              <a:srgbClr val="00B0F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/>
                <a:t>1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2" grpId="0" animBg="1"/>
      <p:bldP spid="33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2">
            <a:extLst>
              <a:ext uri="{FF2B5EF4-FFF2-40B4-BE49-F238E27FC236}">
                <a16:creationId xmlns:a16="http://schemas.microsoft.com/office/drawing/2014/main" xmlns="" id="{E9ACFFBE-ECA1-89C0-A060-2657459A7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2209800"/>
            <a:ext cx="15486062" cy="305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A96FA0D4-AA50-7AD4-1138-26D2DE158253}"/>
              </a:ext>
            </a:extLst>
          </p:cNvPr>
          <p:cNvSpPr/>
          <p:nvPr/>
        </p:nvSpPr>
        <p:spPr>
          <a:xfrm>
            <a:off x="6813550" y="4252912"/>
            <a:ext cx="914400" cy="8683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23F45C8D-EF9E-9EE0-3BCD-9B35DCE1017F}"/>
              </a:ext>
            </a:extLst>
          </p:cNvPr>
          <p:cNvSpPr/>
          <p:nvPr/>
        </p:nvSpPr>
        <p:spPr>
          <a:xfrm>
            <a:off x="7939088" y="4252912"/>
            <a:ext cx="914400" cy="8683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32B4FECE-FC31-F345-1348-069C3F39931F}"/>
              </a:ext>
            </a:extLst>
          </p:cNvPr>
          <p:cNvSpPr/>
          <p:nvPr/>
        </p:nvSpPr>
        <p:spPr>
          <a:xfrm>
            <a:off x="9050338" y="4252912"/>
            <a:ext cx="914400" cy="8683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7BD9B4C1-5A3B-48C7-F0E9-FA31CD59A259}"/>
              </a:ext>
            </a:extLst>
          </p:cNvPr>
          <p:cNvSpPr/>
          <p:nvPr/>
        </p:nvSpPr>
        <p:spPr>
          <a:xfrm>
            <a:off x="10169525" y="4252912"/>
            <a:ext cx="914400" cy="8683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9A22830A-61F9-98C5-73F7-A1752DE517F5}"/>
              </a:ext>
            </a:extLst>
          </p:cNvPr>
          <p:cNvSpPr/>
          <p:nvPr/>
        </p:nvSpPr>
        <p:spPr>
          <a:xfrm>
            <a:off x="11295063" y="4252912"/>
            <a:ext cx="914400" cy="8683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5C8AB6E1-06EC-E340-1080-89B9A03DF1EE}"/>
              </a:ext>
            </a:extLst>
          </p:cNvPr>
          <p:cNvSpPr/>
          <p:nvPr/>
        </p:nvSpPr>
        <p:spPr>
          <a:xfrm>
            <a:off x="12404725" y="4252912"/>
            <a:ext cx="914400" cy="8683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BF31818C-39E1-8EF2-D8EF-196A9924A922}"/>
              </a:ext>
            </a:extLst>
          </p:cNvPr>
          <p:cNvSpPr/>
          <p:nvPr/>
        </p:nvSpPr>
        <p:spPr>
          <a:xfrm>
            <a:off x="13541375" y="4252912"/>
            <a:ext cx="914400" cy="8683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862713C2-91F8-F46A-44F6-1F1917569DEE}"/>
              </a:ext>
            </a:extLst>
          </p:cNvPr>
          <p:cNvSpPr/>
          <p:nvPr/>
        </p:nvSpPr>
        <p:spPr>
          <a:xfrm>
            <a:off x="14652625" y="4252912"/>
            <a:ext cx="914400" cy="8683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7B82279D-9B6A-CB83-CF20-F281D3D232D8}"/>
              </a:ext>
            </a:extLst>
          </p:cNvPr>
          <p:cNvGrpSpPr/>
          <p:nvPr/>
        </p:nvGrpSpPr>
        <p:grpSpPr>
          <a:xfrm>
            <a:off x="8753288" y="789552"/>
            <a:ext cx="6600010" cy="6571120"/>
            <a:chOff x="8753288" y="789552"/>
            <a:chExt cx="6600010" cy="6571120"/>
          </a:xfrm>
        </p:grpSpPr>
        <p:pic>
          <p:nvPicPr>
            <p:cNvPr id="3" name="Hình ảnh 2">
              <a:extLst>
                <a:ext uri="{FF2B5EF4-FFF2-40B4-BE49-F238E27FC236}">
                  <a16:creationId xmlns:a16="http://schemas.microsoft.com/office/drawing/2014/main" xmlns="" id="{BA1F599B-FA2F-D02C-9966-8CA79098B0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7267" t="1059" r="17143" b="1014"/>
            <a:stretch/>
          </p:blipFill>
          <p:spPr>
            <a:xfrm>
              <a:off x="8753288" y="789552"/>
              <a:ext cx="6600010" cy="6571120"/>
            </a:xfrm>
            <a:prstGeom prst="rect">
              <a:avLst/>
            </a:prstGeom>
          </p:spPr>
        </p:pic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xmlns="" id="{35F2AD7C-A218-6074-9D28-F2FB5092E0AC}"/>
                </a:ext>
              </a:extLst>
            </p:cNvPr>
            <p:cNvSpPr txBox="1"/>
            <p:nvPr/>
          </p:nvSpPr>
          <p:spPr>
            <a:xfrm rot="14897297">
              <a:off x="10680241" y="1113828"/>
              <a:ext cx="123589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1</a:t>
              </a:r>
            </a:p>
          </p:txBody>
        </p:sp>
        <p:sp>
          <p:nvSpPr>
            <p:cNvPr id="5" name="Hộp Văn bản 4">
              <a:extLst>
                <a:ext uri="{FF2B5EF4-FFF2-40B4-BE49-F238E27FC236}">
                  <a16:creationId xmlns:a16="http://schemas.microsoft.com/office/drawing/2014/main" xmlns="" id="{24701D34-EDF3-0FDB-F1E6-22A72E549E29}"/>
                </a:ext>
              </a:extLst>
            </p:cNvPr>
            <p:cNvSpPr txBox="1"/>
            <p:nvPr/>
          </p:nvSpPr>
          <p:spPr>
            <a:xfrm rot="17848469">
              <a:off x="12232558" y="1211439"/>
              <a:ext cx="121309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2</a:t>
              </a:r>
            </a:p>
          </p:txBody>
        </p: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xmlns="" id="{E64FE296-2C77-8C92-B8EE-B5ED7222B608}"/>
                </a:ext>
              </a:extLst>
            </p:cNvPr>
            <p:cNvSpPr txBox="1"/>
            <p:nvPr/>
          </p:nvSpPr>
          <p:spPr>
            <a:xfrm rot="19280387">
              <a:off x="13516428" y="2046439"/>
              <a:ext cx="116313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3</a:t>
              </a:r>
            </a:p>
          </p:txBody>
        </p:sp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xmlns="" id="{64949AFD-6853-4918-D24F-CD10A4C32D46}"/>
                </a:ext>
              </a:extLst>
            </p:cNvPr>
            <p:cNvSpPr txBox="1"/>
            <p:nvPr/>
          </p:nvSpPr>
          <p:spPr>
            <a:xfrm>
              <a:off x="13947464" y="3556510"/>
              <a:ext cx="126496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4</a:t>
              </a:r>
            </a:p>
          </p:txBody>
        </p: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xmlns="" id="{A6E001C5-65C9-43D9-AF52-4857B5447272}"/>
                </a:ext>
              </a:extLst>
            </p:cNvPr>
            <p:cNvSpPr txBox="1"/>
            <p:nvPr/>
          </p:nvSpPr>
          <p:spPr>
            <a:xfrm rot="2334982">
              <a:off x="13354417" y="5052271"/>
              <a:ext cx="129375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5</a:t>
              </a:r>
            </a:p>
          </p:txBody>
        </p:sp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xmlns="" id="{E5DF27B1-6818-C9DD-639E-500415423FBB}"/>
                </a:ext>
              </a:extLst>
            </p:cNvPr>
            <p:cNvSpPr txBox="1"/>
            <p:nvPr/>
          </p:nvSpPr>
          <p:spPr>
            <a:xfrm rot="4541019">
              <a:off x="12173113" y="5896254"/>
              <a:ext cx="122462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6</a:t>
              </a:r>
            </a:p>
          </p:txBody>
        </p:sp>
        <p:sp>
          <p:nvSpPr>
            <p:cNvPr id="10" name="Hộp Văn bản 9">
              <a:extLst>
                <a:ext uri="{FF2B5EF4-FFF2-40B4-BE49-F238E27FC236}">
                  <a16:creationId xmlns:a16="http://schemas.microsoft.com/office/drawing/2014/main" xmlns="" id="{439D2C63-7E3D-EDB4-405D-9516868FFE3F}"/>
                </a:ext>
              </a:extLst>
            </p:cNvPr>
            <p:cNvSpPr txBox="1"/>
            <p:nvPr/>
          </p:nvSpPr>
          <p:spPr>
            <a:xfrm rot="6554113">
              <a:off x="10728876" y="5863277"/>
              <a:ext cx="125270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7</a:t>
              </a:r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xmlns="" id="{7EB9DFDC-ED21-E19B-71E1-2F7BB2917E76}"/>
                </a:ext>
              </a:extLst>
            </p:cNvPr>
            <p:cNvSpPr txBox="1"/>
            <p:nvPr/>
          </p:nvSpPr>
          <p:spPr>
            <a:xfrm rot="8764984">
              <a:off x="9356277" y="4997284"/>
              <a:ext cx="133940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8</a:t>
              </a:r>
            </a:p>
          </p:txBody>
        </p:sp>
        <p:sp>
          <p:nvSpPr>
            <p:cNvPr id="12" name="Hộp Văn bản 11">
              <a:extLst>
                <a:ext uri="{FF2B5EF4-FFF2-40B4-BE49-F238E27FC236}">
                  <a16:creationId xmlns:a16="http://schemas.microsoft.com/office/drawing/2014/main" xmlns="" id="{5F78C6FA-254A-F7AC-63BB-C275B2B3BF2C}"/>
                </a:ext>
              </a:extLst>
            </p:cNvPr>
            <p:cNvSpPr txBox="1"/>
            <p:nvPr/>
          </p:nvSpPr>
          <p:spPr>
            <a:xfrm rot="11008513">
              <a:off x="8952583" y="3415217"/>
              <a:ext cx="124207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9</a:t>
              </a:r>
            </a:p>
          </p:txBody>
        </p: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xmlns="" id="{26600070-1D36-A3D5-3194-A23EE2ACD9E2}"/>
                </a:ext>
              </a:extLst>
            </p:cNvPr>
            <p:cNvSpPr txBox="1"/>
            <p:nvPr/>
          </p:nvSpPr>
          <p:spPr>
            <a:xfrm rot="12922515">
              <a:off x="9390560" y="2083152"/>
              <a:ext cx="132947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10</a:t>
              </a:r>
            </a:p>
          </p:txBody>
        </p:sp>
      </p:grpSp>
      <p:grpSp>
        <p:nvGrpSpPr>
          <p:cNvPr id="14" name="Nhóm 13">
            <a:extLst>
              <a:ext uri="{FF2B5EF4-FFF2-40B4-BE49-F238E27FC236}">
                <a16:creationId xmlns:a16="http://schemas.microsoft.com/office/drawing/2014/main" xmlns="" id="{32709DBC-B979-11D7-07C4-DBBED179510D}"/>
              </a:ext>
            </a:extLst>
          </p:cNvPr>
          <p:cNvGrpSpPr/>
          <p:nvPr/>
        </p:nvGrpSpPr>
        <p:grpSpPr>
          <a:xfrm>
            <a:off x="11669912" y="3691731"/>
            <a:ext cx="2882503" cy="766763"/>
            <a:chOff x="1889919" y="3962400"/>
            <a:chExt cx="2882503" cy="766763"/>
          </a:xfrm>
        </p:grpSpPr>
        <p:sp>
          <p:nvSpPr>
            <p:cNvPr id="15" name="Mũi tên: Hình ngũ giác 14">
              <a:extLst>
                <a:ext uri="{FF2B5EF4-FFF2-40B4-BE49-F238E27FC236}">
                  <a16:creationId xmlns:a16="http://schemas.microsoft.com/office/drawing/2014/main" xmlns="" id="{85A1B359-636D-B1E5-7274-1C5A9714A6FF}"/>
                </a:ext>
              </a:extLst>
            </p:cNvPr>
            <p:cNvSpPr/>
            <p:nvPr/>
          </p:nvSpPr>
          <p:spPr>
            <a:xfrm>
              <a:off x="2116534" y="4079081"/>
              <a:ext cx="2655888" cy="533400"/>
            </a:xfrm>
            <a:prstGeom prst="homePlate">
              <a:avLst>
                <a:gd name="adj" fmla="val 49791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Hình Bầu dục 15">
              <a:extLst>
                <a:ext uri="{FF2B5EF4-FFF2-40B4-BE49-F238E27FC236}">
                  <a16:creationId xmlns:a16="http://schemas.microsoft.com/office/drawing/2014/main" xmlns="" id="{6D917E09-CC05-607E-57CF-087190920916}"/>
                </a:ext>
              </a:extLst>
            </p:cNvPr>
            <p:cNvSpPr/>
            <p:nvPr/>
          </p:nvSpPr>
          <p:spPr>
            <a:xfrm>
              <a:off x="1889919" y="3962400"/>
              <a:ext cx="766763" cy="76676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Hình ảnh 16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xmlns="" id="{BDF5950A-9701-F819-69E2-E1A57C02B8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542" y="3556449"/>
            <a:ext cx="5318346" cy="5616734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xmlns="" id="{D8E08733-997C-05DF-61BE-A37003FEDF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279" y="126524"/>
            <a:ext cx="6600009" cy="4400005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xmlns="" id="{5D6EE0FE-68E9-7792-FED6-3D29BB8F88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2175" y="1265730"/>
            <a:ext cx="4182218" cy="2121592"/>
          </a:xfrm>
          <a:prstGeom prst="rect">
            <a:avLst/>
          </a:prstGeom>
        </p:spPr>
      </p:pic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xmlns="" id="{75F9E151-1A5D-6735-C9F8-79479145CCF1}"/>
              </a:ext>
            </a:extLst>
          </p:cNvPr>
          <p:cNvSpPr/>
          <p:nvPr/>
        </p:nvSpPr>
        <p:spPr>
          <a:xfrm>
            <a:off x="13473628" y="7446678"/>
            <a:ext cx="2622985" cy="878621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Ziclets" panose="02000603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QUAY</a:t>
            </a:r>
            <a:r>
              <a:rPr lang="en-US" b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Ziclets" panose="02000603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r>
              <a:rPr lang="en-US" b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Ziclets" panose="02000603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dừng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7D9DBC15-3668-8C52-0BF1-3287119898ED}"/>
              </a:ext>
            </a:extLst>
          </p:cNvPr>
          <p:cNvSpPr txBox="1"/>
          <p:nvPr/>
        </p:nvSpPr>
        <p:spPr>
          <a:xfrm>
            <a:off x="5572549" y="4872215"/>
            <a:ext cx="28530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Nêu phép chia 6 có kết quả bằng</a:t>
            </a:r>
          </a:p>
        </p:txBody>
      </p:sp>
    </p:spTree>
    <p:extLst>
      <p:ext uri="{BB962C8B-B14F-4D97-AF65-F5344CB8AC3E}">
        <p14:creationId xmlns:p14="http://schemas.microsoft.com/office/powerpoint/2010/main" val="413064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5098" y="4410513"/>
            <a:ext cx="12207479" cy="220768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rcRect t="3" b="15726"/>
          <a:stretch>
            <a:fillRect/>
          </a:stretch>
        </p:blipFill>
        <p:spPr>
          <a:xfrm>
            <a:off x="-4341" y="3447"/>
            <a:ext cx="16276149" cy="9143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167648" y="341055"/>
            <a:ext cx="14359430" cy="8202407"/>
          </a:xfrm>
          <a:prstGeom prst="rect">
            <a:avLst/>
          </a:prstGeom>
        </p:spPr>
      </p:pic>
      <p:sp>
        <p:nvSpPr>
          <p:cNvPr id="13" name="Flowchart: Terminator 12">
            <a:extLst>
              <a:ext uri="{FF2B5EF4-FFF2-40B4-BE49-F238E27FC236}">
                <a16:creationId xmlns:a16="http://schemas.microsoft.com/office/drawing/2014/main" xmlns="" id="{7F8F3850-059A-425D-A833-AFD488FF7AF3}"/>
              </a:ext>
            </a:extLst>
          </p:cNvPr>
          <p:cNvSpPr/>
          <p:nvPr/>
        </p:nvSpPr>
        <p:spPr>
          <a:xfrm>
            <a:off x="4558657" y="806673"/>
            <a:ext cx="7150153" cy="982475"/>
          </a:xfrm>
          <a:prstGeom prst="flowChartTerminator">
            <a:avLst/>
          </a:prstGeom>
          <a:solidFill>
            <a:srgbClr val="EFF5FB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122018" tIns="61009" rIns="122018" bIns="61009" rtlCol="0" anchor="ctr"/>
          <a:lstStyle/>
          <a:p>
            <a:pPr algn="ctr" defTabSz="1220175">
              <a:buClrTx/>
              <a:defRPr/>
            </a:pPr>
            <a:r>
              <a:rPr lang="en-US" sz="5900" b="1" dirty="0" err="1">
                <a:solidFill>
                  <a:srgbClr val="002060"/>
                </a:solidFill>
                <a:latin typeface="#9Slide03 Arima Madurai ExtraBo" panose="00000900000000000000" pitchFamily="2" charset="0"/>
                <a:ea typeface="+mn-ea"/>
                <a:cs typeface="#9Slide03 Arima Madurai ExtraBo" panose="00000900000000000000" pitchFamily="2" charset="0"/>
              </a:rPr>
              <a:t>Yêu</a:t>
            </a:r>
            <a:r>
              <a:rPr lang="en-US" sz="5900" b="1" dirty="0">
                <a:solidFill>
                  <a:srgbClr val="002060"/>
                </a:solidFill>
                <a:latin typeface="#9Slide03 Arima Madurai ExtraBo" panose="00000900000000000000" pitchFamily="2" charset="0"/>
                <a:ea typeface="+mn-ea"/>
                <a:cs typeface="#9Slide03 Arima Madurai ExtraBo" panose="00000900000000000000" pitchFamily="2" charset="0"/>
              </a:rPr>
              <a:t> </a:t>
            </a:r>
            <a:r>
              <a:rPr lang="en-US" sz="5900" b="1" dirty="0" err="1">
                <a:solidFill>
                  <a:srgbClr val="002060"/>
                </a:solidFill>
                <a:latin typeface="#9Slide03 Arima Madurai ExtraBo" panose="00000900000000000000" pitchFamily="2" charset="0"/>
                <a:ea typeface="+mn-ea"/>
                <a:cs typeface="#9Slide03 Arima Madurai ExtraBo" panose="00000900000000000000" pitchFamily="2" charset="0"/>
              </a:rPr>
              <a:t>cầu</a:t>
            </a:r>
            <a:r>
              <a:rPr lang="en-US" sz="5900" b="1" dirty="0">
                <a:solidFill>
                  <a:srgbClr val="002060"/>
                </a:solidFill>
                <a:latin typeface="#9Slide03 Arima Madurai ExtraBo" panose="00000900000000000000" pitchFamily="2" charset="0"/>
                <a:ea typeface="+mn-ea"/>
                <a:cs typeface="#9Slide03 Arima Madurai ExtraBo" panose="00000900000000000000" pitchFamily="2" charset="0"/>
              </a:rPr>
              <a:t> </a:t>
            </a:r>
            <a:r>
              <a:rPr lang="en-US" sz="5900" b="1" dirty="0" err="1">
                <a:solidFill>
                  <a:srgbClr val="002060"/>
                </a:solidFill>
                <a:latin typeface="#9Slide03 Arima Madurai ExtraBo" panose="00000900000000000000" pitchFamily="2" charset="0"/>
                <a:ea typeface="+mn-ea"/>
                <a:cs typeface="#9Slide03 Arima Madurai ExtraBo" panose="00000900000000000000" pitchFamily="2" charset="0"/>
              </a:rPr>
              <a:t>cần</a:t>
            </a:r>
            <a:r>
              <a:rPr lang="en-US" sz="5900" b="1" dirty="0">
                <a:solidFill>
                  <a:srgbClr val="002060"/>
                </a:solidFill>
                <a:latin typeface="#9Slide03 Arima Madurai ExtraBo" panose="00000900000000000000" pitchFamily="2" charset="0"/>
                <a:ea typeface="+mn-ea"/>
                <a:cs typeface="#9Slide03 Arima Madurai ExtraBo" panose="00000900000000000000" pitchFamily="2" charset="0"/>
              </a:rPr>
              <a:t> </a:t>
            </a:r>
            <a:r>
              <a:rPr lang="en-US" sz="5900" b="1" dirty="0" err="1">
                <a:solidFill>
                  <a:srgbClr val="002060"/>
                </a:solidFill>
                <a:latin typeface="#9Slide03 Arima Madurai ExtraBo" panose="00000900000000000000" pitchFamily="2" charset="0"/>
                <a:ea typeface="+mn-ea"/>
                <a:cs typeface="#9Slide03 Arima Madurai ExtraBo" panose="00000900000000000000" pitchFamily="2" charset="0"/>
              </a:rPr>
              <a:t>đạt</a:t>
            </a:r>
            <a:endParaRPr lang="en-US" sz="5900" b="1" dirty="0">
              <a:solidFill>
                <a:srgbClr val="002060"/>
              </a:solidFill>
              <a:latin typeface="#9Slide03 Arima Madurai ExtraBo" panose="00000900000000000000" pitchFamily="2" charset="0"/>
              <a:ea typeface="+mn-ea"/>
              <a:cs typeface="#9Slide03 Arima Madurai ExtraBo" panose="00000900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91D45D70-BF16-405B-871F-CA45656E5F3B}"/>
              </a:ext>
            </a:extLst>
          </p:cNvPr>
          <p:cNvGrpSpPr/>
          <p:nvPr/>
        </p:nvGrpSpPr>
        <p:grpSpPr>
          <a:xfrm>
            <a:off x="1602901" y="1941573"/>
            <a:ext cx="13344114" cy="2242667"/>
            <a:chOff x="887951" y="413357"/>
            <a:chExt cx="9995396" cy="1682000"/>
          </a:xfrm>
        </p:grpSpPr>
        <p:pic>
          <p:nvPicPr>
            <p:cNvPr id="15" name="Picture 14" descr="Cute happy smiling book Royalty Free Vector Image">
              <a:extLst>
                <a:ext uri="{FF2B5EF4-FFF2-40B4-BE49-F238E27FC236}">
                  <a16:creationId xmlns:a16="http://schemas.microsoft.com/office/drawing/2014/main" xmlns="" id="{6364D39F-5D7D-48D7-B085-7C6C6343E1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37100" y1="48148" x2="49300" y2="47778"/>
                          <a14:foregroundMark x1="49300" y1="47778" x2="71100" y2="50463"/>
                          <a14:foregroundMark x1="50400" y1="46759" x2="51300" y2="54259"/>
                          <a14:foregroundMark x1="49400" y1="47130" x2="41400" y2="46296"/>
                          <a14:foregroundMark x1="41400" y1="46296" x2="37400" y2="53426"/>
                          <a14:foregroundMark x1="37400" y1="53426" x2="42200" y2="60185"/>
                          <a14:foregroundMark x1="42200" y1="60185" x2="53300" y2="57593"/>
                          <a14:foregroundMark x1="53300" y1="57593" x2="60500" y2="50278"/>
                          <a14:foregroundMark x1="60500" y1="50278" x2="62900" y2="43519"/>
                          <a14:foregroundMark x1="62900" y1="43519" x2="49500" y2="47870"/>
                          <a14:foregroundMark x1="49500" y1="47870" x2="42300" y2="56111"/>
                          <a14:foregroundMark x1="42300" y1="56111" x2="52100" y2="54907"/>
                          <a14:foregroundMark x1="52100" y1="54907" x2="66900" y2="48519"/>
                          <a14:foregroundMark x1="66900" y1="48519" x2="67100" y2="48333"/>
                          <a14:foregroundMark x1="50200" y1="47130" x2="42300" y2="45926"/>
                          <a14:foregroundMark x1="42300" y1="45926" x2="37300" y2="51852"/>
                          <a14:foregroundMark x1="37300" y1="51852" x2="39400" y2="57407"/>
                          <a14:foregroundMark x1="35800" y1="48519" x2="38700" y2="56852"/>
                          <a14:foregroundMark x1="40200" y1="44815" x2="48000" y2="43519"/>
                          <a14:foregroundMark x1="48000" y1="43519" x2="50600" y2="48148"/>
                          <a14:foregroundMark x1="64000" y1="43241" x2="71800" y2="45833"/>
                          <a14:foregroundMark x1="71800" y1="45833" x2="73800" y2="49630"/>
                          <a14:foregroundMark x1="60000" y1="55093" x2="67700" y2="56852"/>
                          <a14:foregroundMark x1="67700" y1="56852" x2="72700" y2="51389"/>
                          <a14:foregroundMark x1="62300" y1="51944" x2="67300" y2="57037"/>
                          <a14:foregroundMark x1="63600" y1="57407" x2="71300" y2="55185"/>
                          <a14:foregroundMark x1="71300" y1="55185" x2="73000" y2="52778"/>
                          <a14:foregroundMark x1="80100" y1="48148" x2="80100" y2="48148"/>
                          <a14:foregroundMark x1="79600" y1="45370" x2="80700" y2="48333"/>
                          <a14:foregroundMark x1="77100" y1="53704" x2="79600" y2="50463"/>
                          <a14:foregroundMark x1="18500" y1="47963" x2="21000" y2="52778"/>
                          <a14:foregroundMark x1="40600" y1="76111" x2="41200" y2="76111"/>
                          <a14:foregroundMark x1="69600" y1="72685" x2="69600" y2="72685"/>
                          <a14:foregroundMark x1="69600" y1="72685" x2="69600" y2="72685"/>
                          <a14:foregroundMark x1="50800" y1="49815" x2="57700" y2="527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951" y="413357"/>
              <a:ext cx="1349555" cy="168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62B4FDD4-2861-4472-9607-00D2E10B1D1A}"/>
                </a:ext>
              </a:extLst>
            </p:cNvPr>
            <p:cNvSpPr txBox="1"/>
            <p:nvPr/>
          </p:nvSpPr>
          <p:spPr>
            <a:xfrm>
              <a:off x="2103528" y="979951"/>
              <a:ext cx="8779819" cy="1098173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kết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phép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bảng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chia 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 </a:t>
              </a:r>
              <a:r>
                <a:rPr lang="en-US" sz="4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lập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bảng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chia 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6.</a:t>
              </a:r>
              <a:endPara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Rectangle: Rounded Corners 4">
            <a:extLst>
              <a:ext uri="{FF2B5EF4-FFF2-40B4-BE49-F238E27FC236}">
                <a16:creationId xmlns:a16="http://schemas.microsoft.com/office/drawing/2014/main" xmlns="" id="{DC03A7B5-C74A-467F-AFE6-F6541FC41C13}"/>
              </a:ext>
            </a:extLst>
          </p:cNvPr>
          <p:cNvSpPr/>
          <p:nvPr/>
        </p:nvSpPr>
        <p:spPr>
          <a:xfrm>
            <a:off x="3333163" y="4438212"/>
            <a:ext cx="11721287" cy="149839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wrap="square" lIns="122018" tIns="61009" rIns="122018" bIns="61009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 descr="Cute happy smiling book Royalty Free Vector Image">
            <a:extLst>
              <a:ext uri="{FF2B5EF4-FFF2-40B4-BE49-F238E27FC236}">
                <a16:creationId xmlns:a16="http://schemas.microsoft.com/office/drawing/2014/main" xmlns="" id="{6364D39F-5D7D-48D7-B085-7C6C6343E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7100" y1="48148" x2="49300" y2="47778"/>
                        <a14:foregroundMark x1="49300" y1="47778" x2="71100" y2="50463"/>
                        <a14:foregroundMark x1="50400" y1="46759" x2="51300" y2="54259"/>
                        <a14:foregroundMark x1="49400" y1="47130" x2="41400" y2="46296"/>
                        <a14:foregroundMark x1="41400" y1="46296" x2="37400" y2="53426"/>
                        <a14:foregroundMark x1="37400" y1="53426" x2="42200" y2="60185"/>
                        <a14:foregroundMark x1="42200" y1="60185" x2="53300" y2="57593"/>
                        <a14:foregroundMark x1="53300" y1="57593" x2="60500" y2="50278"/>
                        <a14:foregroundMark x1="60500" y1="50278" x2="62900" y2="43519"/>
                        <a14:foregroundMark x1="62900" y1="43519" x2="49500" y2="47870"/>
                        <a14:foregroundMark x1="49500" y1="47870" x2="42300" y2="56111"/>
                        <a14:foregroundMark x1="42300" y1="56111" x2="52100" y2="54907"/>
                        <a14:foregroundMark x1="52100" y1="54907" x2="66900" y2="48519"/>
                        <a14:foregroundMark x1="66900" y1="48519" x2="67100" y2="48333"/>
                        <a14:foregroundMark x1="50200" y1="47130" x2="42300" y2="45926"/>
                        <a14:foregroundMark x1="42300" y1="45926" x2="37300" y2="51852"/>
                        <a14:foregroundMark x1="37300" y1="51852" x2="39400" y2="57407"/>
                        <a14:foregroundMark x1="35800" y1="48519" x2="38700" y2="56852"/>
                        <a14:foregroundMark x1="40200" y1="44815" x2="48000" y2="43519"/>
                        <a14:foregroundMark x1="48000" y1="43519" x2="50600" y2="48148"/>
                        <a14:foregroundMark x1="64000" y1="43241" x2="71800" y2="45833"/>
                        <a14:foregroundMark x1="71800" y1="45833" x2="73800" y2="49630"/>
                        <a14:foregroundMark x1="60000" y1="55093" x2="67700" y2="56852"/>
                        <a14:foregroundMark x1="67700" y1="56852" x2="72700" y2="51389"/>
                        <a14:foregroundMark x1="62300" y1="51944" x2="67300" y2="57037"/>
                        <a14:foregroundMark x1="63600" y1="57407" x2="71300" y2="55185"/>
                        <a14:foregroundMark x1="71300" y1="55185" x2="73000" y2="52778"/>
                        <a14:foregroundMark x1="80100" y1="48148" x2="80100" y2="48148"/>
                        <a14:foregroundMark x1="79600" y1="45370" x2="80700" y2="48333"/>
                        <a14:foregroundMark x1="77100" y1="53704" x2="79600" y2="50463"/>
                        <a14:foregroundMark x1="18500" y1="47963" x2="21000" y2="52778"/>
                        <a14:foregroundMark x1="40600" y1="76111" x2="41200" y2="76111"/>
                        <a14:foregroundMark x1="69600" y1="72685" x2="69600" y2="72685"/>
                        <a14:foregroundMark x1="69600" y1="72685" x2="69600" y2="72685"/>
                        <a14:foregroundMark x1="50800" y1="49815" x2="57700" y2="5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472" y="3885470"/>
            <a:ext cx="1801691" cy="224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Cute happy smiling book Royalty Free Vector Image">
            <a:extLst>
              <a:ext uri="{FF2B5EF4-FFF2-40B4-BE49-F238E27FC236}">
                <a16:creationId xmlns:a16="http://schemas.microsoft.com/office/drawing/2014/main" xmlns="" id="{6364D39F-5D7D-48D7-B085-7C6C6343E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7100" y1="48148" x2="49300" y2="47778"/>
                        <a14:foregroundMark x1="49300" y1="47778" x2="71100" y2="50463"/>
                        <a14:foregroundMark x1="50400" y1="46759" x2="51300" y2="54259"/>
                        <a14:foregroundMark x1="49400" y1="47130" x2="41400" y2="46296"/>
                        <a14:foregroundMark x1="41400" y1="46296" x2="37400" y2="53426"/>
                        <a14:foregroundMark x1="37400" y1="53426" x2="42200" y2="60185"/>
                        <a14:foregroundMark x1="42200" y1="60185" x2="53300" y2="57593"/>
                        <a14:foregroundMark x1="53300" y1="57593" x2="60500" y2="50278"/>
                        <a14:foregroundMark x1="60500" y1="50278" x2="62900" y2="43519"/>
                        <a14:foregroundMark x1="62900" y1="43519" x2="49500" y2="47870"/>
                        <a14:foregroundMark x1="49500" y1="47870" x2="42300" y2="56111"/>
                        <a14:foregroundMark x1="42300" y1="56111" x2="52100" y2="54907"/>
                        <a14:foregroundMark x1="52100" y1="54907" x2="66900" y2="48519"/>
                        <a14:foregroundMark x1="66900" y1="48519" x2="67100" y2="48333"/>
                        <a14:foregroundMark x1="50200" y1="47130" x2="42300" y2="45926"/>
                        <a14:foregroundMark x1="42300" y1="45926" x2="37300" y2="51852"/>
                        <a14:foregroundMark x1="37300" y1="51852" x2="39400" y2="57407"/>
                        <a14:foregroundMark x1="35800" y1="48519" x2="38700" y2="56852"/>
                        <a14:foregroundMark x1="40200" y1="44815" x2="48000" y2="43519"/>
                        <a14:foregroundMark x1="48000" y1="43519" x2="50600" y2="48148"/>
                        <a14:foregroundMark x1="64000" y1="43241" x2="71800" y2="45833"/>
                        <a14:foregroundMark x1="71800" y1="45833" x2="73800" y2="49630"/>
                        <a14:foregroundMark x1="60000" y1="55093" x2="67700" y2="56852"/>
                        <a14:foregroundMark x1="67700" y1="56852" x2="72700" y2="51389"/>
                        <a14:foregroundMark x1="62300" y1="51944" x2="67300" y2="57037"/>
                        <a14:foregroundMark x1="63600" y1="57407" x2="71300" y2="55185"/>
                        <a14:foregroundMark x1="71300" y1="55185" x2="73000" y2="52778"/>
                        <a14:foregroundMark x1="80100" y1="48148" x2="80100" y2="48148"/>
                        <a14:foregroundMark x1="79600" y1="45370" x2="80700" y2="48333"/>
                        <a14:foregroundMark x1="77100" y1="53704" x2="79600" y2="50463"/>
                        <a14:foregroundMark x1="18500" y1="47963" x2="21000" y2="52778"/>
                        <a14:foregroundMark x1="40600" y1="76111" x2="41200" y2="76111"/>
                        <a14:foregroundMark x1="69600" y1="72685" x2="69600" y2="72685"/>
                        <a14:foregroundMark x1="69600" y1="72685" x2="69600" y2="72685"/>
                        <a14:foregroundMark x1="50800" y1="49815" x2="57700" y2="5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332" y="5888876"/>
            <a:ext cx="1801691" cy="224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2B4FDD4-2861-4472-9607-00D2E10B1D1A}"/>
              </a:ext>
            </a:extLst>
          </p:cNvPr>
          <p:cNvSpPr txBox="1"/>
          <p:nvPr/>
        </p:nvSpPr>
        <p:spPr>
          <a:xfrm>
            <a:off x="3225728" y="6448770"/>
            <a:ext cx="11721287" cy="817354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wrap="square" lIns="122018" tIns="61009" rIns="122018" bIns="61009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9013247">
            <a:off x="520855" y="741232"/>
            <a:ext cx="3266994" cy="115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40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09449430-9CDA-EEA7-10CC-B67411474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2A628721-426C-C6DA-6C1E-BACBEB6E83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319" y="3029672"/>
            <a:ext cx="6248461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89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4D87CA9D-FC9C-A43C-969E-FB31221C5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919" y="1066800"/>
            <a:ext cx="11591905" cy="3804016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4DF09D44-A329-B7A5-D45B-E3BB433D0B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08" y="2514600"/>
            <a:ext cx="8696325" cy="645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94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EFCA4699-EC9A-437F-CDFF-2CAA6A3E5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402552DA-D257-1D48-1A02-8A87962425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119" y="1970731"/>
            <a:ext cx="6248942" cy="43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6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>
            <a:extLst>
              <a:ext uri="{FF2B5EF4-FFF2-40B4-BE49-F238E27FC236}">
                <a16:creationId xmlns:a16="http://schemas.microsoft.com/office/drawing/2014/main" xmlns="" id="{81461C5A-DA40-2486-4B1E-807BD9588A59}"/>
              </a:ext>
            </a:extLst>
          </p:cNvPr>
          <p:cNvSpPr txBox="1"/>
          <p:nvPr/>
        </p:nvSpPr>
        <p:spPr>
          <a:xfrm>
            <a:off x="6103387" y="598370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xmlns="" id="{69E61E04-1876-FC3A-6F2F-2F06C9870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3119" y="762000"/>
            <a:ext cx="4297234" cy="691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  x  1   =  6</a:t>
            </a:r>
          </a:p>
          <a:p>
            <a:pPr marL="0" marR="0" lvl="0" indent="0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  x  2   =  12</a:t>
            </a:r>
            <a:endParaRPr lang="en-US" sz="4400" b="1" noProof="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marL="0" marR="0" lvl="0" indent="0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 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  3   =  18</a:t>
            </a:r>
          </a:p>
          <a:p>
            <a:pPr lvl="0" eaLnBrk="1" hangingPunct="1">
              <a:defRPr/>
            </a:pPr>
            <a:r>
              <a: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  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  4   =  24  </a:t>
            </a:r>
          </a:p>
          <a:p>
            <a:pPr lvl="0" eaLnBrk="1" hangingPunct="1">
              <a:defRPr/>
            </a:pPr>
            <a:r>
              <a: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  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  5   =  30</a:t>
            </a:r>
          </a:p>
          <a:p>
            <a:pPr lvl="0" eaLnBrk="1" hangingPunct="1">
              <a:defRPr/>
            </a:pPr>
            <a:r>
              <a: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  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  6   =  36</a:t>
            </a:r>
          </a:p>
          <a:p>
            <a:pPr lvl="0" eaLnBrk="1" hangingPunct="1">
              <a:defRPr/>
            </a:pPr>
            <a:r>
              <a: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  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  7   =  42</a:t>
            </a:r>
          </a:p>
          <a:p>
            <a:pPr lvl="0" eaLnBrk="1" hangingPunct="1">
              <a:defRPr/>
            </a:pPr>
            <a:r>
              <a: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  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  8   =  48</a:t>
            </a:r>
          </a:p>
          <a:p>
            <a:pPr lvl="0" eaLnBrk="1" hangingPunct="1">
              <a:defRPr/>
            </a:pPr>
            <a:r>
              <a: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  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  9   =  54</a:t>
            </a:r>
          </a:p>
          <a:p>
            <a:pPr lvl="0" eaLnBrk="1" hangingPunct="1">
              <a:defRPr/>
            </a:pPr>
            <a:r>
              <a: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 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  10  =  60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4" name="Picture 122" descr="hoa2">
            <a:extLst>
              <a:ext uri="{FF2B5EF4-FFF2-40B4-BE49-F238E27FC236}">
                <a16:creationId xmlns:a16="http://schemas.microsoft.com/office/drawing/2014/main" xmlns="" id="{4B358608-3B55-87AF-833D-2D992C73F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693" y="778828"/>
            <a:ext cx="746919" cy="73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2" descr="hoa2">
            <a:extLst>
              <a:ext uri="{FF2B5EF4-FFF2-40B4-BE49-F238E27FC236}">
                <a16:creationId xmlns:a16="http://schemas.microsoft.com/office/drawing/2014/main" xmlns="" id="{27668260-26AC-F229-F257-C64E1E254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747" y="1531441"/>
            <a:ext cx="624681" cy="61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2" descr="hoa2">
            <a:extLst>
              <a:ext uri="{FF2B5EF4-FFF2-40B4-BE49-F238E27FC236}">
                <a16:creationId xmlns:a16="http://schemas.microsoft.com/office/drawing/2014/main" xmlns="" id="{24722A5B-74D1-A4BA-3857-F8475AB5D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152" y="2182650"/>
            <a:ext cx="624681" cy="61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2" descr="hoa2">
            <a:extLst>
              <a:ext uri="{FF2B5EF4-FFF2-40B4-BE49-F238E27FC236}">
                <a16:creationId xmlns:a16="http://schemas.microsoft.com/office/drawing/2014/main" xmlns="" id="{EFD5BC98-E6E8-BE40-CE5A-0FAAFFBC1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226" y="2920077"/>
            <a:ext cx="891131" cy="704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2" descr="hoa2">
            <a:extLst>
              <a:ext uri="{FF2B5EF4-FFF2-40B4-BE49-F238E27FC236}">
                <a16:creationId xmlns:a16="http://schemas.microsoft.com/office/drawing/2014/main" xmlns="" id="{3F301722-B8E4-73EF-EF43-27C7D3743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126" y="6922821"/>
            <a:ext cx="656302" cy="61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2" descr="hoa2">
            <a:extLst>
              <a:ext uri="{FF2B5EF4-FFF2-40B4-BE49-F238E27FC236}">
                <a16:creationId xmlns:a16="http://schemas.microsoft.com/office/drawing/2014/main" xmlns="" id="{662F6248-811C-1E04-B5AF-17A9FD10B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711" y="3603214"/>
            <a:ext cx="802007" cy="61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2" descr="hoa2">
            <a:extLst>
              <a:ext uri="{FF2B5EF4-FFF2-40B4-BE49-F238E27FC236}">
                <a16:creationId xmlns:a16="http://schemas.microsoft.com/office/drawing/2014/main" xmlns="" id="{734D90A4-639E-A244-498B-C90A171FC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010" y="4266724"/>
            <a:ext cx="624681" cy="61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2" descr="hoa2">
            <a:extLst>
              <a:ext uri="{FF2B5EF4-FFF2-40B4-BE49-F238E27FC236}">
                <a16:creationId xmlns:a16="http://schemas.microsoft.com/office/drawing/2014/main" xmlns="" id="{0F1A0963-5A44-4CD2-6C44-718D4D652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581" y="4938707"/>
            <a:ext cx="609601" cy="60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2" descr="hoa2">
            <a:extLst>
              <a:ext uri="{FF2B5EF4-FFF2-40B4-BE49-F238E27FC236}">
                <a16:creationId xmlns:a16="http://schemas.microsoft.com/office/drawing/2014/main" xmlns="" id="{E9B8EB6E-AD78-1C78-7408-9A328641E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605" y="5577282"/>
            <a:ext cx="713343" cy="61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2" descr="hoa2">
            <a:extLst>
              <a:ext uri="{FF2B5EF4-FFF2-40B4-BE49-F238E27FC236}">
                <a16:creationId xmlns:a16="http://schemas.microsoft.com/office/drawing/2014/main" xmlns="" id="{0B676FC6-D4E4-4F7B-C5DB-9869F336A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711" y="6234396"/>
            <a:ext cx="713343" cy="61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Hình ảnh 13" descr="Ảnh có chứa mẫu họa, đồ họa véc-tơ&#10;&#10;Mô tả được tạo tự động">
            <a:extLst>
              <a:ext uri="{FF2B5EF4-FFF2-40B4-BE49-F238E27FC236}">
                <a16:creationId xmlns:a16="http://schemas.microsoft.com/office/drawing/2014/main" xmlns="" id="{3A8C98CD-9A3E-3D26-90AB-2A7150FABE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519" y="3733800"/>
            <a:ext cx="5098951" cy="4075538"/>
          </a:xfrm>
          <a:prstGeom prst="rect">
            <a:avLst/>
          </a:prstGeom>
        </p:spPr>
      </p:pic>
      <p:sp>
        <p:nvSpPr>
          <p:cNvPr id="15" name="Bong bóng Lời nói: Hình bầu dục 14">
            <a:extLst>
              <a:ext uri="{FF2B5EF4-FFF2-40B4-BE49-F238E27FC236}">
                <a16:creationId xmlns:a16="http://schemas.microsoft.com/office/drawing/2014/main" xmlns="" id="{1BDA20BE-1AFA-A69D-8EDE-E91C7F8754B2}"/>
              </a:ext>
            </a:extLst>
          </p:cNvPr>
          <p:cNvSpPr/>
          <p:nvPr/>
        </p:nvSpPr>
        <p:spPr>
          <a:xfrm>
            <a:off x="9094500" y="2130908"/>
            <a:ext cx="4953000" cy="1648526"/>
          </a:xfrm>
          <a:prstGeom prst="wedgeEllipseCallout">
            <a:avLst>
              <a:gd name="adj1" fmla="val 20152"/>
              <a:gd name="adj2" fmla="val 7378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SVN-Poky's" panose="020B0606040200020203" pitchFamily="34" charset="0"/>
              </a:rPr>
              <a:t>Ai</a:t>
            </a:r>
            <a:r>
              <a:rPr lang="en-US" sz="4000">
                <a:ln>
                  <a:solidFill>
                    <a:sysClr val="windowText" lastClr="000000"/>
                  </a:solidFill>
                </a:ln>
                <a:latin typeface="SVN-Poky's" panose="020B0606040200020203" pitchFamily="34" charset="0"/>
              </a:rPr>
              <a:t> </a:t>
            </a:r>
            <a:r>
              <a:rPr lang="en-US" sz="400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SVN-Poky's" panose="020B0606040200020203" pitchFamily="34" charset="0"/>
              </a:rPr>
              <a:t>thông</a:t>
            </a:r>
            <a:r>
              <a:rPr lang="en-US" sz="4000">
                <a:ln>
                  <a:solidFill>
                    <a:sysClr val="windowText" lastClr="000000"/>
                  </a:solidFill>
                </a:ln>
                <a:latin typeface="SVN-Poky's" panose="020B0606040200020203" pitchFamily="34" charset="0"/>
              </a:rPr>
              <a:t> </a:t>
            </a:r>
            <a:r>
              <a:rPr lang="en-US" sz="4000">
                <a:ln>
                  <a:solidFill>
                    <a:sysClr val="windowText" lastClr="000000"/>
                  </a:solidFill>
                </a:ln>
                <a:solidFill>
                  <a:srgbClr val="FF3399"/>
                </a:solidFill>
                <a:latin typeface="SVN-Poky's" panose="020B0606040200020203" pitchFamily="34" charset="0"/>
              </a:rPr>
              <a:t>minh</a:t>
            </a:r>
            <a:r>
              <a:rPr lang="en-US" sz="4000">
                <a:ln>
                  <a:solidFill>
                    <a:sysClr val="windowText" lastClr="000000"/>
                  </a:solidFill>
                </a:ln>
                <a:latin typeface="SVN-Poky's" panose="020B0606040200020203" pitchFamily="34" charset="0"/>
              </a:rPr>
              <a:t> </a:t>
            </a:r>
            <a:r>
              <a:rPr lang="en-US" sz="400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SVN-Poky's" panose="020B0606040200020203" pitchFamily="34" charset="0"/>
              </a:rPr>
              <a:t>hơn?</a:t>
            </a:r>
          </a:p>
        </p:txBody>
      </p:sp>
    </p:spTree>
    <p:extLst>
      <p:ext uri="{BB962C8B-B14F-4D97-AF65-F5344CB8AC3E}">
        <p14:creationId xmlns:p14="http://schemas.microsoft.com/office/powerpoint/2010/main" val="196449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2">
            <a:extLst>
              <a:ext uri="{FF2B5EF4-FFF2-40B4-BE49-F238E27FC236}">
                <a16:creationId xmlns:a16="http://schemas.microsoft.com/office/drawing/2014/main" xmlns="" id="{9A7B505E-2FD7-94C5-296F-580D09666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1346200"/>
            <a:ext cx="13944600" cy="645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1F1C5142-70B8-7D18-0002-46D7AA457013}"/>
              </a:ext>
            </a:extLst>
          </p:cNvPr>
          <p:cNvSpPr txBox="1"/>
          <p:nvPr/>
        </p:nvSpPr>
        <p:spPr>
          <a:xfrm>
            <a:off x="3456069" y="449759"/>
            <a:ext cx="1203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7030A0"/>
                </a:solidFill>
                <a:latin typeface="HP001 4 hàng" panose="020B0603050302020204" pitchFamily="34" charset="0"/>
              </a:rPr>
              <a:t>Thứ … ngày … tháng … năm 20 …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EA10AC12-72F7-439E-9C2D-7907B59F50E1}"/>
              </a:ext>
            </a:extLst>
          </p:cNvPr>
          <p:cNvSpPr txBox="1"/>
          <p:nvPr/>
        </p:nvSpPr>
        <p:spPr>
          <a:xfrm>
            <a:off x="6977484" y="1350525"/>
            <a:ext cx="1203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7030A0"/>
                </a:solidFill>
                <a:latin typeface="HP001 4 hàng" panose="020B0603050302020204" pitchFamily="34" charset="0"/>
              </a:rPr>
              <a:t>Toán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E93E0800-ACF0-C0F0-FB75-373BF20E649F}"/>
              </a:ext>
            </a:extLst>
          </p:cNvPr>
          <p:cNvSpPr txBox="1"/>
          <p:nvPr/>
        </p:nvSpPr>
        <p:spPr>
          <a:xfrm>
            <a:off x="5242719" y="2287149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C00000"/>
                </a:solidFill>
                <a:latin typeface="HP001 4 hàng" panose="020B0603050302020204" pitchFamily="34" charset="0"/>
              </a:rPr>
              <a:t>Bảng chia 6 (tiết 1)</a:t>
            </a:r>
          </a:p>
        </p:txBody>
      </p:sp>
    </p:spTree>
    <p:extLst>
      <p:ext uri="{BB962C8B-B14F-4D97-AF65-F5344CB8AC3E}">
        <p14:creationId xmlns:p14="http://schemas.microsoft.com/office/powerpoint/2010/main" val="43584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5098" y="4410513"/>
            <a:ext cx="12207479" cy="220768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rcRect t="3" b="15726"/>
          <a:stretch>
            <a:fillRect/>
          </a:stretch>
        </p:blipFill>
        <p:spPr>
          <a:xfrm>
            <a:off x="-4341" y="3447"/>
            <a:ext cx="16276149" cy="9143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167648" y="341055"/>
            <a:ext cx="14359430" cy="8202407"/>
          </a:xfrm>
          <a:prstGeom prst="rect">
            <a:avLst/>
          </a:prstGeom>
        </p:spPr>
      </p:pic>
      <p:sp>
        <p:nvSpPr>
          <p:cNvPr id="13" name="Flowchart: Terminator 12">
            <a:extLst>
              <a:ext uri="{FF2B5EF4-FFF2-40B4-BE49-F238E27FC236}">
                <a16:creationId xmlns:a16="http://schemas.microsoft.com/office/drawing/2014/main" xmlns="" id="{7F8F3850-059A-425D-A833-AFD488FF7AF3}"/>
              </a:ext>
            </a:extLst>
          </p:cNvPr>
          <p:cNvSpPr/>
          <p:nvPr/>
        </p:nvSpPr>
        <p:spPr>
          <a:xfrm>
            <a:off x="4558657" y="806673"/>
            <a:ext cx="7150153" cy="982475"/>
          </a:xfrm>
          <a:prstGeom prst="flowChartTerminator">
            <a:avLst/>
          </a:prstGeom>
          <a:solidFill>
            <a:srgbClr val="EFF5FB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122018" tIns="61009" rIns="122018" bIns="61009" rtlCol="0" anchor="ctr"/>
          <a:lstStyle/>
          <a:p>
            <a:pPr algn="ctr" defTabSz="1220175">
              <a:buClrTx/>
              <a:defRPr/>
            </a:pPr>
            <a:r>
              <a:rPr lang="en-US" sz="5900" b="1" dirty="0" err="1">
                <a:solidFill>
                  <a:srgbClr val="002060"/>
                </a:solidFill>
                <a:latin typeface="#9Slide03 Arima Madurai ExtraBo" panose="00000900000000000000" pitchFamily="2" charset="0"/>
                <a:ea typeface="+mn-ea"/>
                <a:cs typeface="#9Slide03 Arima Madurai ExtraBo" panose="00000900000000000000" pitchFamily="2" charset="0"/>
              </a:rPr>
              <a:t>Yêu</a:t>
            </a:r>
            <a:r>
              <a:rPr lang="en-US" sz="5900" b="1" dirty="0">
                <a:solidFill>
                  <a:srgbClr val="002060"/>
                </a:solidFill>
                <a:latin typeface="#9Slide03 Arima Madurai ExtraBo" panose="00000900000000000000" pitchFamily="2" charset="0"/>
                <a:ea typeface="+mn-ea"/>
                <a:cs typeface="#9Slide03 Arima Madurai ExtraBo" panose="00000900000000000000" pitchFamily="2" charset="0"/>
              </a:rPr>
              <a:t> </a:t>
            </a:r>
            <a:r>
              <a:rPr lang="en-US" sz="5900" b="1" dirty="0" err="1">
                <a:solidFill>
                  <a:srgbClr val="002060"/>
                </a:solidFill>
                <a:latin typeface="#9Slide03 Arima Madurai ExtraBo" panose="00000900000000000000" pitchFamily="2" charset="0"/>
                <a:ea typeface="+mn-ea"/>
                <a:cs typeface="#9Slide03 Arima Madurai ExtraBo" panose="00000900000000000000" pitchFamily="2" charset="0"/>
              </a:rPr>
              <a:t>cầu</a:t>
            </a:r>
            <a:r>
              <a:rPr lang="en-US" sz="5900" b="1" dirty="0">
                <a:solidFill>
                  <a:srgbClr val="002060"/>
                </a:solidFill>
                <a:latin typeface="#9Slide03 Arima Madurai ExtraBo" panose="00000900000000000000" pitchFamily="2" charset="0"/>
                <a:ea typeface="+mn-ea"/>
                <a:cs typeface="#9Slide03 Arima Madurai ExtraBo" panose="00000900000000000000" pitchFamily="2" charset="0"/>
              </a:rPr>
              <a:t> </a:t>
            </a:r>
            <a:r>
              <a:rPr lang="en-US" sz="5900" b="1" dirty="0" err="1">
                <a:solidFill>
                  <a:srgbClr val="002060"/>
                </a:solidFill>
                <a:latin typeface="#9Slide03 Arima Madurai ExtraBo" panose="00000900000000000000" pitchFamily="2" charset="0"/>
                <a:ea typeface="+mn-ea"/>
                <a:cs typeface="#9Slide03 Arima Madurai ExtraBo" panose="00000900000000000000" pitchFamily="2" charset="0"/>
              </a:rPr>
              <a:t>cần</a:t>
            </a:r>
            <a:r>
              <a:rPr lang="en-US" sz="5900" b="1" dirty="0">
                <a:solidFill>
                  <a:srgbClr val="002060"/>
                </a:solidFill>
                <a:latin typeface="#9Slide03 Arima Madurai ExtraBo" panose="00000900000000000000" pitchFamily="2" charset="0"/>
                <a:ea typeface="+mn-ea"/>
                <a:cs typeface="#9Slide03 Arima Madurai ExtraBo" panose="00000900000000000000" pitchFamily="2" charset="0"/>
              </a:rPr>
              <a:t> </a:t>
            </a:r>
            <a:r>
              <a:rPr lang="en-US" sz="5900" b="1" dirty="0" err="1">
                <a:solidFill>
                  <a:srgbClr val="002060"/>
                </a:solidFill>
                <a:latin typeface="#9Slide03 Arima Madurai ExtraBo" panose="00000900000000000000" pitchFamily="2" charset="0"/>
                <a:ea typeface="+mn-ea"/>
                <a:cs typeface="#9Slide03 Arima Madurai ExtraBo" panose="00000900000000000000" pitchFamily="2" charset="0"/>
              </a:rPr>
              <a:t>đạt</a:t>
            </a:r>
            <a:endParaRPr lang="en-US" sz="5900" b="1" dirty="0">
              <a:solidFill>
                <a:srgbClr val="002060"/>
              </a:solidFill>
              <a:latin typeface="#9Slide03 Arima Madurai ExtraBo" panose="00000900000000000000" pitchFamily="2" charset="0"/>
              <a:ea typeface="+mn-ea"/>
              <a:cs typeface="#9Slide03 Arima Madurai ExtraBo" panose="00000900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91D45D70-BF16-405B-871F-CA45656E5F3B}"/>
              </a:ext>
            </a:extLst>
          </p:cNvPr>
          <p:cNvGrpSpPr/>
          <p:nvPr/>
        </p:nvGrpSpPr>
        <p:grpSpPr>
          <a:xfrm>
            <a:off x="1602901" y="1941573"/>
            <a:ext cx="13344114" cy="2242667"/>
            <a:chOff x="887951" y="413357"/>
            <a:chExt cx="9995396" cy="1682000"/>
          </a:xfrm>
        </p:grpSpPr>
        <p:pic>
          <p:nvPicPr>
            <p:cNvPr id="15" name="Picture 14" descr="Cute happy smiling book Royalty Free Vector Image">
              <a:extLst>
                <a:ext uri="{FF2B5EF4-FFF2-40B4-BE49-F238E27FC236}">
                  <a16:creationId xmlns:a16="http://schemas.microsoft.com/office/drawing/2014/main" xmlns="" id="{6364D39F-5D7D-48D7-B085-7C6C6343E1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37100" y1="48148" x2="49300" y2="47778"/>
                          <a14:foregroundMark x1="49300" y1="47778" x2="71100" y2="50463"/>
                          <a14:foregroundMark x1="50400" y1="46759" x2="51300" y2="54259"/>
                          <a14:foregroundMark x1="49400" y1="47130" x2="41400" y2="46296"/>
                          <a14:foregroundMark x1="41400" y1="46296" x2="37400" y2="53426"/>
                          <a14:foregroundMark x1="37400" y1="53426" x2="42200" y2="60185"/>
                          <a14:foregroundMark x1="42200" y1="60185" x2="53300" y2="57593"/>
                          <a14:foregroundMark x1="53300" y1="57593" x2="60500" y2="50278"/>
                          <a14:foregroundMark x1="60500" y1="50278" x2="62900" y2="43519"/>
                          <a14:foregroundMark x1="62900" y1="43519" x2="49500" y2="47870"/>
                          <a14:foregroundMark x1="49500" y1="47870" x2="42300" y2="56111"/>
                          <a14:foregroundMark x1="42300" y1="56111" x2="52100" y2="54907"/>
                          <a14:foregroundMark x1="52100" y1="54907" x2="66900" y2="48519"/>
                          <a14:foregroundMark x1="66900" y1="48519" x2="67100" y2="48333"/>
                          <a14:foregroundMark x1="50200" y1="47130" x2="42300" y2="45926"/>
                          <a14:foregroundMark x1="42300" y1="45926" x2="37300" y2="51852"/>
                          <a14:foregroundMark x1="37300" y1="51852" x2="39400" y2="57407"/>
                          <a14:foregroundMark x1="35800" y1="48519" x2="38700" y2="56852"/>
                          <a14:foregroundMark x1="40200" y1="44815" x2="48000" y2="43519"/>
                          <a14:foregroundMark x1="48000" y1="43519" x2="50600" y2="48148"/>
                          <a14:foregroundMark x1="64000" y1="43241" x2="71800" y2="45833"/>
                          <a14:foregroundMark x1="71800" y1="45833" x2="73800" y2="49630"/>
                          <a14:foregroundMark x1="60000" y1="55093" x2="67700" y2="56852"/>
                          <a14:foregroundMark x1="67700" y1="56852" x2="72700" y2="51389"/>
                          <a14:foregroundMark x1="62300" y1="51944" x2="67300" y2="57037"/>
                          <a14:foregroundMark x1="63600" y1="57407" x2="71300" y2="55185"/>
                          <a14:foregroundMark x1="71300" y1="55185" x2="73000" y2="52778"/>
                          <a14:foregroundMark x1="80100" y1="48148" x2="80100" y2="48148"/>
                          <a14:foregroundMark x1="79600" y1="45370" x2="80700" y2="48333"/>
                          <a14:foregroundMark x1="77100" y1="53704" x2="79600" y2="50463"/>
                          <a14:foregroundMark x1="18500" y1="47963" x2="21000" y2="52778"/>
                          <a14:foregroundMark x1="40600" y1="76111" x2="41200" y2="76111"/>
                          <a14:foregroundMark x1="69600" y1="72685" x2="69600" y2="72685"/>
                          <a14:foregroundMark x1="69600" y1="72685" x2="69600" y2="72685"/>
                          <a14:foregroundMark x1="50800" y1="49815" x2="57700" y2="527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951" y="413357"/>
              <a:ext cx="1349555" cy="168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62B4FDD4-2861-4472-9607-00D2E10B1D1A}"/>
                </a:ext>
              </a:extLst>
            </p:cNvPr>
            <p:cNvSpPr txBox="1"/>
            <p:nvPr/>
          </p:nvSpPr>
          <p:spPr>
            <a:xfrm>
              <a:off x="2103528" y="979951"/>
              <a:ext cx="8779819" cy="1098173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kết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phép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bảng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chia 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 </a:t>
              </a:r>
              <a:r>
                <a:rPr lang="en-US" sz="4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lập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bảng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chia 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6.</a:t>
              </a:r>
              <a:endPara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Rectangle: Rounded Corners 4">
            <a:extLst>
              <a:ext uri="{FF2B5EF4-FFF2-40B4-BE49-F238E27FC236}">
                <a16:creationId xmlns:a16="http://schemas.microsoft.com/office/drawing/2014/main" xmlns="" id="{DC03A7B5-C74A-467F-AFE6-F6541FC41C13}"/>
              </a:ext>
            </a:extLst>
          </p:cNvPr>
          <p:cNvSpPr/>
          <p:nvPr/>
        </p:nvSpPr>
        <p:spPr>
          <a:xfrm>
            <a:off x="3333163" y="4438212"/>
            <a:ext cx="11721287" cy="149839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wrap="square" lIns="122018" tIns="61009" rIns="122018" bIns="61009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 descr="Cute happy smiling book Royalty Free Vector Image">
            <a:extLst>
              <a:ext uri="{FF2B5EF4-FFF2-40B4-BE49-F238E27FC236}">
                <a16:creationId xmlns:a16="http://schemas.microsoft.com/office/drawing/2014/main" xmlns="" id="{6364D39F-5D7D-48D7-B085-7C6C6343E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7100" y1="48148" x2="49300" y2="47778"/>
                        <a14:foregroundMark x1="49300" y1="47778" x2="71100" y2="50463"/>
                        <a14:foregroundMark x1="50400" y1="46759" x2="51300" y2="54259"/>
                        <a14:foregroundMark x1="49400" y1="47130" x2="41400" y2="46296"/>
                        <a14:foregroundMark x1="41400" y1="46296" x2="37400" y2="53426"/>
                        <a14:foregroundMark x1="37400" y1="53426" x2="42200" y2="60185"/>
                        <a14:foregroundMark x1="42200" y1="60185" x2="53300" y2="57593"/>
                        <a14:foregroundMark x1="53300" y1="57593" x2="60500" y2="50278"/>
                        <a14:foregroundMark x1="60500" y1="50278" x2="62900" y2="43519"/>
                        <a14:foregroundMark x1="62900" y1="43519" x2="49500" y2="47870"/>
                        <a14:foregroundMark x1="49500" y1="47870" x2="42300" y2="56111"/>
                        <a14:foregroundMark x1="42300" y1="56111" x2="52100" y2="54907"/>
                        <a14:foregroundMark x1="52100" y1="54907" x2="66900" y2="48519"/>
                        <a14:foregroundMark x1="66900" y1="48519" x2="67100" y2="48333"/>
                        <a14:foregroundMark x1="50200" y1="47130" x2="42300" y2="45926"/>
                        <a14:foregroundMark x1="42300" y1="45926" x2="37300" y2="51852"/>
                        <a14:foregroundMark x1="37300" y1="51852" x2="39400" y2="57407"/>
                        <a14:foregroundMark x1="35800" y1="48519" x2="38700" y2="56852"/>
                        <a14:foregroundMark x1="40200" y1="44815" x2="48000" y2="43519"/>
                        <a14:foregroundMark x1="48000" y1="43519" x2="50600" y2="48148"/>
                        <a14:foregroundMark x1="64000" y1="43241" x2="71800" y2="45833"/>
                        <a14:foregroundMark x1="71800" y1="45833" x2="73800" y2="49630"/>
                        <a14:foregroundMark x1="60000" y1="55093" x2="67700" y2="56852"/>
                        <a14:foregroundMark x1="67700" y1="56852" x2="72700" y2="51389"/>
                        <a14:foregroundMark x1="62300" y1="51944" x2="67300" y2="57037"/>
                        <a14:foregroundMark x1="63600" y1="57407" x2="71300" y2="55185"/>
                        <a14:foregroundMark x1="71300" y1="55185" x2="73000" y2="52778"/>
                        <a14:foregroundMark x1="80100" y1="48148" x2="80100" y2="48148"/>
                        <a14:foregroundMark x1="79600" y1="45370" x2="80700" y2="48333"/>
                        <a14:foregroundMark x1="77100" y1="53704" x2="79600" y2="50463"/>
                        <a14:foregroundMark x1="18500" y1="47963" x2="21000" y2="52778"/>
                        <a14:foregroundMark x1="40600" y1="76111" x2="41200" y2="76111"/>
                        <a14:foregroundMark x1="69600" y1="72685" x2="69600" y2="72685"/>
                        <a14:foregroundMark x1="69600" y1="72685" x2="69600" y2="72685"/>
                        <a14:foregroundMark x1="50800" y1="49815" x2="57700" y2="5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472" y="3885470"/>
            <a:ext cx="1801691" cy="224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Cute happy smiling book Royalty Free Vector Image">
            <a:extLst>
              <a:ext uri="{FF2B5EF4-FFF2-40B4-BE49-F238E27FC236}">
                <a16:creationId xmlns:a16="http://schemas.microsoft.com/office/drawing/2014/main" xmlns="" id="{6364D39F-5D7D-48D7-B085-7C6C6343E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7100" y1="48148" x2="49300" y2="47778"/>
                        <a14:foregroundMark x1="49300" y1="47778" x2="71100" y2="50463"/>
                        <a14:foregroundMark x1="50400" y1="46759" x2="51300" y2="54259"/>
                        <a14:foregroundMark x1="49400" y1="47130" x2="41400" y2="46296"/>
                        <a14:foregroundMark x1="41400" y1="46296" x2="37400" y2="53426"/>
                        <a14:foregroundMark x1="37400" y1="53426" x2="42200" y2="60185"/>
                        <a14:foregroundMark x1="42200" y1="60185" x2="53300" y2="57593"/>
                        <a14:foregroundMark x1="53300" y1="57593" x2="60500" y2="50278"/>
                        <a14:foregroundMark x1="60500" y1="50278" x2="62900" y2="43519"/>
                        <a14:foregroundMark x1="62900" y1="43519" x2="49500" y2="47870"/>
                        <a14:foregroundMark x1="49500" y1="47870" x2="42300" y2="56111"/>
                        <a14:foregroundMark x1="42300" y1="56111" x2="52100" y2="54907"/>
                        <a14:foregroundMark x1="52100" y1="54907" x2="66900" y2="48519"/>
                        <a14:foregroundMark x1="66900" y1="48519" x2="67100" y2="48333"/>
                        <a14:foregroundMark x1="50200" y1="47130" x2="42300" y2="45926"/>
                        <a14:foregroundMark x1="42300" y1="45926" x2="37300" y2="51852"/>
                        <a14:foregroundMark x1="37300" y1="51852" x2="39400" y2="57407"/>
                        <a14:foregroundMark x1="35800" y1="48519" x2="38700" y2="56852"/>
                        <a14:foregroundMark x1="40200" y1="44815" x2="48000" y2="43519"/>
                        <a14:foregroundMark x1="48000" y1="43519" x2="50600" y2="48148"/>
                        <a14:foregroundMark x1="64000" y1="43241" x2="71800" y2="45833"/>
                        <a14:foregroundMark x1="71800" y1="45833" x2="73800" y2="49630"/>
                        <a14:foregroundMark x1="60000" y1="55093" x2="67700" y2="56852"/>
                        <a14:foregroundMark x1="67700" y1="56852" x2="72700" y2="51389"/>
                        <a14:foregroundMark x1="62300" y1="51944" x2="67300" y2="57037"/>
                        <a14:foregroundMark x1="63600" y1="57407" x2="71300" y2="55185"/>
                        <a14:foregroundMark x1="71300" y1="55185" x2="73000" y2="52778"/>
                        <a14:foregroundMark x1="80100" y1="48148" x2="80100" y2="48148"/>
                        <a14:foregroundMark x1="79600" y1="45370" x2="80700" y2="48333"/>
                        <a14:foregroundMark x1="77100" y1="53704" x2="79600" y2="50463"/>
                        <a14:foregroundMark x1="18500" y1="47963" x2="21000" y2="52778"/>
                        <a14:foregroundMark x1="40600" y1="76111" x2="41200" y2="76111"/>
                        <a14:foregroundMark x1="69600" y1="72685" x2="69600" y2="72685"/>
                        <a14:foregroundMark x1="69600" y1="72685" x2="69600" y2="72685"/>
                        <a14:foregroundMark x1="50800" y1="49815" x2="57700" y2="5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332" y="5888876"/>
            <a:ext cx="1801691" cy="224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2B4FDD4-2861-4472-9607-00D2E10B1D1A}"/>
              </a:ext>
            </a:extLst>
          </p:cNvPr>
          <p:cNvSpPr txBox="1"/>
          <p:nvPr/>
        </p:nvSpPr>
        <p:spPr>
          <a:xfrm>
            <a:off x="3225728" y="6448770"/>
            <a:ext cx="11721287" cy="817354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wrap="square" lIns="122018" tIns="61009" rIns="122018" bIns="61009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9013247">
            <a:off x="520855" y="741232"/>
            <a:ext cx="3266994" cy="115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07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31F9AF2C-6D44-4D10-C895-97FD572BA5E8}"/>
              </a:ext>
            </a:extLst>
          </p:cNvPr>
          <p:cNvGrpSpPr/>
          <p:nvPr/>
        </p:nvGrpSpPr>
        <p:grpSpPr>
          <a:xfrm>
            <a:off x="1585119" y="1371600"/>
            <a:ext cx="7740465" cy="5257800"/>
            <a:chOff x="1585119" y="1371600"/>
            <a:chExt cx="7740465" cy="5257800"/>
          </a:xfrm>
        </p:grpSpPr>
        <p:sp>
          <p:nvSpPr>
            <p:cNvPr id="3" name="Hình chữ nhật: Góc Tròn 2">
              <a:extLst>
                <a:ext uri="{FF2B5EF4-FFF2-40B4-BE49-F238E27FC236}">
                  <a16:creationId xmlns:a16="http://schemas.microsoft.com/office/drawing/2014/main" xmlns="" id="{7FE67979-9729-F215-7133-55056F1BBDF8}"/>
                </a:ext>
              </a:extLst>
            </p:cNvPr>
            <p:cNvSpPr/>
            <p:nvPr/>
          </p:nvSpPr>
          <p:spPr>
            <a:xfrm>
              <a:off x="1585119" y="1371600"/>
              <a:ext cx="7740465" cy="5257800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xmlns="" id="{93641F82-6B28-CA40-4A12-A9A7F61CA140}"/>
                </a:ext>
              </a:extLst>
            </p:cNvPr>
            <p:cNvSpPr txBox="1"/>
            <p:nvPr/>
          </p:nvSpPr>
          <p:spPr>
            <a:xfrm>
              <a:off x="2042319" y="1371600"/>
              <a:ext cx="7283265" cy="5078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BẢNG CHIA 6</a:t>
              </a:r>
            </a:p>
            <a:p>
              <a:pPr>
                <a:lnSpc>
                  <a:spcPct val="150000"/>
                </a:lnSpc>
              </a:pP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6 : 6 = 1		36 : 6 = 6</a:t>
              </a:r>
            </a:p>
            <a:p>
              <a:pPr>
                <a:lnSpc>
                  <a:spcPct val="150000"/>
                </a:lnSpc>
              </a:pP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12 : 6 = 2		42 : 6 = 7</a:t>
              </a:r>
            </a:p>
            <a:p>
              <a:pPr>
                <a:lnSpc>
                  <a:spcPct val="150000"/>
                </a:lnSpc>
              </a:pP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18 : 6 = 3		48 : 6 = 8</a:t>
              </a:r>
            </a:p>
            <a:p>
              <a:pPr>
                <a:lnSpc>
                  <a:spcPct val="150000"/>
                </a:lnSpc>
              </a:pP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24 : 6 = 4		54 : 6 = 9</a:t>
              </a:r>
            </a:p>
            <a:p>
              <a:pPr>
                <a:lnSpc>
                  <a:spcPct val="150000"/>
                </a:lnSpc>
              </a:pPr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30 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: 6 = 5		60 : 6 = 10</a:t>
              </a:r>
            </a:p>
          </p:txBody>
        </p:sp>
      </p:grp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4BFB8E3F-A69E-82A3-B1FE-E47964182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66" b="95707" l="6744" r="91781">
                        <a14:foregroundMark x1="6849" y1="18341" x2="8957" y2="21951"/>
                        <a14:foregroundMark x1="48261" y1="33366" x2="46259" y2="36390"/>
                        <a14:foregroundMark x1="40358" y1="44683" x2="40148" y2="46146"/>
                        <a14:foregroundMark x1="91781" y1="44098" x2="91781" y2="44098"/>
                        <a14:foregroundMark x1="49842" y1="9366" x2="49842" y2="9366"/>
                        <a14:foregroundMark x1="32455" y1="92098" x2="34247" y2="91220"/>
                        <a14:foregroundMark x1="24763" y1="93073" x2="32666" y2="94732"/>
                        <a14:foregroundMark x1="36459" y1="94927" x2="50053" y2="93268"/>
                        <a14:foregroundMark x1="50685" y1="95707" x2="58799" y2="94146"/>
                        <a14:foregroundMark x1="62803" y1="93073" x2="57745" y2="93854"/>
                        <a14:foregroundMark x1="63857" y1="92878" x2="62592" y2="92098"/>
                        <a14:foregroundMark x1="64489" y1="92488" x2="61855" y2="91415"/>
                        <a14:foregroundMark x1="26133" y1="92098" x2="24131" y2="92293"/>
                        <a14:backgroundMark x1="42150" y1="87024" x2="42150" y2="870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03638" y="3313754"/>
            <a:ext cx="4374353" cy="4724671"/>
          </a:xfrm>
          <a:prstGeom prst="rect">
            <a:avLst/>
          </a:prstGeom>
        </p:spPr>
      </p:pic>
      <p:grpSp>
        <p:nvGrpSpPr>
          <p:cNvPr id="6" name="Nhóm 5">
            <a:extLst>
              <a:ext uri="{FF2B5EF4-FFF2-40B4-BE49-F238E27FC236}">
                <a16:creationId xmlns:a16="http://schemas.microsoft.com/office/drawing/2014/main" xmlns="" id="{ED1C6957-C25C-437F-DEE8-E81DEE3F9A42}"/>
              </a:ext>
            </a:extLst>
          </p:cNvPr>
          <p:cNvGrpSpPr/>
          <p:nvPr/>
        </p:nvGrpSpPr>
        <p:grpSpPr>
          <a:xfrm>
            <a:off x="10410647" y="1334311"/>
            <a:ext cx="5410200" cy="2133600"/>
            <a:chOff x="10410647" y="1334311"/>
            <a:chExt cx="5410200" cy="2133600"/>
          </a:xfrm>
        </p:grpSpPr>
        <p:sp>
          <p:nvSpPr>
            <p:cNvPr id="7" name="Bong bóng Lời nói: Hình bầu dục 6">
              <a:extLst>
                <a:ext uri="{FF2B5EF4-FFF2-40B4-BE49-F238E27FC236}">
                  <a16:creationId xmlns:a16="http://schemas.microsoft.com/office/drawing/2014/main" xmlns="" id="{EDAC1490-3578-AA05-C85B-744961308FD8}"/>
                </a:ext>
              </a:extLst>
            </p:cNvPr>
            <p:cNvSpPr/>
            <p:nvPr/>
          </p:nvSpPr>
          <p:spPr>
            <a:xfrm>
              <a:off x="10410647" y="1334311"/>
              <a:ext cx="5410200" cy="2133600"/>
            </a:xfrm>
            <a:prstGeom prst="wedgeEllipseCallou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xmlns="" id="{18BC9EBD-8522-B70B-A571-2ECEC2223B08}"/>
                </a:ext>
              </a:extLst>
            </p:cNvPr>
            <p:cNvSpPr txBox="1"/>
            <p:nvPr/>
          </p:nvSpPr>
          <p:spPr>
            <a:xfrm>
              <a:off x="10562416" y="1919915"/>
              <a:ext cx="5173635" cy="808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Đây là bảng chia 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198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3AA5E26F-07FB-DD70-24BF-4CA3B483C997}"/>
              </a:ext>
            </a:extLst>
          </p:cNvPr>
          <p:cNvSpPr txBox="1"/>
          <p:nvPr/>
        </p:nvSpPr>
        <p:spPr>
          <a:xfrm>
            <a:off x="4937919" y="23812"/>
            <a:ext cx="2971799" cy="8127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6 : 6 = 1</a:t>
            </a:r>
          </a:p>
          <a:p>
            <a:pPr>
              <a:lnSpc>
                <a:spcPct val="12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12 : 6 = 2</a:t>
            </a:r>
          </a:p>
          <a:p>
            <a:pPr>
              <a:lnSpc>
                <a:spcPct val="12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18 : 6 = 3</a:t>
            </a:r>
          </a:p>
          <a:p>
            <a:pPr>
              <a:lnSpc>
                <a:spcPct val="12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24 : 6 = 4</a:t>
            </a:r>
          </a:p>
          <a:p>
            <a:pPr>
              <a:lnSpc>
                <a:spcPct val="120000"/>
              </a:lnSpc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30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6 = 5</a:t>
            </a:r>
          </a:p>
          <a:p>
            <a:pPr>
              <a:lnSpc>
                <a:spcPct val="12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36 : 6 = 6</a:t>
            </a:r>
          </a:p>
          <a:p>
            <a:pPr>
              <a:lnSpc>
                <a:spcPct val="12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42 : 6 = 7</a:t>
            </a:r>
          </a:p>
          <a:p>
            <a:pPr>
              <a:lnSpc>
                <a:spcPct val="12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48 : 6 = 8</a:t>
            </a:r>
          </a:p>
          <a:p>
            <a:pPr>
              <a:lnSpc>
                <a:spcPct val="12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54 : 6 = 9</a:t>
            </a:r>
          </a:p>
          <a:p>
            <a:pPr>
              <a:lnSpc>
                <a:spcPct val="12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60 : 6 = 10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34536FA3-9E5E-6C6B-452F-B5486EE7A0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007" y="38099"/>
            <a:ext cx="935182" cy="857250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90479762-0C61-420A-F21B-CA6641BB86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341" y="881061"/>
            <a:ext cx="935182" cy="857250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B33E4CCE-F9B8-9C69-9369-2F96427519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365" y="1600200"/>
            <a:ext cx="935182" cy="857250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887D4BCA-2A52-9495-3A25-813BCE0593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523" y="2452687"/>
            <a:ext cx="935182" cy="857250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CC1EBFB1-2356-2E0F-050F-D50F9299BE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161" y="3230399"/>
            <a:ext cx="935182" cy="857250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D1306A07-55DB-DEB6-B324-79C40B0D7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341" y="4157661"/>
            <a:ext cx="935182" cy="857250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51E33687-9A59-55DE-286B-0FE1721472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523" y="4895849"/>
            <a:ext cx="935182" cy="857250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xmlns="" id="{8F74EB10-CBB5-EEE6-71BB-26FE46159C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077" y="5666415"/>
            <a:ext cx="935182" cy="857250"/>
          </a:xfrm>
          <a:prstGeom prst="rect">
            <a:avLst/>
          </a:prstGeom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xmlns="" id="{07F70836-5640-321A-652B-DC1E1D129E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501" y="6457948"/>
            <a:ext cx="935182" cy="857250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xmlns="" id="{BBDC61F4-99D7-1F4D-33CD-E3CD4F4432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107" y="7239467"/>
            <a:ext cx="935182" cy="857250"/>
          </a:xfrm>
          <a:prstGeom prst="rect">
            <a:avLst/>
          </a:prstGeom>
        </p:spPr>
      </p:pic>
      <p:pic>
        <p:nvPicPr>
          <p:cNvPr id="14" name="Hình ảnh 13" descr="Ảnh có chứa mẫu họa, đồ họa véc-tơ&#10;&#10;Mô tả được tạo tự động">
            <a:extLst>
              <a:ext uri="{FF2B5EF4-FFF2-40B4-BE49-F238E27FC236}">
                <a16:creationId xmlns:a16="http://schemas.microsoft.com/office/drawing/2014/main" xmlns="" id="{39A99125-53FC-9970-53F9-1CC210C22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519" y="3733800"/>
            <a:ext cx="5098951" cy="4075538"/>
          </a:xfrm>
          <a:prstGeom prst="rect">
            <a:avLst/>
          </a:prstGeom>
        </p:spPr>
      </p:pic>
      <p:sp>
        <p:nvSpPr>
          <p:cNvPr id="15" name="Bong bóng Lời nói: Hình bầu dục 14">
            <a:extLst>
              <a:ext uri="{FF2B5EF4-FFF2-40B4-BE49-F238E27FC236}">
                <a16:creationId xmlns:a16="http://schemas.microsoft.com/office/drawing/2014/main" xmlns="" id="{EA92FE39-A085-DBBE-20A3-55FCBA870A55}"/>
              </a:ext>
            </a:extLst>
          </p:cNvPr>
          <p:cNvSpPr/>
          <p:nvPr/>
        </p:nvSpPr>
        <p:spPr>
          <a:xfrm>
            <a:off x="9094500" y="2130908"/>
            <a:ext cx="4953000" cy="1648526"/>
          </a:xfrm>
          <a:prstGeom prst="wedgeEllipseCallout">
            <a:avLst>
              <a:gd name="adj1" fmla="val 20152"/>
              <a:gd name="adj2" fmla="val 7378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SVN-Poky's" panose="020B0606040200020203" pitchFamily="34" charset="0"/>
              </a:rPr>
              <a:t>Ai</a:t>
            </a:r>
            <a:r>
              <a:rPr lang="en-US" sz="4000">
                <a:ln>
                  <a:solidFill>
                    <a:sysClr val="windowText" lastClr="000000"/>
                  </a:solidFill>
                </a:ln>
                <a:latin typeface="SVN-Poky's" panose="020B0606040200020203" pitchFamily="34" charset="0"/>
              </a:rPr>
              <a:t> </a:t>
            </a:r>
            <a:r>
              <a:rPr lang="en-US" sz="400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SVN-Poky's" panose="020B0606040200020203" pitchFamily="34" charset="0"/>
              </a:rPr>
              <a:t>thông</a:t>
            </a:r>
            <a:r>
              <a:rPr lang="en-US" sz="4000">
                <a:ln>
                  <a:solidFill>
                    <a:sysClr val="windowText" lastClr="000000"/>
                  </a:solidFill>
                </a:ln>
                <a:latin typeface="SVN-Poky's" panose="020B0606040200020203" pitchFamily="34" charset="0"/>
              </a:rPr>
              <a:t> </a:t>
            </a:r>
            <a:r>
              <a:rPr lang="en-US" sz="4000">
                <a:ln>
                  <a:solidFill>
                    <a:sysClr val="windowText" lastClr="000000"/>
                  </a:solidFill>
                </a:ln>
                <a:solidFill>
                  <a:srgbClr val="FF3399"/>
                </a:solidFill>
                <a:latin typeface="SVN-Poky's" panose="020B0606040200020203" pitchFamily="34" charset="0"/>
              </a:rPr>
              <a:t>minh</a:t>
            </a:r>
            <a:r>
              <a:rPr lang="en-US" sz="4000">
                <a:ln>
                  <a:solidFill>
                    <a:sysClr val="windowText" lastClr="000000"/>
                  </a:solidFill>
                </a:ln>
                <a:latin typeface="SVN-Poky's" panose="020B0606040200020203" pitchFamily="34" charset="0"/>
              </a:rPr>
              <a:t> </a:t>
            </a:r>
            <a:r>
              <a:rPr lang="en-US" sz="400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SVN-Poky's" panose="020B0606040200020203" pitchFamily="34" charset="0"/>
              </a:rPr>
              <a:t>hơn?</a:t>
            </a:r>
          </a:p>
        </p:txBody>
      </p:sp>
    </p:spTree>
    <p:extLst>
      <p:ext uri="{BB962C8B-B14F-4D97-AF65-F5344CB8AC3E}">
        <p14:creationId xmlns:p14="http://schemas.microsoft.com/office/powerpoint/2010/main" val="78550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8C89D355-3E83-1D48-FDD2-7B0A986D6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42EF07E6-0AB1-7C85-C5D4-64BFED873C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19" y="1968404"/>
            <a:ext cx="6248461" cy="43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4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1178</TotalTime>
  <Words>348</Words>
  <Application>Microsoft Office PowerPoint</Application>
  <PresentationFormat>Custom</PresentationFormat>
  <Paragraphs>88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241</cp:revision>
  <dcterms:created xsi:type="dcterms:W3CDTF">2022-07-10T01:37:20Z</dcterms:created>
  <dcterms:modified xsi:type="dcterms:W3CDTF">2022-10-04T07:24:10Z</dcterms:modified>
</cp:coreProperties>
</file>