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9" r:id="rId3"/>
    <p:sldId id="277" r:id="rId4"/>
    <p:sldId id="278" r:id="rId5"/>
    <p:sldId id="285" r:id="rId6"/>
    <p:sldId id="280" r:id="rId7"/>
    <p:sldId id="271" r:id="rId8"/>
    <p:sldId id="284" r:id="rId9"/>
    <p:sldId id="273" r:id="rId10"/>
    <p:sldId id="281" r:id="rId11"/>
    <p:sldId id="272" r:id="rId12"/>
    <p:sldId id="286" r:id="rId13"/>
    <p:sldId id="282" r:id="rId14"/>
    <p:sldId id="283" r:id="rId15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22" y="-528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8C465C5-B48A-0C83-E0BD-00BAAC749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4E011C-94A1-C4CD-12F0-90104F43E0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D79919-79D8-4E04-B195-4B1D8914B982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A8BEB95-821E-FB26-C984-9B222FF52F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CFFB816-BE87-8A6C-12D9-8ACF26A94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7582C6-81BC-F357-8984-E44B6F0F1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6546BA-BECF-B455-964E-78329ACFE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9348D5-7672-4341-B950-8B500A84D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08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8D6333FD-36C2-DC60-E7A8-0C451F393E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630CCA6A-DEBE-3E26-C5FC-B71B07438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88F6EA2E-B863-EC0F-647D-2DF8EE416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BB9EDB-9F9D-4420-A7E4-D631716DB5AE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423DB92D-6AE4-B2AB-47DA-30D036AE6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EFEA5BF8-19B1-934E-926C-F384AC428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33B3545E-F424-5CC0-2AE5-25A9C5B64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A96C25-8367-49BF-A433-76D5B8B2CDC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8F8325F0-DCAE-CF56-D591-D2499ED23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214076BF-06FC-A9B5-23FC-3B6FF5863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5122481B-E85A-BC73-C90F-FD2448144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D134E1-A78F-4379-A863-D03251444C6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59374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3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3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59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6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67DFD201-304E-94E5-672A-7A817364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CC7807A-11A5-8A96-5744-630F35460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752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CFA3528-4858-1F64-CA5A-247E2C39B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14" y="4190309"/>
            <a:ext cx="5839640" cy="4953691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49580F6-3F3F-CA35-DFC9-054B68B32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59" y="-153091"/>
            <a:ext cx="11577460" cy="7086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9F35E0C-D4F8-D4BB-0834-BC823B213184}"/>
              </a:ext>
            </a:extLst>
          </p:cNvPr>
          <p:cNvSpPr txBox="1"/>
          <p:nvPr/>
        </p:nvSpPr>
        <p:spPr>
          <a:xfrm>
            <a:off x="6749069" y="1980509"/>
            <a:ext cx="7609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6.</a:t>
            </a:r>
            <a:endParaRPr lang="en-US" sz="6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5098" y="4410513"/>
            <a:ext cx="12207479" cy="22076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4341" y="3447"/>
            <a:ext cx="162761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7648" y="341055"/>
            <a:ext cx="14359430" cy="8202407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7F8F3850-059A-425D-A833-AFD488FF7AF3}"/>
              </a:ext>
            </a:extLst>
          </p:cNvPr>
          <p:cNvSpPr/>
          <p:nvPr/>
        </p:nvSpPr>
        <p:spPr>
          <a:xfrm>
            <a:off x="4558657" y="806673"/>
            <a:ext cx="7150153" cy="982475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22018" tIns="61009" rIns="122018" bIns="61009" rtlCol="0" anchor="ctr"/>
          <a:lstStyle/>
          <a:p>
            <a:pPr algn="ctr" defTabSz="1220175">
              <a:buClrTx/>
              <a:defRPr/>
            </a:pP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Yêu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cần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đạt</a:t>
            </a:r>
            <a:endParaRPr lang="en-US" sz="5900" b="1" dirty="0">
              <a:solidFill>
                <a:srgbClr val="002060"/>
              </a:solidFill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1D45D70-BF16-405B-871F-CA45656E5F3B}"/>
              </a:ext>
            </a:extLst>
          </p:cNvPr>
          <p:cNvGrpSpPr/>
          <p:nvPr/>
        </p:nvGrpSpPr>
        <p:grpSpPr>
          <a:xfrm>
            <a:off x="1602901" y="1941573"/>
            <a:ext cx="13344114" cy="2242667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xmlns="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10981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6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6.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xmlns="" id="{DC03A7B5-C74A-467F-AFE6-F6541FC41C13}"/>
              </a:ext>
            </a:extLst>
          </p:cNvPr>
          <p:cNvSpPr/>
          <p:nvPr/>
        </p:nvSpPr>
        <p:spPr>
          <a:xfrm>
            <a:off x="3333163" y="4438212"/>
            <a:ext cx="11721287" cy="14983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2" y="3885470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5888876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4FDD4-2861-4472-9607-00D2E10B1D1A}"/>
              </a:ext>
            </a:extLst>
          </p:cNvPr>
          <p:cNvSpPr txBox="1"/>
          <p:nvPr/>
        </p:nvSpPr>
        <p:spPr>
          <a:xfrm>
            <a:off x="3225728" y="6448770"/>
            <a:ext cx="11721287" cy="817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013247">
            <a:off x="520855" y="741232"/>
            <a:ext cx="3266994" cy="11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1404CBE-47C4-28C4-B48A-024E6412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7FF72FA-48EF-298F-8E7E-F0EDD6464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56A8E7-393F-3D61-423E-F535F667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2971800"/>
            <a:ext cx="7071029" cy="524827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3955B6A-4560-C5A5-DC32-1F730021A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9" y="1405953"/>
            <a:ext cx="9601200" cy="31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B4F215AA-2534-4307-F26F-7EA2BF6E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1DACFB9-5918-B89A-B55B-60E197B4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A6C1807-AC6F-6927-E0AB-518920CA8F10}"/>
              </a:ext>
            </a:extLst>
          </p:cNvPr>
          <p:cNvGrpSpPr/>
          <p:nvPr/>
        </p:nvGrpSpPr>
        <p:grpSpPr>
          <a:xfrm>
            <a:off x="8862265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A281AD54-062B-206A-D131-45506AB0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AFCECE25-6748-A46A-464D-E267034FD914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34965816-65E4-8C29-58A5-CE16E4E1B99E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7C225A6-D502-6896-5431-AC1E993E1392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9608A116-A339-A574-6A11-8D57AFD2E17D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29AAD911-F104-8706-F414-F913EDE99D4C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A322E645-ABCF-363C-33DF-EB6EA9F0B7DF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0171372C-721F-1CF3-018D-5E19E74D9EC9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CB98885A-311F-8E65-926C-37F36D78F7F3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A76BE53A-72BC-CD82-6276-C1BB45E5CFC9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34CDBC4A-C458-23B1-495A-0245FA6BAD4B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B899055C-3245-5969-EF95-AD1C17CA43E8}"/>
              </a:ext>
            </a:extLst>
          </p:cNvPr>
          <p:cNvGrpSpPr/>
          <p:nvPr/>
        </p:nvGrpSpPr>
        <p:grpSpPr>
          <a:xfrm>
            <a:off x="11778889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961EF3C-9075-1B73-3AC6-32468039E83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9A312E84-5F07-97E6-4DEE-1C309AFE4F7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107B9C0B-3768-E4CC-B69E-1D329C73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19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5CD5273E-F226-C319-5245-05784B483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6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FBDE19E1-F82D-8DF2-06A0-87754383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52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19BF6F26-B94F-A301-1390-6B4008D62BF6}"/>
              </a:ext>
            </a:extLst>
          </p:cNvPr>
          <p:cNvSpPr/>
          <p:nvPr/>
        </p:nvSpPr>
        <p:spPr>
          <a:xfrm>
            <a:off x="13582605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6FA5C0A-289C-F471-14F4-388C175CB88F}"/>
              </a:ext>
            </a:extLst>
          </p:cNvPr>
          <p:cNvSpPr txBox="1"/>
          <p:nvPr/>
        </p:nvSpPr>
        <p:spPr>
          <a:xfrm>
            <a:off x="5681526" y="4872215"/>
            <a:ext cx="2853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phép chia 6 có kết quả bằng</a:t>
            </a:r>
          </a:p>
        </p:txBody>
      </p:sp>
    </p:spTree>
    <p:extLst>
      <p:ext uri="{BB962C8B-B14F-4D97-AF65-F5344CB8AC3E}">
        <p14:creationId xmlns:p14="http://schemas.microsoft.com/office/powerpoint/2010/main" val="21870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8B376C2-6C3C-4558-E7C2-E92FBD7DE094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63B5985-F875-14D1-B64A-B99502C08FF1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C2FE160-6BE6-F7D2-D755-4E5449ED471D}"/>
              </a:ext>
            </a:extLst>
          </p:cNvPr>
          <p:cNvSpPr txBox="1"/>
          <p:nvPr/>
        </p:nvSpPr>
        <p:spPr>
          <a:xfrm>
            <a:off x="5242719" y="228714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Bảng chia 6 (tiết 2)</a:t>
            </a:r>
          </a:p>
        </p:txBody>
      </p:sp>
    </p:spTree>
    <p:extLst>
      <p:ext uri="{BB962C8B-B14F-4D97-AF65-F5344CB8AC3E}">
        <p14:creationId xmlns:p14="http://schemas.microsoft.com/office/powerpoint/2010/main" val="30854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5098" y="4410513"/>
            <a:ext cx="12207479" cy="22076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4341" y="3447"/>
            <a:ext cx="162761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7648" y="341055"/>
            <a:ext cx="14359430" cy="8202407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7F8F3850-059A-425D-A833-AFD488FF7AF3}"/>
              </a:ext>
            </a:extLst>
          </p:cNvPr>
          <p:cNvSpPr/>
          <p:nvPr/>
        </p:nvSpPr>
        <p:spPr>
          <a:xfrm>
            <a:off x="4558657" y="806673"/>
            <a:ext cx="7150153" cy="982475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22018" tIns="61009" rIns="122018" bIns="61009" rtlCol="0" anchor="ctr"/>
          <a:lstStyle/>
          <a:p>
            <a:pPr algn="ctr" defTabSz="1220175">
              <a:buClrTx/>
              <a:defRPr/>
            </a:pP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Yêu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cần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đạt</a:t>
            </a:r>
            <a:endParaRPr lang="en-US" sz="5900" b="1" dirty="0">
              <a:solidFill>
                <a:srgbClr val="002060"/>
              </a:solidFill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1D45D70-BF16-405B-871F-CA45656E5F3B}"/>
              </a:ext>
            </a:extLst>
          </p:cNvPr>
          <p:cNvGrpSpPr/>
          <p:nvPr/>
        </p:nvGrpSpPr>
        <p:grpSpPr>
          <a:xfrm>
            <a:off x="1602901" y="1941573"/>
            <a:ext cx="13344114" cy="2242667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xmlns="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10981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6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6.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xmlns="" id="{DC03A7B5-C74A-467F-AFE6-F6541FC41C13}"/>
              </a:ext>
            </a:extLst>
          </p:cNvPr>
          <p:cNvSpPr/>
          <p:nvPr/>
        </p:nvSpPr>
        <p:spPr>
          <a:xfrm>
            <a:off x="3333163" y="4438212"/>
            <a:ext cx="11721287" cy="14983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2" y="3885470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:a16="http://schemas.microsoft.com/office/drawing/2014/main" xmlns="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5888876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4FDD4-2861-4472-9607-00D2E10B1D1A}"/>
              </a:ext>
            </a:extLst>
          </p:cNvPr>
          <p:cNvSpPr txBox="1"/>
          <p:nvPr/>
        </p:nvSpPr>
        <p:spPr>
          <a:xfrm>
            <a:off x="3225728" y="6448770"/>
            <a:ext cx="11721287" cy="817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013247">
            <a:off x="520855" y="741232"/>
            <a:ext cx="3266994" cy="11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BC17E0-39C8-9587-4F97-7822FD35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A0A410F-C699-7E86-1A4D-28288505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92CD50F-7EDA-24FD-5475-E590AEF5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3813" r="3234" b="50999"/>
          <a:stretch/>
        </p:blipFill>
        <p:spPr>
          <a:xfrm>
            <a:off x="127251" y="1371600"/>
            <a:ext cx="1596973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1E04389-079B-6A49-1E2D-9DEF3CB60AE1}"/>
              </a:ext>
            </a:extLst>
          </p:cNvPr>
          <p:cNvSpPr/>
          <p:nvPr/>
        </p:nvSpPr>
        <p:spPr>
          <a:xfrm>
            <a:off x="13843159" y="1501140"/>
            <a:ext cx="835777" cy="838200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1455BDB-7CB3-5647-241F-61F6E69A9354}"/>
              </a:ext>
            </a:extLst>
          </p:cNvPr>
          <p:cNvSpPr/>
          <p:nvPr/>
        </p:nvSpPr>
        <p:spPr>
          <a:xfrm>
            <a:off x="6284119" y="2306320"/>
            <a:ext cx="838200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A28F3F6-0DB0-8453-4212-1DDE9DAFC77F}"/>
              </a:ext>
            </a:extLst>
          </p:cNvPr>
          <p:cNvSpPr/>
          <p:nvPr/>
        </p:nvSpPr>
        <p:spPr>
          <a:xfrm>
            <a:off x="7574439" y="2306320"/>
            <a:ext cx="835776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81941F0-7EAB-E543-6BE8-B8B47A0B89CC}"/>
              </a:ext>
            </a:extLst>
          </p:cNvPr>
          <p:cNvSpPr/>
          <p:nvPr/>
        </p:nvSpPr>
        <p:spPr>
          <a:xfrm>
            <a:off x="9012079" y="2306320"/>
            <a:ext cx="838200" cy="835778"/>
          </a:xfrm>
          <a:prstGeom prst="roundRect">
            <a:avLst>
              <a:gd name="adj" fmla="val 12108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2C955484-57E9-1568-C5D8-BD916C9571EE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73367DB2-7311-8ED6-88EB-6B00046A7320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xmlns="" id="{A8A655AA-DCE5-5FB5-5B38-73033A2B2563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3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42575822-EE70-1E13-1498-F0B7B90DD6D5}"/>
              </a:ext>
            </a:extLst>
          </p:cNvPr>
          <p:cNvSpPr txBox="1"/>
          <p:nvPr/>
        </p:nvSpPr>
        <p:spPr>
          <a:xfrm>
            <a:off x="1282745" y="396339"/>
            <a:ext cx="159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38C652-AA9D-9B4C-0A0F-9E22D5DE015A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661F7021-5A05-0C6F-62AB-E9C2BE100F0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F0412A13-9E20-DC82-4EEC-43ADD19B9CAD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3</a:t>
              </a:r>
            </a:p>
          </p:txBody>
        </p:sp>
      </p:grp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E9AD887C-DE8E-2858-C166-0F252223DCF4}"/>
              </a:ext>
            </a:extLst>
          </p:cNvPr>
          <p:cNvSpPr txBox="1"/>
          <p:nvPr/>
        </p:nvSpPr>
        <p:spPr>
          <a:xfrm>
            <a:off x="1282745" y="396339"/>
            <a:ext cx="159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88FB724-DC5C-2600-8A31-1E6EDDD4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52500" r="3432"/>
          <a:stretch/>
        </p:blipFill>
        <p:spPr>
          <a:xfrm>
            <a:off x="5601" y="1241797"/>
            <a:ext cx="16305861" cy="6454403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xmlns="" id="{6575D345-64FF-DAF7-8857-B3DFF6F233BF}"/>
              </a:ext>
            </a:extLst>
          </p:cNvPr>
          <p:cNvSpPr/>
          <p:nvPr/>
        </p:nvSpPr>
        <p:spPr>
          <a:xfrm>
            <a:off x="3322479" y="6139180"/>
            <a:ext cx="835777" cy="838200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xmlns="" id="{4DB10F1E-282E-F4C7-0A3A-CD038C36D190}"/>
              </a:ext>
            </a:extLst>
          </p:cNvPr>
          <p:cNvSpPr/>
          <p:nvPr/>
        </p:nvSpPr>
        <p:spPr>
          <a:xfrm>
            <a:off x="9455079" y="6123940"/>
            <a:ext cx="838200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1C114DB5-B62E-1979-DFB8-246EA6472F61}"/>
              </a:ext>
            </a:extLst>
          </p:cNvPr>
          <p:cNvSpPr/>
          <p:nvPr/>
        </p:nvSpPr>
        <p:spPr>
          <a:xfrm>
            <a:off x="10795159" y="6129020"/>
            <a:ext cx="835776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xmlns="" id="{A7035143-5007-F8DA-BEC3-B617B6AF7902}"/>
              </a:ext>
            </a:extLst>
          </p:cNvPr>
          <p:cNvSpPr/>
          <p:nvPr/>
        </p:nvSpPr>
        <p:spPr>
          <a:xfrm>
            <a:off x="12263279" y="6118860"/>
            <a:ext cx="838200" cy="835778"/>
          </a:xfrm>
          <a:prstGeom prst="roundRect">
            <a:avLst>
              <a:gd name="adj" fmla="val 12108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8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37B1E9-16CB-EED2-738D-56BF2255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1516"/>
          <a:stretch>
            <a:fillRect/>
          </a:stretch>
        </p:blipFill>
        <p:spPr bwMode="auto">
          <a:xfrm>
            <a:off x="8375236" y="1461622"/>
            <a:ext cx="7564852" cy="32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47B3E3-40EE-68BF-3A26-69E0D07E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61" b="87968"/>
          <a:stretch>
            <a:fillRect/>
          </a:stretch>
        </p:blipFill>
        <p:spPr bwMode="auto">
          <a:xfrm>
            <a:off x="493713" y="169863"/>
            <a:ext cx="787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AC304A-BB50-05F1-A002-FD525A7F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12713"/>
            <a:ext cx="10514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H</a:t>
            </a:r>
            <a:r>
              <a:rPr lang="vi-VN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nuôi 48 con chim bồ câu trong các chuồng, mỗi chuồng có 6 con. Hỏi anh H</a:t>
            </a:r>
            <a:r>
              <a:rPr lang="vi-VN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có bao nhiêu chuồng chim bồ câu?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0CD2F1-FD77-4AB7-DF9B-E8DB18C4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527" y="4948599"/>
            <a:ext cx="201533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u="sng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0C831D-963C-8FCE-5ABA-92AA3F7A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881" y="5791200"/>
            <a:ext cx="9156627" cy="21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H</a:t>
            </a:r>
            <a:r>
              <a:rPr lang="vi-VN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có số chuồng chim bồ câu là: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48 : 6 = 8 (chuồng)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Đáp số: 8 chuồng chim.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xmlns="" id="{F22863F5-D1D3-9720-F7FE-559C6F3F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65" y="2302883"/>
            <a:ext cx="6504395" cy="22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Tóm</a:t>
            </a:r>
            <a:r>
              <a:rPr lang="en-US" alt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alt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6 con: </a:t>
            </a:r>
            <a:r>
              <a:rPr lang="en-US" alt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endParaRPr lang="en-US" alt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48 con: ... </a:t>
            </a:r>
            <a:r>
              <a:rPr lang="en-US" alt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alt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254</Words>
  <Application>Microsoft Office PowerPoint</Application>
  <PresentationFormat>Custom</PresentationFormat>
  <Paragraphs>49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241</cp:revision>
  <dcterms:created xsi:type="dcterms:W3CDTF">2022-07-10T01:37:20Z</dcterms:created>
  <dcterms:modified xsi:type="dcterms:W3CDTF">2022-10-04T07:27:37Z</dcterms:modified>
</cp:coreProperties>
</file>