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2" r:id="rId6"/>
    <p:sldId id="259" r:id="rId7"/>
    <p:sldId id="265" r:id="rId8"/>
    <p:sldId id="260" r:id="rId9"/>
    <p:sldId id="263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1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3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5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14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05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2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44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35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4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2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75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5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4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7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7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5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3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A0558-B883-4116-B4D2-5EA9D2FE1A98}" type="datetimeFigureOut">
              <a:rPr lang="en-US" smtClean="0"/>
              <a:t>01/08/2022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7965-C725-43B8-BCC2-B840969D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9950" y="1504950"/>
            <a:ext cx="5843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Thứ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…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ngày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…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tháng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1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năm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2022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0225" y="2323445"/>
            <a:ext cx="104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Toán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3725" y="2846665"/>
            <a:ext cx="6299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a typeface="HP001 4H" panose="020B0603050302020204" pitchFamily="34" charset="-127"/>
              </a:rPr>
              <a:t>ÔN TẬP HK1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: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Tính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giá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trị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của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biểu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thức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46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550" y="3866749"/>
            <a:ext cx="1212396" cy="771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4155" y="3865153"/>
            <a:ext cx="10798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9" y="1369908"/>
            <a:ext cx="5435677" cy="22149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798" y="380087"/>
            <a:ext cx="6558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Ví</a:t>
            </a:r>
            <a:r>
              <a:rPr lang="en-US" sz="3200" dirty="0" smtClean="0"/>
              <a:t> </a:t>
            </a:r>
            <a:r>
              <a:rPr lang="en-US" sz="3200" dirty="0" err="1" smtClean="0"/>
              <a:t>dụ</a:t>
            </a:r>
            <a:r>
              <a:rPr lang="en-US" sz="3200" dirty="0" smtClean="0"/>
              <a:t> 1: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giá</a:t>
            </a:r>
            <a:r>
              <a:rPr lang="en-US" sz="3200" dirty="0" smtClean="0"/>
              <a:t> </a:t>
            </a:r>
            <a:r>
              <a:rPr lang="en-US" sz="3200" dirty="0" err="1" smtClean="0"/>
              <a:t>trị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biểu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6145" y="2192495"/>
            <a:ext cx="213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189 – 69 + 8 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1988" y="2192495"/>
            <a:ext cx="1742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120 + 8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37137" y="2576309"/>
            <a:ext cx="1426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128</a:t>
            </a:r>
            <a:endParaRPr lang="en-US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39" y="1369908"/>
            <a:ext cx="5435677" cy="22149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051693" y="2174562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39 : 3 x 2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8498898" y="2174411"/>
            <a:ext cx="1903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13 x </a:t>
            </a:r>
            <a:r>
              <a:rPr lang="en-US" sz="28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15823" y="2521301"/>
            <a:ext cx="1279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26</a:t>
            </a:r>
            <a:endParaRPr lang="en-US" sz="2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12"/>
          <a:stretch/>
        </p:blipFill>
        <p:spPr>
          <a:xfrm>
            <a:off x="759337" y="4762500"/>
            <a:ext cx="10922763" cy="339872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59337" y="5283554"/>
            <a:ext cx="10820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cộng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trừ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, chia)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trái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ea typeface="HP001 4H" panose="020B0603050302020204" pitchFamily="34" charset="-127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HP001 4H" panose="020B06030503020202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6" grpId="0"/>
      <p:bldP spid="17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949" y="391467"/>
            <a:ext cx="6465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Ví</a:t>
            </a:r>
            <a:r>
              <a:rPr lang="en-US" sz="3200" dirty="0" smtClean="0"/>
              <a:t> </a:t>
            </a:r>
            <a:r>
              <a:rPr lang="en-US" sz="3200" dirty="0" err="1" smtClean="0"/>
              <a:t>dụ</a:t>
            </a:r>
            <a:r>
              <a:rPr lang="en-US" sz="3200" dirty="0" smtClean="0"/>
              <a:t> 2: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giá</a:t>
            </a:r>
            <a:r>
              <a:rPr lang="en-US" sz="3200" dirty="0" smtClean="0"/>
              <a:t> </a:t>
            </a:r>
            <a:r>
              <a:rPr lang="en-US" sz="3200" dirty="0" err="1" smtClean="0"/>
              <a:t>trị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biểu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9" y="1369908"/>
            <a:ext cx="5435677" cy="22149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87704" y="2114550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81 : 9 + 45 =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424782" y="2113343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 + 45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81350" y="2477394"/>
            <a:ext cx="856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54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674" y="1369907"/>
            <a:ext cx="5435677" cy="22149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99254" y="2109147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11 x 8 – 20 =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365206" y="2109147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88 – 20 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162925" y="2502812"/>
            <a:ext cx="867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68</a:t>
            </a:r>
            <a:endParaRPr lang="en-US" sz="2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550" y="3866749"/>
            <a:ext cx="1212396" cy="7715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74155" y="3865153"/>
            <a:ext cx="107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12" b="31508"/>
          <a:stretch/>
        </p:blipFill>
        <p:spPr>
          <a:xfrm>
            <a:off x="426018" y="4579899"/>
            <a:ext cx="11472550" cy="18859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3239" y="5075008"/>
            <a:ext cx="107986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1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949" y="391467"/>
            <a:ext cx="6465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Ví</a:t>
            </a:r>
            <a:r>
              <a:rPr lang="en-US" sz="3200" dirty="0" smtClean="0"/>
              <a:t> </a:t>
            </a:r>
            <a:r>
              <a:rPr lang="en-US" sz="3200" dirty="0" err="1" smtClean="0"/>
              <a:t>dụ</a:t>
            </a:r>
            <a:r>
              <a:rPr lang="en-US" sz="3200" dirty="0" smtClean="0"/>
              <a:t> 3: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giá</a:t>
            </a:r>
            <a:r>
              <a:rPr lang="en-US" sz="3200" dirty="0" smtClean="0"/>
              <a:t> </a:t>
            </a:r>
            <a:r>
              <a:rPr lang="en-US" sz="3200" dirty="0" err="1" smtClean="0"/>
              <a:t>trị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biểu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9" y="1282858"/>
            <a:ext cx="5467726" cy="2214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674" y="1282858"/>
            <a:ext cx="5467726" cy="2214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6671" y="2025254"/>
            <a:ext cx="1973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(21 x 3) : 9 =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308883" y="2018826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63 :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047812" y="2390344"/>
            <a:ext cx="624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7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211366" y="2025254"/>
            <a:ext cx="2239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 x (56 + 12) =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9373541" y="2018826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 x 68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9096376" y="2361380"/>
            <a:ext cx="1033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136</a:t>
            </a:r>
            <a:endParaRPr lang="en-US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550" y="3866749"/>
            <a:ext cx="1212396" cy="7715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74155" y="3865153"/>
            <a:ext cx="107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()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12" b="31508"/>
          <a:stretch/>
        </p:blipFill>
        <p:spPr>
          <a:xfrm>
            <a:off x="427399" y="4326818"/>
            <a:ext cx="11472550" cy="18859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34620" y="4821927"/>
            <a:ext cx="107986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5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525" y="231792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a)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Tính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tích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của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15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và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4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rồi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cộng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với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42.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3246"/>
            <a:ext cx="9363075" cy="21907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3303" y="722129"/>
            <a:ext cx="791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231792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b)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Tính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tổng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của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98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và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37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rồi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trừ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en-US" sz="2400" b="0" i="0" dirty="0" err="1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đi</a:t>
            </a:r>
            <a:r>
              <a:rPr lang="en-US" sz="24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74.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223495" y="3398656"/>
            <a:ext cx="106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= 61.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62025" y="2964040"/>
            <a:ext cx="2724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15 x 4 + 42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790825" y="3398656"/>
            <a:ext cx="2724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= 102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2790825" y="2964040"/>
            <a:ext cx="2724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= 60 + 42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6257925" y="2964040"/>
            <a:ext cx="2724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98 + 37 - 74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8223495" y="2964040"/>
            <a:ext cx="2724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0" i="0" dirty="0" smtClean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= 135 - 74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002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3863" y="1765651"/>
            <a:ext cx="241970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A. </a:t>
            </a:r>
            <a:r>
              <a:rPr lang="en-US" sz="2400" dirty="0" err="1" smtClean="0"/>
              <a:t>Cộng</a:t>
            </a:r>
            <a:r>
              <a:rPr lang="en-US" sz="2400" dirty="0" smtClean="0"/>
              <a:t>, </a:t>
            </a:r>
            <a:r>
              <a:rPr lang="en-US" sz="2400" dirty="0" err="1" smtClean="0"/>
              <a:t>trừ</a:t>
            </a:r>
            <a:r>
              <a:rPr lang="en-US" sz="2400" dirty="0" smtClean="0"/>
              <a:t>, chia.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03863" y="2685589"/>
            <a:ext cx="232384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. </a:t>
            </a:r>
            <a:r>
              <a:rPr lang="en-US" sz="2400" dirty="0" err="1" smtClean="0"/>
              <a:t>Trừ,chia</a:t>
            </a:r>
            <a:r>
              <a:rPr lang="en-US" sz="2400" dirty="0" smtClean="0"/>
              <a:t>, </a:t>
            </a:r>
            <a:r>
              <a:rPr lang="en-US" sz="2400" dirty="0" err="1" smtClean="0"/>
              <a:t>cộng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58353" y="1747368"/>
            <a:ext cx="24683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B. </a:t>
            </a:r>
            <a:r>
              <a:rPr lang="en-US" sz="2400" dirty="0" err="1" smtClean="0"/>
              <a:t>Trừ</a:t>
            </a:r>
            <a:r>
              <a:rPr lang="en-US" sz="2400" dirty="0" smtClean="0"/>
              <a:t> , </a:t>
            </a:r>
            <a:r>
              <a:rPr lang="en-US" sz="2400" dirty="0" err="1" smtClean="0"/>
              <a:t>cộng</a:t>
            </a:r>
            <a:r>
              <a:rPr lang="en-US" sz="2400" dirty="0" smtClean="0"/>
              <a:t>, chia.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058353" y="2685588"/>
            <a:ext cx="241931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. Chia, </a:t>
            </a:r>
            <a:r>
              <a:rPr lang="en-US" sz="2400" dirty="0" err="1" smtClean="0"/>
              <a:t>cộng</a:t>
            </a:r>
            <a:r>
              <a:rPr lang="en-US" sz="2400" dirty="0" smtClean="0"/>
              <a:t>, </a:t>
            </a:r>
            <a:r>
              <a:rPr lang="en-US" sz="2400" dirty="0" err="1" smtClean="0"/>
              <a:t>trừ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0897" y="3534985"/>
            <a:ext cx="3506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b)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tiếp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chỗ</a:t>
            </a:r>
            <a:r>
              <a:rPr lang="en-US" sz="2400" dirty="0" smtClean="0"/>
              <a:t> </a:t>
            </a:r>
            <a:r>
              <a:rPr lang="en-US" sz="2400" dirty="0" err="1" smtClean="0"/>
              <a:t>chấm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91045" y="4062644"/>
            <a:ext cx="5674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Gía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biểu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: 6 + (45- 27) : 2 </a:t>
            </a:r>
            <a:r>
              <a:rPr lang="en-US" sz="2400" dirty="0" err="1" smtClean="0"/>
              <a:t>là</a:t>
            </a:r>
            <a:r>
              <a:rPr lang="en-US" sz="2400" dirty="0" smtClean="0"/>
              <a:t>:…….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99180" y="4626662"/>
            <a:ext cx="1978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 + (45- 27) : 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50004" y="4636423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=6 + 18 : 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54878" y="4985974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=15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7072" y="1124997"/>
            <a:ext cx="10611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a) Cho </a:t>
            </a:r>
            <a:r>
              <a:rPr lang="en-US" sz="2400" dirty="0" err="1" smtClean="0"/>
              <a:t>biểu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6 + (45- 27) : 2. </a:t>
            </a:r>
            <a:r>
              <a:rPr lang="en-US" sz="2400" dirty="0" err="1" smtClean="0"/>
              <a:t>Thứ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thực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phép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biểu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: </a:t>
            </a: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03862" y="2685588"/>
            <a:ext cx="2323841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. </a:t>
            </a:r>
            <a:r>
              <a:rPr lang="en-US" sz="2400" dirty="0" err="1" smtClean="0"/>
              <a:t>Trừ,chia</a:t>
            </a:r>
            <a:r>
              <a:rPr lang="en-US" sz="2400" dirty="0" smtClean="0"/>
              <a:t>, </a:t>
            </a:r>
            <a:r>
              <a:rPr lang="en-US" sz="2400" dirty="0" err="1" smtClean="0"/>
              <a:t>cộng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733110" y="399665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68" y="-784412"/>
            <a:ext cx="7590241" cy="219075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83150" y="283980"/>
            <a:ext cx="66848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9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78366" y="3924600"/>
            <a:ext cx="3852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d) </a:t>
            </a:r>
            <a:r>
              <a:rPr lang="pt-BR" sz="2800" dirty="0" smtClean="0"/>
              <a:t>24 </a:t>
            </a:r>
            <a:r>
              <a:rPr lang="pt-BR" sz="2800" dirty="0"/>
              <a:t>x 5 + 24 x 3 + 24 x 2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70264" y="3918796"/>
            <a:ext cx="3201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c)   </a:t>
            </a:r>
            <a:r>
              <a:rPr lang="en-US" sz="2800" dirty="0"/>
              <a:t>52 + 37 + 48 + 63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0" y="-347184"/>
            <a:ext cx="7590241" cy="219075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0242" y="721208"/>
            <a:ext cx="6371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01711" y="4332298"/>
            <a:ext cx="2582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 smtClean="0">
                <a:effectLst/>
              </a:rPr>
              <a:t>= 24 x (5 + 3 + 2)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201711" y="4701407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 smtClean="0">
                <a:effectLst/>
              </a:rPr>
              <a:t>= 24 x 10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201711" y="5109105"/>
            <a:ext cx="16347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 smtClean="0">
                <a:effectLst/>
              </a:rPr>
              <a:t>= 240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03777" y="4332297"/>
            <a:ext cx="3373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 smtClean="0">
                <a:effectLst/>
              </a:rPr>
              <a:t>= (52 + 48) + (37 + 63)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1503777" y="4701406"/>
            <a:ext cx="2532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 smtClean="0">
                <a:effectLst/>
              </a:rPr>
              <a:t>= 100 + 100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03777" y="5109105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 smtClean="0">
                <a:effectLst/>
              </a:rPr>
              <a:t>= 200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962997" y="1754554"/>
            <a:ext cx="1856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a) </a:t>
            </a:r>
            <a:r>
              <a:rPr lang="en-US" sz="2800" dirty="0"/>
              <a:t>93 : 3 x 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6510" y="2168055"/>
            <a:ext cx="13131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 smtClean="0">
                <a:effectLst/>
              </a:rPr>
              <a:t>= </a:t>
            </a:r>
            <a:r>
              <a:rPr lang="en-US" sz="2800" dirty="0" smtClean="0"/>
              <a:t>31 </a:t>
            </a:r>
            <a:r>
              <a:rPr lang="en-US" sz="2800" dirty="0"/>
              <a:t>x 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96510" y="2537164"/>
            <a:ext cx="2532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 smtClean="0">
                <a:effectLst/>
              </a:rPr>
              <a:t>= 217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48385" y="1728045"/>
            <a:ext cx="1874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b) </a:t>
            </a:r>
            <a:r>
              <a:rPr lang="en-US" sz="2800" dirty="0"/>
              <a:t>15 x 7 : 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681898" y="2141546"/>
            <a:ext cx="1436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 smtClean="0">
                <a:effectLst/>
              </a:rPr>
              <a:t>= 105 : 5</a:t>
            </a:r>
            <a:endParaRPr lang="en-US" sz="2800" dirty="0"/>
          </a:p>
        </p:txBody>
      </p:sp>
      <p:sp>
        <p:nvSpPr>
          <p:cNvPr id="35" name="Rectangle 34"/>
          <p:cNvSpPr/>
          <p:nvPr/>
        </p:nvSpPr>
        <p:spPr>
          <a:xfrm>
            <a:off x="6681898" y="2510655"/>
            <a:ext cx="2532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 smtClean="0">
                <a:effectLst/>
              </a:rPr>
              <a:t>= 21</a:t>
            </a:r>
          </a:p>
        </p:txBody>
      </p:sp>
    </p:spTree>
    <p:extLst>
      <p:ext uri="{BB962C8B-B14F-4D97-AF65-F5344CB8AC3E}">
        <p14:creationId xmlns:p14="http://schemas.microsoft.com/office/powerpoint/2010/main" val="22983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21" grpId="0"/>
      <p:bldP spid="22" grpId="0"/>
      <p:bldP spid="23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23" y="413560"/>
            <a:ext cx="11151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 chiếc tất, được xếp đều vào trong 3 ngăn tủ. Hỏi mỗi ngăn tủ có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 nhiêu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tất?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3322" y="2033898"/>
            <a:ext cx="1289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Tóm</a:t>
            </a:r>
            <a:r>
              <a:rPr lang="en-US" sz="2800" dirty="0" smtClean="0"/>
              <a:t> </a:t>
            </a:r>
            <a:r>
              <a:rPr lang="en-US" sz="2800" dirty="0" err="1" smtClean="0"/>
              <a:t>tắt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49841" y="3019687"/>
            <a:ext cx="36439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3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ngăn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: 108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chiếc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tất</a:t>
            </a:r>
            <a:endParaRPr lang="en-US" sz="2800" b="1" dirty="0" smtClean="0">
              <a:latin typeface="HP001 4H" panose="020B0603050302020204" pitchFamily="34" charset="-127"/>
              <a:ea typeface="HP001 4H" panose="020B0603050302020204" pitchFamily="34" charset="-127"/>
            </a:endParaRPr>
          </a:p>
          <a:p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1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ngăn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:   </a:t>
            </a:r>
            <a:r>
              <a:rPr lang="en-US" sz="2800" b="1" dirty="0" smtClean="0">
                <a:solidFill>
                  <a:srgbClr val="FF0000"/>
                </a:solidFill>
                <a:latin typeface="HP001 4H" panose="020B0603050302020204" pitchFamily="34" charset="-127"/>
                <a:ea typeface="HP001 4H" panose="020B0603050302020204" pitchFamily="34" charset="-127"/>
              </a:rPr>
              <a:t>?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 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đôi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tất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04988" y="1854437"/>
            <a:ext cx="45719" cy="42387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68496" y="2033898"/>
            <a:ext cx="1218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giải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538243" y="3826169"/>
            <a:ext cx="29274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HP001 4H" panose="020B0603050302020204" pitchFamily="34" charset="-127"/>
                <a:ea typeface="HP001 4H" panose="020B0603050302020204" pitchFamily="34" charset="-127"/>
              </a:rPr>
              <a:t> </a:t>
            </a:r>
          </a:p>
          <a:p>
            <a:r>
              <a:rPr lang="en-US" sz="2800" b="1" dirty="0">
                <a:latin typeface="HP001 4H" panose="020B0603050302020204" pitchFamily="34" charset="-127"/>
                <a:ea typeface="HP001 4H" panose="020B0603050302020204" pitchFamily="34" charset="-127"/>
              </a:rPr>
              <a:t> 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36 </a:t>
            </a:r>
            <a:r>
              <a:rPr lang="en-US" sz="2800" b="1" dirty="0">
                <a:latin typeface="HP001 4H" panose="020B0603050302020204" pitchFamily="34" charset="-127"/>
                <a:ea typeface="HP001 4H" panose="020B0603050302020204" pitchFamily="34" charset="-127"/>
              </a:rPr>
              <a:t>: 2 = 18 (</a:t>
            </a:r>
            <a:r>
              <a:rPr lang="en-US" sz="2800" b="1" dirty="0" err="1">
                <a:latin typeface="HP001 4H" panose="020B0603050302020204" pitchFamily="34" charset="-127"/>
                <a:ea typeface="HP001 4H" panose="020B0603050302020204" pitchFamily="34" charset="-127"/>
              </a:rPr>
              <a:t>đôi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)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8469" y="2592407"/>
            <a:ext cx="5014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Mỗi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ngăn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tủ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có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số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chiếc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tất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là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: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3365" y="3115627"/>
            <a:ext cx="329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108 : 3 = 36 (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chiếc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)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44097" y="3709425"/>
            <a:ext cx="4610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Mỗi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ngăn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tủ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có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số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đôi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tất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là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: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83970" y="4419966"/>
            <a:ext cx="30396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HP001 4H" panose="020B0603050302020204" pitchFamily="34" charset="-127"/>
                <a:ea typeface="HP001 4H" panose="020B0603050302020204" pitchFamily="34" charset="-127"/>
              </a:rPr>
              <a:t> </a:t>
            </a:r>
          </a:p>
          <a:p>
            <a:r>
              <a:rPr lang="en-US" sz="2800" b="1" dirty="0">
                <a:latin typeface="HP001 4H" panose="020B0603050302020204" pitchFamily="34" charset="-127"/>
                <a:ea typeface="HP001 4H" panose="020B0603050302020204" pitchFamily="34" charset="-127"/>
              </a:rPr>
              <a:t> </a:t>
            </a:r>
            <a:r>
              <a:rPr lang="en-US" sz="2800" b="1" dirty="0" err="1" smtClean="0">
                <a:latin typeface="HP001 4H" panose="020B0603050302020204" pitchFamily="34" charset="-127"/>
                <a:ea typeface="HP001 4H" panose="020B0603050302020204" pitchFamily="34" charset="-127"/>
              </a:rPr>
              <a:t>Đáp</a:t>
            </a:r>
            <a:r>
              <a:rPr lang="en-US" sz="2800" b="1" dirty="0" smtClean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>
                <a:latin typeface="HP001 4H" panose="020B0603050302020204" pitchFamily="34" charset="-127"/>
                <a:ea typeface="HP001 4H" panose="020B0603050302020204" pitchFamily="34" charset="-127"/>
              </a:rPr>
              <a:t>số</a:t>
            </a:r>
            <a:r>
              <a:rPr lang="en-US" sz="2800" b="1" dirty="0">
                <a:latin typeface="HP001 4H" panose="020B0603050302020204" pitchFamily="34" charset="-127"/>
                <a:ea typeface="HP001 4H" panose="020B0603050302020204" pitchFamily="34" charset="-127"/>
              </a:rPr>
              <a:t>: 18 </a:t>
            </a:r>
            <a:r>
              <a:rPr lang="en-US" sz="2800" b="1" dirty="0" err="1">
                <a:latin typeface="HP001 4H" panose="020B0603050302020204" pitchFamily="34" charset="-127"/>
                <a:ea typeface="HP001 4H" panose="020B0603050302020204" pitchFamily="34" charset="-127"/>
              </a:rPr>
              <a:t>đôi</a:t>
            </a:r>
            <a:r>
              <a:rPr lang="en-US" sz="2800" b="1" dirty="0">
                <a:latin typeface="HP001 4H" panose="020B0603050302020204" pitchFamily="34" charset="-127"/>
                <a:ea typeface="HP001 4H" panose="020B0603050302020204" pitchFamily="34" charset="-127"/>
              </a:rPr>
              <a:t> </a:t>
            </a:r>
            <a:r>
              <a:rPr lang="en-US" sz="2800" b="1" dirty="0" err="1">
                <a:latin typeface="HP001 4H" panose="020B0603050302020204" pitchFamily="34" charset="-127"/>
                <a:ea typeface="HP001 4H" panose="020B0603050302020204" pitchFamily="34" charset="-127"/>
              </a:rPr>
              <a:t>tất</a:t>
            </a:r>
            <a:endParaRPr lang="en-US" sz="2800" b="1" dirty="0">
              <a:latin typeface="HP001 4H" panose="020B0603050302020204" pitchFamily="34" charset="-127"/>
              <a:ea typeface="HP001 4H" panose="020B0603050302020204" pitchFamily="34" charset="-127"/>
            </a:endParaRPr>
          </a:p>
        </p:txBody>
      </p:sp>
      <p:sp>
        <p:nvSpPr>
          <p:cNvPr id="18" name="Rectangle 17"/>
          <p:cNvSpPr/>
          <p:nvPr/>
        </p:nvSpPr>
        <p:spPr>
          <a:xfrm flipV="1">
            <a:off x="1811708" y="1269711"/>
            <a:ext cx="1640792" cy="457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69165" y="1265208"/>
            <a:ext cx="1252291" cy="457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V="1">
            <a:off x="638630" y="1617885"/>
            <a:ext cx="378319" cy="457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34917" y="1242348"/>
            <a:ext cx="1252291" cy="457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4" grpId="0"/>
      <p:bldP spid="15" grpId="0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43175" y="1676400"/>
            <a:ext cx="6438900" cy="36671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66010" y="1933575"/>
            <a:ext cx="2193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804" y="2842853"/>
            <a:ext cx="5487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8804" y="3831579"/>
            <a:ext cx="548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5865330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652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HP001 4H</vt:lpstr>
      <vt:lpstr>Arial</vt:lpstr>
      <vt:lpstr>Calibri</vt:lpstr>
      <vt:lpstr>Calibri Light</vt:lpstr>
      <vt:lpstr>Segoe UI Historic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24</cp:revision>
  <dcterms:created xsi:type="dcterms:W3CDTF">2022-01-08T06:47:51Z</dcterms:created>
  <dcterms:modified xsi:type="dcterms:W3CDTF">2022-01-08T10:29:20Z</dcterms:modified>
</cp:coreProperties>
</file>