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2" r:id="rId1"/>
    <p:sldMasterId id="2147483667" r:id="rId2"/>
    <p:sldMasterId id="2147483704" r:id="rId3"/>
  </p:sldMasterIdLst>
  <p:notesMasterIdLst>
    <p:notesMasterId r:id="rId15"/>
  </p:notesMasterIdLst>
  <p:sldIdLst>
    <p:sldId id="533" r:id="rId4"/>
    <p:sldId id="273" r:id="rId5"/>
    <p:sldId id="275" r:id="rId6"/>
    <p:sldId id="276" r:id="rId7"/>
    <p:sldId id="277" r:id="rId8"/>
    <p:sldId id="522" r:id="rId9"/>
    <p:sldId id="528" r:id="rId10"/>
    <p:sldId id="529" r:id="rId11"/>
    <p:sldId id="530" r:id="rId12"/>
    <p:sldId id="532" r:id="rId13"/>
    <p:sldId id="27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70" d="100"/>
          <a:sy n="70" d="100"/>
        </p:scale>
        <p:origin x="70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427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228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810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217000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017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3616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E31E5-9C54-4096-9F33-FBA5205F8935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654923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6.wdp"/><Relationship Id="rId1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0.png"/><Relationship Id="rId17" Type="http://schemas.openxmlformats.org/officeDocument/2006/relationships/slide" Target="slide2.xml"/><Relationship Id="rId2" Type="http://schemas.openxmlformats.org/officeDocument/2006/relationships/image" Target="../media/image5.png"/><Relationship Id="rId16" Type="http://schemas.microsoft.com/office/2007/relationships/hdphoto" Target="../media/hdphoto7.wdp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microsoft.com/office/2007/relationships/hdphoto" Target="../media/hdphoto4.wdp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12" Type="http://schemas.openxmlformats.org/officeDocument/2006/relationships/image" Target="../media/image18.GIF"/><Relationship Id="rId17" Type="http://schemas.openxmlformats.org/officeDocument/2006/relationships/image" Target="../media/image14.png"/><Relationship Id="rId2" Type="http://schemas.openxmlformats.org/officeDocument/2006/relationships/image" Target="../media/image5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slide" Target="slide4.xml"/><Relationship Id="rId11" Type="http://schemas.microsoft.com/office/2007/relationships/hdphoto" Target="../media/hdphoto9.wdp"/><Relationship Id="rId5" Type="http://schemas.microsoft.com/office/2007/relationships/hdphoto" Target="../media/hdphoto2.wdp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19" Type="http://schemas.openxmlformats.org/officeDocument/2006/relationships/slide" Target="slide6.xml"/><Relationship Id="rId4" Type="http://schemas.openxmlformats.org/officeDocument/2006/relationships/image" Target="../media/image6.png"/><Relationship Id="rId9" Type="http://schemas.openxmlformats.org/officeDocument/2006/relationships/slide" Target="slide5.xml"/><Relationship Id="rId14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50" y="-243408"/>
            <a:ext cx="11775454" cy="750883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73734" descr="PPT素材-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4511" y="3645024"/>
            <a:ext cx="3896484" cy="334388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F46DA02-F02D-4620-A33C-7EF5A18F9064}"/>
              </a:ext>
            </a:extLst>
          </p:cNvPr>
          <p:cNvSpPr txBox="1"/>
          <p:nvPr/>
        </p:nvSpPr>
        <p:spPr>
          <a:xfrm>
            <a:off x="1793801" y="2780928"/>
            <a:ext cx="8568952" cy="2169490"/>
          </a:xfrm>
          <a:prstGeom prst="rect">
            <a:avLst/>
          </a:prstGeom>
          <a:noFill/>
        </p:spPr>
        <p:txBody>
          <a:bodyPr wrap="square" lIns="136828" tIns="68414" rIns="136828" bIns="68414">
            <a:spAutoFit/>
          </a:bodyPr>
          <a:lstStyle/>
          <a:p>
            <a:pPr algn="ctr" defTabSz="1368213">
              <a:defRPr/>
            </a:pPr>
            <a:r>
              <a:rPr lang="en-US" altLang="zh-CN" sz="66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Chào</a:t>
            </a:r>
            <a:r>
              <a:rPr lang="en-US" altLang="zh-CN" sz="6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66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mừng</a:t>
            </a:r>
            <a:r>
              <a:rPr lang="en-US" altLang="zh-CN" sz="6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66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các</a:t>
            </a:r>
            <a:r>
              <a:rPr lang="en-US" altLang="zh-CN" sz="6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66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em</a:t>
            </a:r>
            <a:r>
              <a:rPr lang="en-US" altLang="zh-CN" sz="6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66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lang="en-US" altLang="zh-CN" sz="6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66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lang="en-US" altLang="zh-CN" sz="6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66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tiết</a:t>
            </a:r>
            <a:r>
              <a:rPr lang="en-US" altLang="zh-CN" sz="66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66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Toán</a:t>
            </a:r>
            <a:r>
              <a:rPr lang="en-US" altLang="zh-CN" sz="6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00561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139" y1="580" x2="89321" y2="0"/>
                        <a14:foregroundMark x1="92328" y1="2222" x2="96267" y2="11594"/>
                        <a14:foregroundMark x1="97045" y1="12947" x2="96734" y2="86280"/>
                        <a14:foregroundMark x1="9331" y1="99517" x2="90150" y2="99614"/>
                        <a14:foregroundMark x1="94609" y1="95459" x2="91291" y2="99034"/>
                        <a14:foregroundMark x1="207" y1="18261" x2="156" y2="85700"/>
                        <a14:foregroundMark x1="933" y1="90338" x2="3214" y2="95556"/>
                        <a14:foregroundMark x1="5080" y1="2512" x2="1866" y2="6667"/>
                        <a14:foregroundMark x1="91083" y1="3092" x2="95231" y2="13333"/>
                        <a14:foregroundMark x1="98548" y1="10918" x2="98860" y2="14783"/>
                        <a14:foregroundMark x1="93987" y1="15362" x2="93987" y2="18261"/>
                        <a14:foregroundMark x1="92276" y1="14783" x2="92017" y2="19420"/>
                        <a14:foregroundMark x1="94038" y1="16425" x2="94453" y2="19324"/>
                        <a14:foregroundMark x1="92017" y1="14976" x2="91757" y2="19324"/>
                        <a14:backgroundMark x1="15604" y1="580" x2="15759" y2="98937"/>
                        <a14:backgroundMark x1="41420" y1="773" x2="44375" y2="99903"/>
                        <a14:backgroundMark x1="72214" y1="870" x2="73769" y2="98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29" y="157480"/>
            <a:ext cx="12247123" cy="664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139" y1="580" x2="89321" y2="0"/>
                        <a14:foregroundMark x1="92328" y1="2222" x2="96267" y2="11594"/>
                        <a14:foregroundMark x1="97045" y1="12947" x2="96734" y2="86280"/>
                        <a14:foregroundMark x1="9331" y1="99517" x2="90150" y2="99614"/>
                        <a14:foregroundMark x1="94609" y1="95459" x2="91291" y2="99034"/>
                        <a14:foregroundMark x1="207" y1="18261" x2="156" y2="85700"/>
                        <a14:foregroundMark x1="933" y1="90338" x2="3214" y2="95556"/>
                        <a14:foregroundMark x1="5080" y1="2512" x2="1866" y2="6667"/>
                        <a14:foregroundMark x1="91083" y1="3092" x2="95231" y2="13333"/>
                        <a14:foregroundMark x1="98548" y1="10918" x2="98860" y2="14783"/>
                        <a14:foregroundMark x1="93987" y1="15362" x2="93987" y2="18261"/>
                        <a14:foregroundMark x1="92276" y1="14783" x2="92017" y2="19420"/>
                        <a14:foregroundMark x1="94038" y1="16425" x2="94453" y2="19324"/>
                        <a14:foregroundMark x1="92017" y1="14976" x2="91757" y2="19324"/>
                        <a14:backgroundMark x1="15604" y1="580" x2="15759" y2="98937"/>
                        <a14:backgroundMark x1="41420" y1="773" x2="44375" y2="99903"/>
                        <a14:backgroundMark x1="72214" y1="870" x2="73769" y2="98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29" y="157480"/>
            <a:ext cx="12247123" cy="664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5399" y="8163"/>
            <a:ext cx="1133827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       9 + 2 =				         8 + 4 =	 		</a:t>
            </a:r>
          </a:p>
          <a:p>
            <a:pPr>
              <a:lnSpc>
                <a:spcPct val="150000"/>
              </a:lnSpc>
            </a:pP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       2 + 9 =				         4 + 8 =		 	</a:t>
            </a:r>
          </a:p>
          <a:p>
            <a:pPr>
              <a:lnSpc>
                <a:spcPct val="150000"/>
              </a:lnSpc>
            </a:pP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                            7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=</a:t>
            </a:r>
          </a:p>
          <a:p>
            <a:pPr>
              <a:lnSpc>
                <a:spcPct val="150000"/>
              </a:lnSpc>
            </a:pP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                            4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=</a:t>
            </a:r>
          </a:p>
          <a:p>
            <a:pPr>
              <a:lnSpc>
                <a:spcPct val="200000"/>
              </a:lnSpc>
            </a:pP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4926" y="192736"/>
            <a:ext cx="1106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41232" y="1221162"/>
            <a:ext cx="1106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91550" y="192736"/>
            <a:ext cx="1106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91550" y="1221162"/>
            <a:ext cx="1106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01780" y="2239422"/>
            <a:ext cx="1106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01779" y="3192219"/>
            <a:ext cx="1106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04345" y="4445000"/>
            <a:ext cx="99177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Nhận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xét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kết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quả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phép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tính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từng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cột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6650" y="5254858"/>
            <a:ext cx="10745880" cy="5539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phép cộng, khi đổi chỗ các số hạng thì tổng không thay đổi. </a:t>
            </a:r>
            <a:endParaRPr lang="en-US" sz="30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7596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35" y="4773277"/>
            <a:ext cx="6885214" cy="4105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741383" y="4423822"/>
            <a:ext cx="5630687" cy="41059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892595" y="5927439"/>
            <a:ext cx="1299385" cy="1034291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737929" y="5959645"/>
            <a:ext cx="1282103" cy="1034291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5590665" y="5927713"/>
            <a:ext cx="1286894" cy="1034291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4428684" y="5949334"/>
            <a:ext cx="1282898" cy="1034291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3119243" y="5949333"/>
            <a:ext cx="1401866" cy="1034291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96" y="5080155"/>
            <a:ext cx="1121321" cy="11213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34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02697" y="-46853"/>
            <a:ext cx="6986607" cy="4499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0687" y="817906"/>
            <a:ext cx="504126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CHẮP CÁNH ƯỚC MƠ</a:t>
            </a:r>
          </a:p>
        </p:txBody>
      </p:sp>
      <p:pic>
        <p:nvPicPr>
          <p:cNvPr id="33" name="Picture 32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439" y="2333091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620" y="5190876"/>
            <a:ext cx="586883" cy="958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1435" y="5300869"/>
            <a:ext cx="680911" cy="95561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721" y="2835986"/>
            <a:ext cx="8255000" cy="4922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6477410" y="2795793"/>
            <a:ext cx="5941277" cy="4112990"/>
          </a:xfrm>
          <a:prstGeom prst="rect">
            <a:avLst/>
          </a:prstGeom>
        </p:spPr>
      </p:pic>
      <p:pic>
        <p:nvPicPr>
          <p:cNvPr id="61" name="Picture 3" descr="C:\Users\ADMIN\Desktop\Tai nguyen thiet ke tro choi\Bảng gỗ\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25" y="-28987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Users\ADMIN\Desktop\Tai nguyen thiet ke tro choi\Bảng gỗ\2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184" y="-3318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58545" y="2992804"/>
            <a:ext cx="9528476" cy="38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Callout 36"/>
          <p:cNvSpPr/>
          <p:nvPr/>
        </p:nvSpPr>
        <p:spPr>
          <a:xfrm>
            <a:off x="2262585" y="3103326"/>
            <a:ext cx="2348887" cy="1519278"/>
          </a:xfrm>
          <a:prstGeom prst="wedgeEllipseCallout">
            <a:avLst>
              <a:gd name="adj1" fmla="val -29099"/>
              <a:gd name="adj2" fmla="val 799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4978400" y="6012866"/>
            <a:ext cx="3787237" cy="931229"/>
            <a:chOff x="7874129" y="5679058"/>
            <a:chExt cx="1557891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9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1596749" y="6012865"/>
            <a:ext cx="3435994" cy="931229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45" y="4977209"/>
            <a:ext cx="1183173" cy="11831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05" y="5297384"/>
            <a:ext cx="586883" cy="9580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204" y="5351871"/>
            <a:ext cx="675991" cy="849050"/>
          </a:xfrm>
          <a:prstGeom prst="rect">
            <a:avLst/>
          </a:prstGeom>
        </p:spPr>
      </p:pic>
      <p:sp>
        <p:nvSpPr>
          <p:cNvPr id="2" name="Right Arrow 1">
            <a:hlinkClick r:id="rId19" action="ppaction://hlinksldjump"/>
          </p:cNvPr>
          <p:cNvSpPr/>
          <p:nvPr/>
        </p:nvSpPr>
        <p:spPr>
          <a:xfrm>
            <a:off x="11425473" y="6496800"/>
            <a:ext cx="525101" cy="2751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-0.09063 0.00162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2 0.01111 L -0.22778 0.01111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78 2.96296E-6 L -0.33386 2.96296E-6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2.96296E-6 L -0.4592 0.01527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92 0.01528 L -0.58819 0.02408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2 0.02408 L -0.74774 -0.02685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78472 0.0037 " pathEditMode="relative" rAng="0" ptsTypes="AA">
                                      <p:cBhvr>
                                        <p:cTn id="68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36" y="185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79549 0.00903 " pathEditMode="relative" rAng="0" ptsTypes="AA">
                                      <p:cBhvr>
                                        <p:cTn id="70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5"/>
            <a:ext cx="63828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+ 7 = 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13778" y="4410541"/>
            <a:ext cx="342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299125"/>
            <a:ext cx="63828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+ 5 = ?</a:t>
            </a:r>
            <a:endParaRPr lang="en-US" sz="60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4728" y="4405461"/>
            <a:ext cx="342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1">
            <a:extLst>
              <a:ext uri="{FF2B5EF4-FFF2-40B4-BE49-F238E27FC236}">
                <a16:creationId xmlns="" xmlns:a16="http://schemas.microsoft.com/office/drawing/2014/main" id="{EB85EC11-E79E-42DF-AB49-9A86B585F089}"/>
              </a:ext>
            </a:extLst>
          </p:cNvPr>
          <p:cNvSpPr txBox="1"/>
          <p:nvPr/>
        </p:nvSpPr>
        <p:spPr>
          <a:xfrm>
            <a:off x="642113" y="2045815"/>
            <a:ext cx="105431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8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Luyện</a:t>
            </a:r>
            <a:r>
              <a:rPr kumimoji="1" lang="en-US" altLang="zh-CN" sz="8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8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tập</a:t>
            </a:r>
            <a:endParaRPr kumimoji="1" lang="en-US" altLang="zh-CN" sz="8800" b="1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8800" b="1" baseline="0" dirty="0" smtClean="0">
                <a:solidFill>
                  <a:srgbClr val="00206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(</a:t>
            </a:r>
            <a:r>
              <a:rPr kumimoji="1" lang="en-US" altLang="zh-CN" sz="8800" b="1" baseline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Tiết</a:t>
            </a:r>
            <a:r>
              <a:rPr kumimoji="1" lang="en-US" altLang="zh-CN" sz="8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1)</a:t>
            </a:r>
            <a:endParaRPr kumimoji="1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229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139" y1="580" x2="89321" y2="0"/>
                        <a14:foregroundMark x1="92328" y1="2222" x2="96267" y2="11594"/>
                        <a14:foregroundMark x1="97045" y1="12947" x2="96734" y2="86280"/>
                        <a14:foregroundMark x1="9331" y1="99517" x2="90150" y2="99614"/>
                        <a14:foregroundMark x1="94609" y1="95459" x2="91291" y2="99034"/>
                        <a14:foregroundMark x1="207" y1="18261" x2="156" y2="85700"/>
                        <a14:foregroundMark x1="933" y1="90338" x2="3214" y2="95556"/>
                        <a14:foregroundMark x1="5080" y1="2512" x2="1866" y2="6667"/>
                        <a14:foregroundMark x1="91083" y1="3092" x2="95231" y2="13333"/>
                        <a14:foregroundMark x1="98548" y1="10918" x2="98860" y2="14783"/>
                        <a14:foregroundMark x1="93987" y1="15362" x2="93987" y2="18261"/>
                        <a14:foregroundMark x1="92276" y1="14783" x2="92017" y2="19420"/>
                        <a14:foregroundMark x1="94038" y1="16425" x2="94453" y2="19324"/>
                        <a14:foregroundMark x1="92017" y1="14976" x2="91757" y2="19324"/>
                        <a14:backgroundMark x1="15604" y1="580" x2="15759" y2="98937"/>
                        <a14:backgroundMark x1="41420" y1="773" x2="44375" y2="99903"/>
                        <a14:backgroundMark x1="72214" y1="870" x2="73769" y2="98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29" y="157480"/>
            <a:ext cx="12247123" cy="664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0A30992-3213-459C-A67A-0E922E43B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897" y="1025716"/>
            <a:ext cx="9850170" cy="570553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001449" y="273128"/>
            <a:ext cx="8862489" cy="629907"/>
            <a:chOff x="1253941" y="511805"/>
            <a:chExt cx="5839450" cy="629907"/>
          </a:xfrm>
        </p:grpSpPr>
        <p:grpSp>
          <p:nvGrpSpPr>
            <p:cNvPr id="26" name="Group 25"/>
            <p:cNvGrpSpPr/>
            <p:nvPr/>
          </p:nvGrpSpPr>
          <p:grpSpPr>
            <a:xfrm>
              <a:off x="1253941" y="554838"/>
              <a:ext cx="520198" cy="586874"/>
              <a:chOff x="7934325" y="85725"/>
              <a:chExt cx="520198" cy="586874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7991727" y="152400"/>
                <a:ext cx="405394" cy="438341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vi-VN" sz="32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7934325" y="85725"/>
                <a:ext cx="520198" cy="586874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1835898" y="511805"/>
              <a:ext cx="52574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Chọn kết quả đúng với mỗi phép tính:</a:t>
              </a:r>
              <a:endPara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3429000" y="2209800"/>
            <a:ext cx="800100" cy="7239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384550" y="1803400"/>
            <a:ext cx="844550" cy="1473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390900" y="4889500"/>
            <a:ext cx="927100" cy="7239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3384550" y="4495800"/>
            <a:ext cx="844550" cy="15115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886700" y="2019300"/>
            <a:ext cx="977900" cy="26289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829550" y="2209800"/>
            <a:ext cx="920750" cy="11239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931150" y="4787900"/>
            <a:ext cx="819150" cy="12194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7829550" y="3632200"/>
            <a:ext cx="920750" cy="2013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1441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139" y1="580" x2="89321" y2="0"/>
                        <a14:foregroundMark x1="92328" y1="2222" x2="96267" y2="11594"/>
                        <a14:foregroundMark x1="97045" y1="12947" x2="96734" y2="86280"/>
                        <a14:foregroundMark x1="9331" y1="99517" x2="90150" y2="99614"/>
                        <a14:foregroundMark x1="94609" y1="95459" x2="91291" y2="99034"/>
                        <a14:foregroundMark x1="207" y1="18261" x2="156" y2="85700"/>
                        <a14:foregroundMark x1="933" y1="90338" x2="3214" y2="95556"/>
                        <a14:foregroundMark x1="5080" y1="2512" x2="1866" y2="6667"/>
                        <a14:foregroundMark x1="91083" y1="3092" x2="95231" y2="13333"/>
                        <a14:foregroundMark x1="98548" y1="10918" x2="98860" y2="14783"/>
                        <a14:foregroundMark x1="93987" y1="15362" x2="93987" y2="18261"/>
                        <a14:foregroundMark x1="92276" y1="14783" x2="92017" y2="19420"/>
                        <a14:foregroundMark x1="94038" y1="16425" x2="94453" y2="19324"/>
                        <a14:foregroundMark x1="92017" y1="14976" x2="91757" y2="19324"/>
                        <a14:backgroundMark x1="15604" y1="580" x2="15759" y2="98937"/>
                        <a14:backgroundMark x1="41420" y1="773" x2="44375" y2="99903"/>
                        <a14:backgroundMark x1="72214" y1="870" x2="73769" y2="98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29" y="157480"/>
            <a:ext cx="12247123" cy="664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001449" y="316161"/>
            <a:ext cx="8862489" cy="602805"/>
            <a:chOff x="1253941" y="554838"/>
            <a:chExt cx="5839450" cy="602805"/>
          </a:xfrm>
        </p:grpSpPr>
        <p:grpSp>
          <p:nvGrpSpPr>
            <p:cNvPr id="12" name="Group 11"/>
            <p:cNvGrpSpPr/>
            <p:nvPr/>
          </p:nvGrpSpPr>
          <p:grpSpPr>
            <a:xfrm>
              <a:off x="1253941" y="554838"/>
              <a:ext cx="520198" cy="586874"/>
              <a:chOff x="7934325" y="85725"/>
              <a:chExt cx="520198" cy="586874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7991727" y="152400"/>
                <a:ext cx="405394" cy="438341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vi-VN" sz="32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7934325" y="85725"/>
                <a:ext cx="520198" cy="586874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1835898" y="572868"/>
              <a:ext cx="52574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Tính nhẩm:</a:t>
              </a:r>
              <a:endPara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688063" y="2145670"/>
            <a:ext cx="2854280" cy="18469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+ 1 + 7</a:t>
            </a:r>
          </a:p>
          <a:p>
            <a:pPr>
              <a:lnSpc>
                <a:spcPct val="150000"/>
              </a:lnSpc>
            </a:pPr>
            <a:r>
              <a:rPr lang="en-US" sz="3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+ 8</a:t>
            </a:r>
            <a:endParaRPr lang="en-US" sz="3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670079" y="2145669"/>
            <a:ext cx="2844297" cy="18469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+ 2 + 4</a:t>
            </a:r>
          </a:p>
          <a:p>
            <a:pPr>
              <a:lnSpc>
                <a:spcPct val="150000"/>
              </a:lnSpc>
            </a:pPr>
            <a:r>
              <a:rPr lang="en-US" sz="3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+ 6</a:t>
            </a:r>
            <a:endParaRPr lang="en-US" sz="3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501391" y="2145670"/>
            <a:ext cx="2833548" cy="18469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+ 4 + 5</a:t>
            </a:r>
          </a:p>
          <a:p>
            <a:pPr>
              <a:lnSpc>
                <a:spcPct val="150000"/>
              </a:lnSpc>
            </a:pPr>
            <a:r>
              <a:rPr lang="en-US" sz="3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+ 9</a:t>
            </a:r>
            <a:endParaRPr lang="en-US" sz="3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20910" y="2392789"/>
            <a:ext cx="1021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17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20910" y="3191520"/>
            <a:ext cx="1021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17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92943" y="2400332"/>
            <a:ext cx="1021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14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92942" y="3159283"/>
            <a:ext cx="1021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14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313506" y="2377872"/>
            <a:ext cx="1021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15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13506" y="3191519"/>
            <a:ext cx="1021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15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322555" y="3191520"/>
            <a:ext cx="792648" cy="847363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80199" y="2064918"/>
            <a:ext cx="1016000" cy="1973277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 rot="16200000">
            <a:off x="1750581" y="1989209"/>
            <a:ext cx="676335" cy="1385099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>
            <a:endCxn id="2" idx="7"/>
          </p:cNvCxnSpPr>
          <p:nvPr/>
        </p:nvCxnSpPr>
        <p:spPr>
          <a:xfrm flipH="1">
            <a:off x="1999122" y="3019926"/>
            <a:ext cx="261478" cy="29568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2781298" y="2145669"/>
            <a:ext cx="876302" cy="1913880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422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" grpId="0" animBg="1"/>
      <p:bldP spid="2" grpId="1" animBg="1"/>
      <p:bldP spid="18" grpId="0" animBg="1"/>
      <p:bldP spid="18" grpId="1" animBg="1"/>
      <p:bldP spid="27" grpId="0" animBg="1"/>
      <p:bldP spid="27" grpId="1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139" y1="580" x2="89321" y2="0"/>
                        <a14:foregroundMark x1="92328" y1="2222" x2="96267" y2="11594"/>
                        <a14:foregroundMark x1="97045" y1="12947" x2="96734" y2="86280"/>
                        <a14:foregroundMark x1="9331" y1="99517" x2="90150" y2="99614"/>
                        <a14:foregroundMark x1="94609" y1="95459" x2="91291" y2="99034"/>
                        <a14:foregroundMark x1="207" y1="18261" x2="156" y2="85700"/>
                        <a14:foregroundMark x1="933" y1="90338" x2="3214" y2="95556"/>
                        <a14:foregroundMark x1="5080" y1="2512" x2="1866" y2="6667"/>
                        <a14:foregroundMark x1="91083" y1="3092" x2="95231" y2="13333"/>
                        <a14:foregroundMark x1="98548" y1="10918" x2="98860" y2="14783"/>
                        <a14:foregroundMark x1="93987" y1="15362" x2="93987" y2="18261"/>
                        <a14:foregroundMark x1="92276" y1="14783" x2="92017" y2="19420"/>
                        <a14:foregroundMark x1="94038" y1="16425" x2="94453" y2="19324"/>
                        <a14:foregroundMark x1="92017" y1="14976" x2="91757" y2="19324"/>
                        <a14:backgroundMark x1="15604" y1="580" x2="15759" y2="98937"/>
                        <a14:backgroundMark x1="41420" y1="773" x2="44375" y2="99903"/>
                        <a14:backgroundMark x1="72214" y1="870" x2="73769" y2="98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29" y="157480"/>
            <a:ext cx="12247123" cy="664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52142" y="316161"/>
            <a:ext cx="9011797" cy="849027"/>
            <a:chOff x="1155563" y="554838"/>
            <a:chExt cx="5937828" cy="849027"/>
          </a:xfrm>
        </p:grpSpPr>
        <p:grpSp>
          <p:nvGrpSpPr>
            <p:cNvPr id="6" name="Group 5"/>
            <p:cNvGrpSpPr/>
            <p:nvPr/>
          </p:nvGrpSpPr>
          <p:grpSpPr>
            <a:xfrm>
              <a:off x="1155563" y="554838"/>
              <a:ext cx="618576" cy="680126"/>
              <a:chOff x="7835947" y="85725"/>
              <a:chExt cx="618576" cy="680126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7903946" y="152400"/>
                <a:ext cx="493175" cy="613451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vi-VN" sz="4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7835947" y="85725"/>
                <a:ext cx="618576" cy="680126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b="1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1835898" y="572868"/>
              <a:ext cx="52574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a) Tính:</a:t>
              </a:r>
              <a:endParaRPr lang="vi-VN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52141" y="1484784"/>
            <a:ext cx="11338272" cy="3504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en-US" sz="6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+ 2 </a:t>
            </a:r>
            <a:r>
              <a:rPr lang="en-US" sz="6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6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8 + 4 </a:t>
            </a:r>
            <a:r>
              <a:rPr lang="en-US" sz="6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 	</a:t>
            </a:r>
            <a:r>
              <a:rPr lang="en-US" sz="6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7 + 4</a:t>
            </a:r>
            <a:endParaRPr lang="en-US" sz="6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6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+ 9 </a:t>
            </a:r>
            <a:r>
              <a:rPr lang="en-US" sz="6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6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4 </a:t>
            </a:r>
            <a:r>
              <a:rPr lang="en-US" sz="6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6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6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 </a:t>
            </a:r>
            <a:r>
              <a:rPr lang="en-US" sz="6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4 + 7</a:t>
            </a:r>
            <a:endParaRPr lang="vi-VN" sz="6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9449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yc5z0bce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140</Words>
  <Application>Microsoft Office PowerPoint</Application>
  <PresentationFormat>Widescreen</PresentationFormat>
  <Paragraphs>43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SimSun</vt:lpstr>
      <vt:lpstr>Arial</vt:lpstr>
      <vt:lpstr>Calibri</vt:lpstr>
      <vt:lpstr>Calibri Light</vt:lpstr>
      <vt:lpstr>Times New Roman</vt:lpstr>
      <vt:lpstr>字魂59号-创粗黑</vt:lpstr>
      <vt:lpstr>等线</vt:lpstr>
      <vt:lpstr>4_Office 主题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Nhung Rose</dc:creator>
  <cp:lastModifiedBy>Windows User</cp:lastModifiedBy>
  <cp:revision>39</cp:revision>
  <dcterms:created xsi:type="dcterms:W3CDTF">2021-05-12T03:14:00Z</dcterms:created>
  <dcterms:modified xsi:type="dcterms:W3CDTF">2022-09-22T06:58:16Z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