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9" r:id="rId3"/>
    <p:sldId id="264" r:id="rId4"/>
    <p:sldId id="265" r:id="rId5"/>
    <p:sldId id="266" r:id="rId6"/>
    <p:sldId id="267" r:id="rId7"/>
    <p:sldId id="268" r:id="rId8"/>
    <p:sldId id="269" r:id="rId9"/>
    <p:sldId id="262" r:id="rId10"/>
    <p:sldId id="294" r:id="rId11"/>
    <p:sldId id="260" r:id="rId12"/>
    <p:sldId id="261" r:id="rId13"/>
    <p:sldId id="275" r:id="rId14"/>
    <p:sldId id="263" r:id="rId15"/>
    <p:sldId id="296" r:id="rId16"/>
    <p:sldId id="270" r:id="rId17"/>
    <p:sldId id="295" r:id="rId18"/>
    <p:sldId id="272" r:id="rId19"/>
  </p:sldIdLst>
  <p:sldSz cx="12192000" cy="6858000"/>
  <p:notesSz cx="6858000" cy="9144000"/>
  <p:embeddedFontLst>
    <p:embeddedFont>
      <p:font typeface="Harrington" panose="04040505050A02020702" pitchFamily="82" charset="0"/>
      <p:regular r:id="rId20"/>
    </p:embeddedFont>
    <p:embeddedFont>
      <p:font typeface="Algerian" panose="04020705040A02060702" pitchFamily="82" charset="0"/>
      <p:regular r:id="rId21"/>
    </p:embeddedFont>
    <p:embeddedFont>
      <p:font typeface="Arial Black" panose="020B0A04020102020204" pitchFamily="34" charset="0"/>
      <p:bold r:id="rId22"/>
    </p:embeddedFont>
    <p:embeddedFont>
      <p:font typeface="Century Gothic" panose="020B0502020202020204" pitchFamily="3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5E2BF"/>
    <a:srgbClr val="EC8B0A"/>
    <a:srgbClr val="E2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544" autoAdjust="0"/>
    <p:restoredTop sz="94660"/>
  </p:normalViewPr>
  <p:slideViewPr>
    <p:cSldViewPr snapToGrid="0">
      <p:cViewPr varScale="1">
        <p:scale>
          <a:sx n="68" d="100"/>
          <a:sy n="68" d="100"/>
        </p:scale>
        <p:origin x="3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747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731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5187E1-B209-4EC0-9B2C-366D6B0DCD2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443883" y="-274320"/>
            <a:ext cx="13035171" cy="713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31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8.pn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4.png"/><Relationship Id="rId7" Type="http://schemas.openxmlformats.org/officeDocument/2006/relationships/image" Target="../media/image2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6.wav"/><Relationship Id="rId7" Type="http://schemas.openxmlformats.org/officeDocument/2006/relationships/image" Target="../media/image36.png"/><Relationship Id="rId12" Type="http://schemas.openxmlformats.org/officeDocument/2006/relationships/image" Target="../media/image2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29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audio" Target="../media/audio7.wav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png"/><Relationship Id="rId3" Type="http://schemas.openxmlformats.org/officeDocument/2006/relationships/image" Target="../media/image12.jpeg"/><Relationship Id="rId7" Type="http://schemas.openxmlformats.org/officeDocument/2006/relationships/image" Target="../media/image3.png"/><Relationship Id="rId12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.png"/><Relationship Id="rId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1697147" y="1207556"/>
            <a:ext cx="1587356" cy="69065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 dirty="0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Unit 16</a:t>
            </a:r>
            <a:endParaRPr lang="zh-CN" altLang="en-US" sz="1600" b="1" dirty="0">
              <a:ln w="0"/>
              <a:solidFill>
                <a:srgbClr val="EC383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  <a:ea typeface="黑体" panose="02010609060101010101" pitchFamily="2" charset="-122"/>
            </a:endParaRPr>
          </a:p>
        </p:txBody>
      </p:sp>
      <p:sp>
        <p:nvSpPr>
          <p:cNvPr id="3" name="MsPham5"/>
          <p:cNvSpPr txBox="1"/>
          <p:nvPr/>
        </p:nvSpPr>
        <p:spPr>
          <a:xfrm>
            <a:off x="934879" y="2757102"/>
            <a:ext cx="10691445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ctr"/>
            <a:r>
              <a:rPr lang="en-US" sz="6600" dirty="0">
                <a:ln w="0"/>
                <a:solidFill>
                  <a:srgbClr val="002060"/>
                </a:solidFill>
                <a:latin typeface="Algerian" panose="04020705040A02060702" pitchFamily="82" charset="0"/>
                <a:ea typeface="黑体" panose="02010609060101010101" pitchFamily="2" charset="-122"/>
              </a:rPr>
              <a:t>Do you have any pets?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649663" y="35258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MsPham4"/>
          <p:cNvSpPr txBox="1"/>
          <p:nvPr/>
        </p:nvSpPr>
        <p:spPr>
          <a:xfrm>
            <a:off x="8603672" y="4744671"/>
            <a:ext cx="1953492" cy="48023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500" b="1" dirty="0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Lesson 1</a:t>
            </a:r>
            <a:endParaRPr lang="zh-CN" altLang="en-US" sz="500" b="1" dirty="0">
              <a:ln w="0"/>
              <a:solidFill>
                <a:srgbClr val="EC383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7532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5"/>
          <a:stretch/>
        </p:blipFill>
        <p:spPr>
          <a:xfrm>
            <a:off x="-2523331" y="8167960"/>
            <a:ext cx="1934871" cy="27549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213" y="3930721"/>
            <a:ext cx="1114204" cy="15821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7362" y="1078408"/>
            <a:ext cx="1602179" cy="17374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255" y="1193741"/>
            <a:ext cx="1074076" cy="150677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839274" y="3856895"/>
            <a:ext cx="1650153" cy="1571629"/>
            <a:chOff x="1551269" y="985392"/>
            <a:chExt cx="4734559" cy="450926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4927893" y="1308337"/>
              <a:ext cx="1357935" cy="192809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38695" y="985392"/>
              <a:ext cx="882225" cy="123763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6805" y="1898304"/>
              <a:ext cx="2374066" cy="258354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675" y="3469040"/>
              <a:ext cx="1417173" cy="202561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269" y="3695978"/>
              <a:ext cx="1728538" cy="1571738"/>
            </a:xfrm>
            <a:prstGeom prst="rect">
              <a:avLst/>
            </a:prstGeom>
          </p:spPr>
        </p:pic>
      </p:grpSp>
      <p:sp>
        <p:nvSpPr>
          <p:cNvPr id="22" name="Rectangle 21"/>
          <p:cNvSpPr/>
          <p:nvPr/>
        </p:nvSpPr>
        <p:spPr>
          <a:xfrm>
            <a:off x="1116681" y="5543411"/>
            <a:ext cx="1980001" cy="703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rabbit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073958" y="2815851"/>
            <a:ext cx="2063506" cy="703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goldfish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238250" y="2897805"/>
            <a:ext cx="1793493" cy="703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parrot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06768" y="29269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901" y="4140003"/>
            <a:ext cx="1395570" cy="126897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893245" y="934014"/>
            <a:ext cx="1304356" cy="2026230"/>
            <a:chOff x="1355850" y="5447274"/>
            <a:chExt cx="2448971" cy="3804312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62346" y="5447274"/>
              <a:ext cx="1361380" cy="190982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55850" y="6554585"/>
              <a:ext cx="2448971" cy="2697001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44515" y="1107862"/>
            <a:ext cx="1545934" cy="1678535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5607121" y="5543411"/>
            <a:ext cx="2962655" cy="703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pet</a:t>
            </a:r>
          </a:p>
        </p:txBody>
      </p:sp>
      <p:sp>
        <p:nvSpPr>
          <p:cNvPr id="8" name="Rectangle 7"/>
          <p:cNvSpPr/>
          <p:nvPr/>
        </p:nvSpPr>
        <p:spPr>
          <a:xfrm>
            <a:off x="1116681" y="2956972"/>
            <a:ext cx="455574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648676" y="2897805"/>
            <a:ext cx="1793493" cy="703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parrot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217647" y="2815851"/>
            <a:ext cx="2063506" cy="703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goldfish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46575" y="4120455"/>
            <a:ext cx="1848468" cy="1308069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3548061" y="5543411"/>
            <a:ext cx="2245497" cy="703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rabbit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383338" y="5543411"/>
            <a:ext cx="2562027" cy="703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pet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97543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6" grpId="0"/>
      <p:bldP spid="30" grpId="0"/>
      <p:bldP spid="8" grpId="0"/>
      <p:bldP spid="32" grpId="0"/>
      <p:bldP spid="34" grpId="0"/>
      <p:bldP spid="40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0396" y="1101545"/>
            <a:ext cx="7331729" cy="4758341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194466" y="1740174"/>
            <a:ext cx="2737292" cy="578882"/>
          </a:xfrm>
          <a:prstGeom prst="wedgeRoundRectCallout">
            <a:avLst>
              <a:gd name="adj1" fmla="val -72"/>
              <a:gd name="adj2" fmla="val 9181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That's my dog.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7043597" y="5336666"/>
            <a:ext cx="2947623" cy="578882"/>
          </a:xfrm>
          <a:prstGeom prst="wedgeRoundRectCallout">
            <a:avLst>
              <a:gd name="adj1" fmla="val -77196"/>
              <a:gd name="adj2" fmla="val -9990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Wow! He's cute!</a:t>
            </a:r>
          </a:p>
        </p:txBody>
      </p:sp>
      <p:sp>
        <p:nvSpPr>
          <p:cNvPr id="6" name="Rectangle 5"/>
          <p:cNvSpPr/>
          <p:nvPr/>
        </p:nvSpPr>
        <p:spPr>
          <a:xfrm>
            <a:off x="4217450" y="22438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1. Look, listen and repeat</a:t>
            </a:r>
            <a:endParaRPr lang="en-US" sz="2400" b="1" i="0" dirty="0">
              <a:effectLst/>
              <a:latin typeface="Helvetica Neue"/>
            </a:endParaRPr>
          </a:p>
        </p:txBody>
      </p:sp>
      <p:pic>
        <p:nvPicPr>
          <p:cNvPr id="7" name="soundMsPham"/>
          <p:cNvPicPr>
            <a:picLocks noChangeAspect="1"/>
          </p:cNvPicPr>
          <p:nvPr/>
        </p:nvPicPr>
        <p:blipFill rotWithShape="1">
          <a:blip r:embed="rId5"/>
          <a:srcRect l="14414" t="15022" r="14612" b="15187"/>
          <a:stretch/>
        </p:blipFill>
        <p:spPr>
          <a:xfrm>
            <a:off x="2013197" y="872945"/>
            <a:ext cx="457199" cy="457200"/>
          </a:xfrm>
          <a:prstGeom prst="ellipse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7043597" y="7860410"/>
            <a:ext cx="2947623" cy="578882"/>
          </a:xfrm>
          <a:prstGeom prst="wedgeRoundRectCallout">
            <a:avLst>
              <a:gd name="adj1" fmla="val -77196"/>
              <a:gd name="adj2" fmla="val -9990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Wow! He's cute!</a:t>
            </a:r>
          </a:p>
        </p:txBody>
      </p:sp>
    </p:spTree>
    <p:extLst>
      <p:ext uri="{BB962C8B-B14F-4D97-AF65-F5344CB8AC3E}">
        <p14:creationId xmlns:p14="http://schemas.microsoft.com/office/powerpoint/2010/main" val="160064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7" presetClass="emph" presetSubtype="0" fill="remove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607" y="1050031"/>
            <a:ext cx="7381942" cy="479093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341607" y="1050031"/>
            <a:ext cx="3663002" cy="510778"/>
          </a:xfrm>
          <a:prstGeom prst="wedgeRoundRectCallout">
            <a:avLst>
              <a:gd name="adj1" fmla="val -441"/>
              <a:gd name="adj2" fmla="val 143185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Do you have any pets?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6511426" y="4668434"/>
            <a:ext cx="4094391" cy="1200329"/>
          </a:xfrm>
          <a:custGeom>
            <a:avLst/>
            <a:gdLst>
              <a:gd name="connsiteX0" fmla="*/ 0 w 4133988"/>
              <a:gd name="connsiteY0" fmla="*/ 85131 h 510778"/>
              <a:gd name="connsiteX1" fmla="*/ 85131 w 4133988"/>
              <a:gd name="connsiteY1" fmla="*/ 0 h 510778"/>
              <a:gd name="connsiteX2" fmla="*/ 688998 w 4133988"/>
              <a:gd name="connsiteY2" fmla="*/ 0 h 510778"/>
              <a:gd name="connsiteX3" fmla="*/ 497401 w 4133988"/>
              <a:gd name="connsiteY3" fmla="*/ -365533 h 510778"/>
              <a:gd name="connsiteX4" fmla="*/ 1722495 w 4133988"/>
              <a:gd name="connsiteY4" fmla="*/ 0 h 510778"/>
              <a:gd name="connsiteX5" fmla="*/ 4048857 w 4133988"/>
              <a:gd name="connsiteY5" fmla="*/ 0 h 510778"/>
              <a:gd name="connsiteX6" fmla="*/ 4133988 w 4133988"/>
              <a:gd name="connsiteY6" fmla="*/ 85131 h 510778"/>
              <a:gd name="connsiteX7" fmla="*/ 4133988 w 4133988"/>
              <a:gd name="connsiteY7" fmla="*/ 85130 h 510778"/>
              <a:gd name="connsiteX8" fmla="*/ 4133988 w 4133988"/>
              <a:gd name="connsiteY8" fmla="*/ 85130 h 510778"/>
              <a:gd name="connsiteX9" fmla="*/ 4133988 w 4133988"/>
              <a:gd name="connsiteY9" fmla="*/ 212824 h 510778"/>
              <a:gd name="connsiteX10" fmla="*/ 4133988 w 4133988"/>
              <a:gd name="connsiteY10" fmla="*/ 425647 h 510778"/>
              <a:gd name="connsiteX11" fmla="*/ 4048857 w 4133988"/>
              <a:gd name="connsiteY11" fmla="*/ 510778 h 510778"/>
              <a:gd name="connsiteX12" fmla="*/ 1722495 w 4133988"/>
              <a:gd name="connsiteY12" fmla="*/ 510778 h 510778"/>
              <a:gd name="connsiteX13" fmla="*/ 688998 w 4133988"/>
              <a:gd name="connsiteY13" fmla="*/ 510778 h 510778"/>
              <a:gd name="connsiteX14" fmla="*/ 688998 w 4133988"/>
              <a:gd name="connsiteY14" fmla="*/ 510778 h 510778"/>
              <a:gd name="connsiteX15" fmla="*/ 85131 w 4133988"/>
              <a:gd name="connsiteY15" fmla="*/ 510778 h 510778"/>
              <a:gd name="connsiteX16" fmla="*/ 0 w 4133988"/>
              <a:gd name="connsiteY16" fmla="*/ 425647 h 510778"/>
              <a:gd name="connsiteX17" fmla="*/ 0 w 4133988"/>
              <a:gd name="connsiteY17" fmla="*/ 212824 h 510778"/>
              <a:gd name="connsiteX18" fmla="*/ 0 w 4133988"/>
              <a:gd name="connsiteY18" fmla="*/ 85130 h 510778"/>
              <a:gd name="connsiteX19" fmla="*/ 0 w 4133988"/>
              <a:gd name="connsiteY19" fmla="*/ 85130 h 510778"/>
              <a:gd name="connsiteX20" fmla="*/ 0 w 4133988"/>
              <a:gd name="connsiteY20" fmla="*/ 85131 h 510778"/>
              <a:gd name="connsiteX0" fmla="*/ 0 w 4133988"/>
              <a:gd name="connsiteY0" fmla="*/ 450664 h 876311"/>
              <a:gd name="connsiteX1" fmla="*/ 85131 w 4133988"/>
              <a:gd name="connsiteY1" fmla="*/ 365533 h 876311"/>
              <a:gd name="connsiteX2" fmla="*/ 688998 w 4133988"/>
              <a:gd name="connsiteY2" fmla="*/ 365533 h 876311"/>
              <a:gd name="connsiteX3" fmla="*/ 497401 w 4133988"/>
              <a:gd name="connsiteY3" fmla="*/ 0 h 876311"/>
              <a:gd name="connsiteX4" fmla="*/ 1349008 w 4133988"/>
              <a:gd name="connsiteY4" fmla="*/ 352654 h 876311"/>
              <a:gd name="connsiteX5" fmla="*/ 4048857 w 4133988"/>
              <a:gd name="connsiteY5" fmla="*/ 365533 h 876311"/>
              <a:gd name="connsiteX6" fmla="*/ 4133988 w 4133988"/>
              <a:gd name="connsiteY6" fmla="*/ 450664 h 876311"/>
              <a:gd name="connsiteX7" fmla="*/ 4133988 w 4133988"/>
              <a:gd name="connsiteY7" fmla="*/ 450663 h 876311"/>
              <a:gd name="connsiteX8" fmla="*/ 4133988 w 4133988"/>
              <a:gd name="connsiteY8" fmla="*/ 450663 h 876311"/>
              <a:gd name="connsiteX9" fmla="*/ 4133988 w 4133988"/>
              <a:gd name="connsiteY9" fmla="*/ 578357 h 876311"/>
              <a:gd name="connsiteX10" fmla="*/ 4133988 w 4133988"/>
              <a:gd name="connsiteY10" fmla="*/ 791180 h 876311"/>
              <a:gd name="connsiteX11" fmla="*/ 4048857 w 4133988"/>
              <a:gd name="connsiteY11" fmla="*/ 876311 h 876311"/>
              <a:gd name="connsiteX12" fmla="*/ 1722495 w 4133988"/>
              <a:gd name="connsiteY12" fmla="*/ 876311 h 876311"/>
              <a:gd name="connsiteX13" fmla="*/ 688998 w 4133988"/>
              <a:gd name="connsiteY13" fmla="*/ 876311 h 876311"/>
              <a:gd name="connsiteX14" fmla="*/ 688998 w 4133988"/>
              <a:gd name="connsiteY14" fmla="*/ 876311 h 876311"/>
              <a:gd name="connsiteX15" fmla="*/ 85131 w 4133988"/>
              <a:gd name="connsiteY15" fmla="*/ 876311 h 876311"/>
              <a:gd name="connsiteX16" fmla="*/ 0 w 4133988"/>
              <a:gd name="connsiteY16" fmla="*/ 791180 h 876311"/>
              <a:gd name="connsiteX17" fmla="*/ 0 w 4133988"/>
              <a:gd name="connsiteY17" fmla="*/ 578357 h 876311"/>
              <a:gd name="connsiteX18" fmla="*/ 0 w 4133988"/>
              <a:gd name="connsiteY18" fmla="*/ 450663 h 876311"/>
              <a:gd name="connsiteX19" fmla="*/ 0 w 4133988"/>
              <a:gd name="connsiteY19" fmla="*/ 450663 h 876311"/>
              <a:gd name="connsiteX20" fmla="*/ 0 w 4133988"/>
              <a:gd name="connsiteY20" fmla="*/ 450664 h 876311"/>
              <a:gd name="connsiteX0" fmla="*/ 0 w 4133988"/>
              <a:gd name="connsiteY0" fmla="*/ 450664 h 876311"/>
              <a:gd name="connsiteX1" fmla="*/ 85131 w 4133988"/>
              <a:gd name="connsiteY1" fmla="*/ 365533 h 876311"/>
              <a:gd name="connsiteX2" fmla="*/ 907939 w 4133988"/>
              <a:gd name="connsiteY2" fmla="*/ 378412 h 876311"/>
              <a:gd name="connsiteX3" fmla="*/ 497401 w 4133988"/>
              <a:gd name="connsiteY3" fmla="*/ 0 h 876311"/>
              <a:gd name="connsiteX4" fmla="*/ 1349008 w 4133988"/>
              <a:gd name="connsiteY4" fmla="*/ 352654 h 876311"/>
              <a:gd name="connsiteX5" fmla="*/ 4048857 w 4133988"/>
              <a:gd name="connsiteY5" fmla="*/ 365533 h 876311"/>
              <a:gd name="connsiteX6" fmla="*/ 4133988 w 4133988"/>
              <a:gd name="connsiteY6" fmla="*/ 450664 h 876311"/>
              <a:gd name="connsiteX7" fmla="*/ 4133988 w 4133988"/>
              <a:gd name="connsiteY7" fmla="*/ 450663 h 876311"/>
              <a:gd name="connsiteX8" fmla="*/ 4133988 w 4133988"/>
              <a:gd name="connsiteY8" fmla="*/ 450663 h 876311"/>
              <a:gd name="connsiteX9" fmla="*/ 4133988 w 4133988"/>
              <a:gd name="connsiteY9" fmla="*/ 578357 h 876311"/>
              <a:gd name="connsiteX10" fmla="*/ 4133988 w 4133988"/>
              <a:gd name="connsiteY10" fmla="*/ 791180 h 876311"/>
              <a:gd name="connsiteX11" fmla="*/ 4048857 w 4133988"/>
              <a:gd name="connsiteY11" fmla="*/ 876311 h 876311"/>
              <a:gd name="connsiteX12" fmla="*/ 1722495 w 4133988"/>
              <a:gd name="connsiteY12" fmla="*/ 876311 h 876311"/>
              <a:gd name="connsiteX13" fmla="*/ 688998 w 4133988"/>
              <a:gd name="connsiteY13" fmla="*/ 876311 h 876311"/>
              <a:gd name="connsiteX14" fmla="*/ 688998 w 4133988"/>
              <a:gd name="connsiteY14" fmla="*/ 876311 h 876311"/>
              <a:gd name="connsiteX15" fmla="*/ 85131 w 4133988"/>
              <a:gd name="connsiteY15" fmla="*/ 876311 h 876311"/>
              <a:gd name="connsiteX16" fmla="*/ 0 w 4133988"/>
              <a:gd name="connsiteY16" fmla="*/ 791180 h 876311"/>
              <a:gd name="connsiteX17" fmla="*/ 0 w 4133988"/>
              <a:gd name="connsiteY17" fmla="*/ 578357 h 876311"/>
              <a:gd name="connsiteX18" fmla="*/ 0 w 4133988"/>
              <a:gd name="connsiteY18" fmla="*/ 450663 h 876311"/>
              <a:gd name="connsiteX19" fmla="*/ 0 w 4133988"/>
              <a:gd name="connsiteY19" fmla="*/ 450663 h 876311"/>
              <a:gd name="connsiteX20" fmla="*/ 0 w 4133988"/>
              <a:gd name="connsiteY20" fmla="*/ 450664 h 876311"/>
              <a:gd name="connsiteX0" fmla="*/ 0 w 4133988"/>
              <a:gd name="connsiteY0" fmla="*/ 746878 h 1172525"/>
              <a:gd name="connsiteX1" fmla="*/ 85131 w 4133988"/>
              <a:gd name="connsiteY1" fmla="*/ 661747 h 1172525"/>
              <a:gd name="connsiteX2" fmla="*/ 907939 w 4133988"/>
              <a:gd name="connsiteY2" fmla="*/ 674626 h 1172525"/>
              <a:gd name="connsiteX3" fmla="*/ 742099 w 4133988"/>
              <a:gd name="connsiteY3" fmla="*/ 0 h 1172525"/>
              <a:gd name="connsiteX4" fmla="*/ 1349008 w 4133988"/>
              <a:gd name="connsiteY4" fmla="*/ 648868 h 1172525"/>
              <a:gd name="connsiteX5" fmla="*/ 4048857 w 4133988"/>
              <a:gd name="connsiteY5" fmla="*/ 661747 h 1172525"/>
              <a:gd name="connsiteX6" fmla="*/ 4133988 w 4133988"/>
              <a:gd name="connsiteY6" fmla="*/ 746878 h 1172525"/>
              <a:gd name="connsiteX7" fmla="*/ 4133988 w 4133988"/>
              <a:gd name="connsiteY7" fmla="*/ 746877 h 1172525"/>
              <a:gd name="connsiteX8" fmla="*/ 4133988 w 4133988"/>
              <a:gd name="connsiteY8" fmla="*/ 746877 h 1172525"/>
              <a:gd name="connsiteX9" fmla="*/ 4133988 w 4133988"/>
              <a:gd name="connsiteY9" fmla="*/ 874571 h 1172525"/>
              <a:gd name="connsiteX10" fmla="*/ 4133988 w 4133988"/>
              <a:gd name="connsiteY10" fmla="*/ 1087394 h 1172525"/>
              <a:gd name="connsiteX11" fmla="*/ 4048857 w 4133988"/>
              <a:gd name="connsiteY11" fmla="*/ 1172525 h 1172525"/>
              <a:gd name="connsiteX12" fmla="*/ 1722495 w 4133988"/>
              <a:gd name="connsiteY12" fmla="*/ 1172525 h 1172525"/>
              <a:gd name="connsiteX13" fmla="*/ 688998 w 4133988"/>
              <a:gd name="connsiteY13" fmla="*/ 1172525 h 1172525"/>
              <a:gd name="connsiteX14" fmla="*/ 688998 w 4133988"/>
              <a:gd name="connsiteY14" fmla="*/ 1172525 h 1172525"/>
              <a:gd name="connsiteX15" fmla="*/ 85131 w 4133988"/>
              <a:gd name="connsiteY15" fmla="*/ 1172525 h 1172525"/>
              <a:gd name="connsiteX16" fmla="*/ 0 w 4133988"/>
              <a:gd name="connsiteY16" fmla="*/ 1087394 h 1172525"/>
              <a:gd name="connsiteX17" fmla="*/ 0 w 4133988"/>
              <a:gd name="connsiteY17" fmla="*/ 874571 h 1172525"/>
              <a:gd name="connsiteX18" fmla="*/ 0 w 4133988"/>
              <a:gd name="connsiteY18" fmla="*/ 746877 h 1172525"/>
              <a:gd name="connsiteX19" fmla="*/ 0 w 4133988"/>
              <a:gd name="connsiteY19" fmla="*/ 746877 h 1172525"/>
              <a:gd name="connsiteX20" fmla="*/ 0 w 4133988"/>
              <a:gd name="connsiteY20" fmla="*/ 746878 h 1172525"/>
              <a:gd name="connsiteX0" fmla="*/ 0 w 4133988"/>
              <a:gd name="connsiteY0" fmla="*/ 746878 h 1172525"/>
              <a:gd name="connsiteX1" fmla="*/ 85131 w 4133988"/>
              <a:gd name="connsiteY1" fmla="*/ 661747 h 1172525"/>
              <a:gd name="connsiteX2" fmla="*/ 998091 w 4133988"/>
              <a:gd name="connsiteY2" fmla="*/ 674626 h 1172525"/>
              <a:gd name="connsiteX3" fmla="*/ 742099 w 4133988"/>
              <a:gd name="connsiteY3" fmla="*/ 0 h 1172525"/>
              <a:gd name="connsiteX4" fmla="*/ 1349008 w 4133988"/>
              <a:gd name="connsiteY4" fmla="*/ 648868 h 1172525"/>
              <a:gd name="connsiteX5" fmla="*/ 4048857 w 4133988"/>
              <a:gd name="connsiteY5" fmla="*/ 661747 h 1172525"/>
              <a:gd name="connsiteX6" fmla="*/ 4133988 w 4133988"/>
              <a:gd name="connsiteY6" fmla="*/ 746878 h 1172525"/>
              <a:gd name="connsiteX7" fmla="*/ 4133988 w 4133988"/>
              <a:gd name="connsiteY7" fmla="*/ 746877 h 1172525"/>
              <a:gd name="connsiteX8" fmla="*/ 4133988 w 4133988"/>
              <a:gd name="connsiteY8" fmla="*/ 746877 h 1172525"/>
              <a:gd name="connsiteX9" fmla="*/ 4133988 w 4133988"/>
              <a:gd name="connsiteY9" fmla="*/ 874571 h 1172525"/>
              <a:gd name="connsiteX10" fmla="*/ 4133988 w 4133988"/>
              <a:gd name="connsiteY10" fmla="*/ 1087394 h 1172525"/>
              <a:gd name="connsiteX11" fmla="*/ 4048857 w 4133988"/>
              <a:gd name="connsiteY11" fmla="*/ 1172525 h 1172525"/>
              <a:gd name="connsiteX12" fmla="*/ 1722495 w 4133988"/>
              <a:gd name="connsiteY12" fmla="*/ 1172525 h 1172525"/>
              <a:gd name="connsiteX13" fmla="*/ 688998 w 4133988"/>
              <a:gd name="connsiteY13" fmla="*/ 1172525 h 1172525"/>
              <a:gd name="connsiteX14" fmla="*/ 688998 w 4133988"/>
              <a:gd name="connsiteY14" fmla="*/ 1172525 h 1172525"/>
              <a:gd name="connsiteX15" fmla="*/ 85131 w 4133988"/>
              <a:gd name="connsiteY15" fmla="*/ 1172525 h 1172525"/>
              <a:gd name="connsiteX16" fmla="*/ 0 w 4133988"/>
              <a:gd name="connsiteY16" fmla="*/ 1087394 h 1172525"/>
              <a:gd name="connsiteX17" fmla="*/ 0 w 4133988"/>
              <a:gd name="connsiteY17" fmla="*/ 874571 h 1172525"/>
              <a:gd name="connsiteX18" fmla="*/ 0 w 4133988"/>
              <a:gd name="connsiteY18" fmla="*/ 746877 h 1172525"/>
              <a:gd name="connsiteX19" fmla="*/ 0 w 4133988"/>
              <a:gd name="connsiteY19" fmla="*/ 746877 h 1172525"/>
              <a:gd name="connsiteX20" fmla="*/ 0 w 4133988"/>
              <a:gd name="connsiteY20" fmla="*/ 746878 h 117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33988" h="1172525">
                <a:moveTo>
                  <a:pt x="0" y="746878"/>
                </a:moveTo>
                <a:cubicBezTo>
                  <a:pt x="0" y="699861"/>
                  <a:pt x="38114" y="661747"/>
                  <a:pt x="85131" y="661747"/>
                </a:cubicBezTo>
                <a:lnTo>
                  <a:pt x="998091" y="674626"/>
                </a:lnTo>
                <a:lnTo>
                  <a:pt x="742099" y="0"/>
                </a:lnTo>
                <a:lnTo>
                  <a:pt x="1349008" y="648868"/>
                </a:lnTo>
                <a:lnTo>
                  <a:pt x="4048857" y="661747"/>
                </a:lnTo>
                <a:cubicBezTo>
                  <a:pt x="4095874" y="661747"/>
                  <a:pt x="4133988" y="699861"/>
                  <a:pt x="4133988" y="746878"/>
                </a:cubicBezTo>
                <a:lnTo>
                  <a:pt x="4133988" y="746877"/>
                </a:lnTo>
                <a:lnTo>
                  <a:pt x="4133988" y="746877"/>
                </a:lnTo>
                <a:lnTo>
                  <a:pt x="4133988" y="874571"/>
                </a:lnTo>
                <a:lnTo>
                  <a:pt x="4133988" y="1087394"/>
                </a:lnTo>
                <a:cubicBezTo>
                  <a:pt x="4133988" y="1134411"/>
                  <a:pt x="4095874" y="1172525"/>
                  <a:pt x="4048857" y="1172525"/>
                </a:cubicBezTo>
                <a:lnTo>
                  <a:pt x="1722495" y="1172525"/>
                </a:lnTo>
                <a:lnTo>
                  <a:pt x="688998" y="1172525"/>
                </a:lnTo>
                <a:lnTo>
                  <a:pt x="688998" y="1172525"/>
                </a:lnTo>
                <a:lnTo>
                  <a:pt x="85131" y="1172525"/>
                </a:lnTo>
                <a:cubicBezTo>
                  <a:pt x="38114" y="1172525"/>
                  <a:pt x="0" y="1134411"/>
                  <a:pt x="0" y="1087394"/>
                </a:cubicBezTo>
                <a:lnTo>
                  <a:pt x="0" y="874571"/>
                </a:lnTo>
                <a:lnTo>
                  <a:pt x="0" y="746877"/>
                </a:lnTo>
                <a:lnTo>
                  <a:pt x="0" y="746877"/>
                </a:lnTo>
                <a:lnTo>
                  <a:pt x="0" y="746878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Yes, I do. I have two dogs.</a:t>
            </a:r>
          </a:p>
        </p:txBody>
      </p:sp>
      <p:sp>
        <p:nvSpPr>
          <p:cNvPr id="6" name="Rectangle 5"/>
          <p:cNvSpPr/>
          <p:nvPr/>
        </p:nvSpPr>
        <p:spPr>
          <a:xfrm>
            <a:off x="4217450" y="22438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1. Look, listen and repeat</a:t>
            </a:r>
            <a:endParaRPr lang="en-US" sz="2400" b="1" i="0" dirty="0">
              <a:effectLst/>
              <a:latin typeface="Helvetica Neue"/>
            </a:endParaRPr>
          </a:p>
        </p:txBody>
      </p:sp>
      <p:pic>
        <p:nvPicPr>
          <p:cNvPr id="7" name="soundMsPham"/>
          <p:cNvPicPr>
            <a:picLocks noChangeAspect="1"/>
          </p:cNvPicPr>
          <p:nvPr/>
        </p:nvPicPr>
        <p:blipFill rotWithShape="1">
          <a:blip r:embed="rId5"/>
          <a:srcRect l="14414" t="15022" r="14612" b="15187"/>
          <a:stretch/>
        </p:blipFill>
        <p:spPr>
          <a:xfrm>
            <a:off x="765750" y="1667363"/>
            <a:ext cx="457199" cy="457200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9171" y="7334589"/>
            <a:ext cx="650875" cy="642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0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9055198" y="1167867"/>
            <a:ext cx="2102202" cy="558800"/>
          </a:xfrm>
          <a:prstGeom prst="roundRect">
            <a:avLst>
              <a:gd name="adj" fmla="val 50000"/>
            </a:avLst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Yes, </a:t>
            </a:r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 do.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055198" y="1828267"/>
            <a:ext cx="2102202" cy="558800"/>
          </a:xfrm>
          <a:prstGeom prst="roundRect">
            <a:avLst>
              <a:gd name="adj" fmla="val 50000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No, </a:t>
            </a:r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 don’t.</a:t>
            </a:r>
          </a:p>
        </p:txBody>
      </p:sp>
      <p:cxnSp>
        <p:nvCxnSpPr>
          <p:cNvPr id="16" name="Straight Arrow Connector 15"/>
          <p:cNvCxnSpPr>
            <a:stCxn id="12" idx="3"/>
            <a:endCxn id="13" idx="1"/>
          </p:cNvCxnSpPr>
          <p:nvPr/>
        </p:nvCxnSpPr>
        <p:spPr>
          <a:xfrm flipV="1">
            <a:off x="8077201" y="1447267"/>
            <a:ext cx="977997" cy="376443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14" idx="1"/>
          </p:cNvCxnSpPr>
          <p:nvPr/>
        </p:nvCxnSpPr>
        <p:spPr>
          <a:xfrm>
            <a:off x="8072663" y="1828267"/>
            <a:ext cx="982535" cy="27940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6866" y="3047927"/>
            <a:ext cx="1191757" cy="1292371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417850" y="4454576"/>
            <a:ext cx="970852" cy="1423683"/>
            <a:chOff x="1061885" y="3162369"/>
            <a:chExt cx="1359883" cy="199416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1885" y="3658926"/>
              <a:ext cx="1359883" cy="149761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0651" y="3162369"/>
              <a:ext cx="707922" cy="993113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16994" t="8287" r="32205" b="23841"/>
          <a:stretch/>
        </p:blipFill>
        <p:spPr>
          <a:xfrm flipH="1">
            <a:off x="1013646" y="2824819"/>
            <a:ext cx="1184857" cy="1393503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791768" y="4281871"/>
            <a:ext cx="1205160" cy="1577989"/>
            <a:chOff x="3345518" y="4201376"/>
            <a:chExt cx="1722337" cy="2255160"/>
          </a:xfrm>
        </p:grpSpPr>
        <p:grpSp>
          <p:nvGrpSpPr>
            <p:cNvPr id="28" name="Group 27"/>
            <p:cNvGrpSpPr/>
            <p:nvPr/>
          </p:nvGrpSpPr>
          <p:grpSpPr>
            <a:xfrm>
              <a:off x="3345518" y="4201376"/>
              <a:ext cx="1722337" cy="1357584"/>
              <a:chOff x="3345518" y="4201376"/>
              <a:chExt cx="1722337" cy="1357584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45518" y="4445258"/>
                <a:ext cx="784297" cy="1113702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4264011" y="4201376"/>
                <a:ext cx="803844" cy="1141458"/>
              </a:xfrm>
              <a:prstGeom prst="rect">
                <a:avLst/>
              </a:prstGeom>
            </p:spPr>
          </p:pic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09363" y="5342834"/>
              <a:ext cx="784297" cy="1113702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7201094" y="4218322"/>
            <a:ext cx="1549595" cy="1598232"/>
            <a:chOff x="5344270" y="3268013"/>
            <a:chExt cx="3103077" cy="320047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15"/>
            <a:stretch/>
          </p:blipFill>
          <p:spPr>
            <a:xfrm>
              <a:off x="5344270" y="5033769"/>
              <a:ext cx="1007645" cy="143471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15"/>
            <a:stretch/>
          </p:blipFill>
          <p:spPr>
            <a:xfrm>
              <a:off x="5508166" y="3512271"/>
              <a:ext cx="1007645" cy="1434719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15"/>
            <a:stretch/>
          </p:blipFill>
          <p:spPr>
            <a:xfrm>
              <a:off x="6496769" y="5033769"/>
              <a:ext cx="1007645" cy="143472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15"/>
            <a:stretch/>
          </p:blipFill>
          <p:spPr>
            <a:xfrm>
              <a:off x="6459975" y="3268013"/>
              <a:ext cx="1007645" cy="143472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15"/>
            <a:stretch/>
          </p:blipFill>
          <p:spPr>
            <a:xfrm flipH="1">
              <a:off x="7439702" y="4097532"/>
              <a:ext cx="1007645" cy="1434718"/>
            </a:xfrm>
            <a:prstGeom prst="rect">
              <a:avLst/>
            </a:prstGeom>
          </p:spPr>
        </p:pic>
      </p:grpSp>
      <p:cxnSp>
        <p:nvCxnSpPr>
          <p:cNvPr id="36" name="Straight Arrow Connector 35"/>
          <p:cNvCxnSpPr>
            <a:endCxn id="25" idx="1"/>
          </p:cNvCxnSpPr>
          <p:nvPr/>
        </p:nvCxnSpPr>
        <p:spPr>
          <a:xfrm flipH="1">
            <a:off x="2198503" y="2351487"/>
            <a:ext cx="3336048" cy="117008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3451742" y="2360387"/>
            <a:ext cx="2114444" cy="232083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5566187" y="2387067"/>
            <a:ext cx="4537" cy="176255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5555553" y="2351487"/>
            <a:ext cx="1698314" cy="193038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5566186" y="2360387"/>
            <a:ext cx="3630680" cy="96236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2198503" y="499071"/>
            <a:ext cx="5878698" cy="1887996"/>
            <a:chOff x="2314373" y="562571"/>
            <a:chExt cx="6606052" cy="212159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14373" y="562571"/>
              <a:ext cx="2816596" cy="212159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03998" y="562571"/>
              <a:ext cx="999831" cy="212159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63180" y="562571"/>
              <a:ext cx="999831" cy="212159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09662" y="562571"/>
              <a:ext cx="999831" cy="212159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20594" y="562571"/>
              <a:ext cx="999831" cy="2121592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3176500" y="1562100"/>
            <a:ext cx="4900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 you have any 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_______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53329" y="4121928"/>
            <a:ext cx="917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pet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182621" y="5816553"/>
            <a:ext cx="1385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parrot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791768" y="5782820"/>
            <a:ext cx="13644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rabbit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327605" y="5745125"/>
            <a:ext cx="917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cat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366940" y="4223581"/>
            <a:ext cx="1535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goldfish</a:t>
            </a:r>
          </a:p>
        </p:txBody>
      </p:sp>
      <p:sp>
        <p:nvSpPr>
          <p:cNvPr id="57" name="Rectangle 56"/>
          <p:cNvSpPr/>
          <p:nvPr/>
        </p:nvSpPr>
        <p:spPr>
          <a:xfrm>
            <a:off x="4082303" y="224382"/>
            <a:ext cx="4027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Helvetica Neue"/>
              </a:rPr>
              <a:t>Model sentence</a:t>
            </a:r>
            <a:endParaRPr lang="en-US" sz="2400" b="1" i="0" dirty="0">
              <a:solidFill>
                <a:schemeClr val="accent2">
                  <a:lumMod val="75000"/>
                </a:schemeClr>
              </a:solidFill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7580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2" grpId="0"/>
      <p:bldP spid="51" grpId="0"/>
      <p:bldP spid="52" grpId="0"/>
      <p:bldP spid="53" grpId="0"/>
      <p:bldP spid="54" grpId="0"/>
      <p:bldP spid="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21024" y="4925650"/>
            <a:ext cx="59923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Do you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 have any __________?</a:t>
            </a:r>
          </a:p>
        </p:txBody>
      </p:sp>
      <p:sp>
        <p:nvSpPr>
          <p:cNvPr id="3" name="Rectangle 2"/>
          <p:cNvSpPr/>
          <p:nvPr/>
        </p:nvSpPr>
        <p:spPr>
          <a:xfrm>
            <a:off x="3021024" y="5746399"/>
            <a:ext cx="19944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 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 do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17450" y="22438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and say</a:t>
            </a:r>
            <a:endParaRPr lang="en-US" sz="2400" b="1" i="0" dirty="0">
              <a:effectLst/>
              <a:latin typeface="Helvetica Neue"/>
            </a:endParaRPr>
          </a:p>
        </p:txBody>
      </p:sp>
      <p:pic>
        <p:nvPicPr>
          <p:cNvPr id="1025" name="Picture 1" descr="https://s.sachmem.vn/public/images/TA3T2SHS/U16-L1-2-2-rvyimlxnvqxagvc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3"/>
          <a:stretch/>
        </p:blipFill>
        <p:spPr bwMode="auto">
          <a:xfrm>
            <a:off x="3579334" y="922021"/>
            <a:ext cx="4807341" cy="35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896055" y="4907362"/>
            <a:ext cx="10230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cats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6675" y="3716785"/>
            <a:ext cx="838121" cy="74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4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21024" y="4925650"/>
            <a:ext cx="59923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Do you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 have any __________?</a:t>
            </a:r>
          </a:p>
        </p:txBody>
      </p:sp>
      <p:sp>
        <p:nvSpPr>
          <p:cNvPr id="3" name="Rectangle 2"/>
          <p:cNvSpPr/>
          <p:nvPr/>
        </p:nvSpPr>
        <p:spPr>
          <a:xfrm>
            <a:off x="3021024" y="5746399"/>
            <a:ext cx="19944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 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 do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17450" y="22438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and say</a:t>
            </a:r>
            <a:endParaRPr lang="en-US" sz="2400" b="1" i="0" dirty="0">
              <a:effectLst/>
              <a:latin typeface="Helvetica Neue"/>
            </a:endParaRPr>
          </a:p>
        </p:txBody>
      </p:sp>
      <p:pic>
        <p:nvPicPr>
          <p:cNvPr id="6" name="Picture 3" descr="https://s.sachmem.vn/public/images/TA3T2SHS/U16-L1-2-4-tripjmejcyhgbuz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89" y="830208"/>
            <a:ext cx="4700016" cy="385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715132" y="4907362"/>
            <a:ext cx="15311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rabbits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6675" y="3716785"/>
            <a:ext cx="838121" cy="74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02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21024" y="4925650"/>
            <a:ext cx="59923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Do you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 have any __________?</a:t>
            </a:r>
          </a:p>
        </p:txBody>
      </p:sp>
      <p:sp>
        <p:nvSpPr>
          <p:cNvPr id="3" name="Rectangle 2"/>
          <p:cNvSpPr/>
          <p:nvPr/>
        </p:nvSpPr>
        <p:spPr>
          <a:xfrm>
            <a:off x="3021024" y="5746399"/>
            <a:ext cx="23471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 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 don’t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17450" y="22438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and say</a:t>
            </a:r>
            <a:endParaRPr lang="en-US" sz="2400" b="1" i="0" dirty="0">
              <a:effectLst/>
              <a:latin typeface="Helvetica Neue"/>
            </a:endParaRPr>
          </a:p>
        </p:txBody>
      </p:sp>
      <p:pic>
        <p:nvPicPr>
          <p:cNvPr id="7" name="Picture 4" descr="https://s.sachmem.vn/public/images/TA3T2SHS/U16-L1-2-5-vaxiflgpeqlyenm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1"/>
          <a:stretch/>
        </p:blipFill>
        <p:spPr bwMode="auto">
          <a:xfrm>
            <a:off x="3379918" y="826367"/>
            <a:ext cx="4831394" cy="386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2293" y="4110657"/>
            <a:ext cx="579019" cy="5790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68114" y="4907361"/>
            <a:ext cx="17283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goldfish</a:t>
            </a:r>
          </a:p>
        </p:txBody>
      </p:sp>
    </p:spTree>
    <p:extLst>
      <p:ext uri="{BB962C8B-B14F-4D97-AF65-F5344CB8AC3E}">
        <p14:creationId xmlns:p14="http://schemas.microsoft.com/office/powerpoint/2010/main" val="159857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21024" y="4925650"/>
            <a:ext cx="59923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Do you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 have any __________?</a:t>
            </a:r>
          </a:p>
        </p:txBody>
      </p:sp>
      <p:sp>
        <p:nvSpPr>
          <p:cNvPr id="3" name="Rectangle 2"/>
          <p:cNvSpPr/>
          <p:nvPr/>
        </p:nvSpPr>
        <p:spPr>
          <a:xfrm>
            <a:off x="3021024" y="5746399"/>
            <a:ext cx="23471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 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 don’t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17450" y="22438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and say</a:t>
            </a:r>
            <a:endParaRPr lang="en-US" sz="2400" b="1" i="0" dirty="0">
              <a:effectLst/>
              <a:latin typeface="Helvetica Neue"/>
            </a:endParaRPr>
          </a:p>
        </p:txBody>
      </p:sp>
      <p:pic>
        <p:nvPicPr>
          <p:cNvPr id="5" name="Picture 2" descr="https://s.sachmem.vn/public/images/TA3T2SHS/U16-L1-2-3-wtgphvqimwvunkm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346" y="879620"/>
            <a:ext cx="4237702" cy="385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2293" y="4110657"/>
            <a:ext cx="579019" cy="5790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53876" y="4907361"/>
            <a:ext cx="15568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parrots</a:t>
            </a:r>
          </a:p>
        </p:txBody>
      </p:sp>
    </p:spTree>
    <p:extLst>
      <p:ext uri="{BB962C8B-B14F-4D97-AF65-F5344CB8AC3E}">
        <p14:creationId xmlns:p14="http://schemas.microsoft.com/office/powerpoint/2010/main" val="335804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034154" y="948418"/>
            <a:ext cx="8252846" cy="5460644"/>
            <a:chOff x="1367404" y="550935"/>
            <a:chExt cx="9083902" cy="601052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38090" y="585788"/>
              <a:ext cx="2560320" cy="192511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91052" y="585788"/>
              <a:ext cx="2560320" cy="192511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38090" y="2603156"/>
              <a:ext cx="2560320" cy="192511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91052" y="2603156"/>
              <a:ext cx="2560320" cy="192511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38090" y="4636350"/>
              <a:ext cx="2560320" cy="192511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991052" y="4636350"/>
              <a:ext cx="2560320" cy="1925112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1367404" y="550935"/>
              <a:ext cx="503240" cy="503240"/>
            </a:xfrm>
            <a:prstGeom prst="ellipse">
              <a:avLst/>
            </a:prstGeom>
            <a:solidFill>
              <a:srgbClr val="EC8B0A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entury Gothic" panose="020B0502020202020204" pitchFamily="34" charset="0"/>
                </a:rPr>
                <a:t>a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5963483" y="569985"/>
              <a:ext cx="503240" cy="503240"/>
            </a:xfrm>
            <a:prstGeom prst="ellipse">
              <a:avLst/>
            </a:prstGeom>
            <a:solidFill>
              <a:srgbClr val="EC8B0A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entury Gothic" panose="020B0502020202020204" pitchFamily="34" charset="0"/>
                </a:rPr>
                <a:t>b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1367404" y="2584106"/>
              <a:ext cx="503240" cy="503240"/>
            </a:xfrm>
            <a:prstGeom prst="ellipse">
              <a:avLst/>
            </a:prstGeom>
            <a:solidFill>
              <a:srgbClr val="EC8B0A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entury Gothic" panose="020B0502020202020204" pitchFamily="34" charset="0"/>
                </a:rPr>
                <a:t>a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5963483" y="2603156"/>
              <a:ext cx="503240" cy="503240"/>
            </a:xfrm>
            <a:prstGeom prst="ellipse">
              <a:avLst/>
            </a:prstGeom>
            <a:solidFill>
              <a:srgbClr val="EC8B0A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entury Gothic" panose="020B0502020202020204" pitchFamily="34" charset="0"/>
                </a:rPr>
                <a:t>b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1367404" y="4598227"/>
              <a:ext cx="503240" cy="503240"/>
            </a:xfrm>
            <a:prstGeom prst="ellipse">
              <a:avLst/>
            </a:prstGeom>
            <a:solidFill>
              <a:srgbClr val="EC8B0A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entury Gothic" panose="020B0502020202020204" pitchFamily="34" charset="0"/>
                </a:rPr>
                <a:t>a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5963483" y="4617277"/>
              <a:ext cx="503240" cy="503240"/>
            </a:xfrm>
            <a:prstGeom prst="ellipse">
              <a:avLst/>
            </a:prstGeom>
            <a:solidFill>
              <a:srgbClr val="EC8B0A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entury Gothic" panose="020B0502020202020204" pitchFamily="34" charset="0"/>
                </a:rPr>
                <a:t>b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283994" y="1901653"/>
              <a:ext cx="552450" cy="54875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898856" y="1901653"/>
              <a:ext cx="552450" cy="54875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283994" y="3903936"/>
              <a:ext cx="552450" cy="54875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898856" y="3903936"/>
              <a:ext cx="552450" cy="54875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283994" y="5826672"/>
              <a:ext cx="552450" cy="54875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898856" y="5826672"/>
              <a:ext cx="552450" cy="54875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1152196" y="1621588"/>
            <a:ext cx="736372" cy="548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1.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130764" y="3372874"/>
            <a:ext cx="736372" cy="548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2.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130764" y="5272232"/>
            <a:ext cx="736372" cy="548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3.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75328"/>
              </p:ext>
            </p:extLst>
          </p:nvPr>
        </p:nvGraphicFramePr>
        <p:xfrm>
          <a:off x="2034154" y="948417"/>
          <a:ext cx="8405246" cy="54606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026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26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202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02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02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Rectangle 24"/>
          <p:cNvSpPr/>
          <p:nvPr/>
        </p:nvSpPr>
        <p:spPr>
          <a:xfrm>
            <a:off x="4217450" y="22438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4. Listen and tick</a:t>
            </a:r>
            <a:endParaRPr lang="en-US" sz="2400" b="1" i="0" dirty="0">
              <a:effectLst/>
              <a:latin typeface="Helvetica Neue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85092" y="2006601"/>
            <a:ext cx="673637" cy="59918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50922" y="3849984"/>
            <a:ext cx="673637" cy="59918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85091" y="5640859"/>
            <a:ext cx="673637" cy="599183"/>
          </a:xfrm>
          <a:prstGeom prst="rect">
            <a:avLst/>
          </a:prstGeom>
        </p:spPr>
      </p:pic>
      <p:pic>
        <p:nvPicPr>
          <p:cNvPr id="33" name="soundMsPham"/>
          <p:cNvPicPr>
            <a:picLocks noChangeAspect="1"/>
          </p:cNvPicPr>
          <p:nvPr/>
        </p:nvPicPr>
        <p:blipFill rotWithShape="1">
          <a:blip r:embed="rId12"/>
          <a:srcRect l="14414" t="15022" r="14612" b="15187"/>
          <a:stretch/>
        </p:blipFill>
        <p:spPr>
          <a:xfrm>
            <a:off x="765750" y="1667363"/>
            <a:ext cx="365759" cy="365760"/>
          </a:xfrm>
          <a:prstGeom prst="ellipse">
            <a:avLst/>
          </a:prstGeom>
        </p:spPr>
      </p:pic>
      <p:pic>
        <p:nvPicPr>
          <p:cNvPr id="34" name="soundMsPham"/>
          <p:cNvPicPr>
            <a:picLocks noChangeAspect="1"/>
          </p:cNvPicPr>
          <p:nvPr/>
        </p:nvPicPr>
        <p:blipFill rotWithShape="1">
          <a:blip r:embed="rId12"/>
          <a:srcRect l="14414" t="15022" r="14612" b="15187"/>
          <a:stretch/>
        </p:blipFill>
        <p:spPr>
          <a:xfrm>
            <a:off x="765750" y="3372874"/>
            <a:ext cx="365759" cy="365760"/>
          </a:xfrm>
          <a:prstGeom prst="ellipse">
            <a:avLst/>
          </a:prstGeom>
        </p:spPr>
      </p:pic>
      <p:pic>
        <p:nvPicPr>
          <p:cNvPr id="35" name="soundMsPham"/>
          <p:cNvPicPr>
            <a:picLocks noChangeAspect="1"/>
          </p:cNvPicPr>
          <p:nvPr/>
        </p:nvPicPr>
        <p:blipFill rotWithShape="1">
          <a:blip r:embed="rId12"/>
          <a:srcRect l="14414" t="15022" r="14612" b="15187"/>
          <a:stretch/>
        </p:blipFill>
        <p:spPr>
          <a:xfrm>
            <a:off x="727011" y="5318007"/>
            <a:ext cx="365759" cy="365760"/>
          </a:xfrm>
          <a:prstGeom prst="ellipse">
            <a:avLst/>
          </a:prstGeom>
        </p:spPr>
      </p:pic>
      <p:pic>
        <p:nvPicPr>
          <p:cNvPr id="36" name="soundMsPham"/>
          <p:cNvPicPr>
            <a:picLocks noChangeAspect="1"/>
          </p:cNvPicPr>
          <p:nvPr/>
        </p:nvPicPr>
        <p:blipFill rotWithShape="1">
          <a:blip r:embed="rId12"/>
          <a:srcRect l="14414" t="15022" r="14612" b="15187"/>
          <a:stretch/>
        </p:blipFill>
        <p:spPr>
          <a:xfrm>
            <a:off x="6861699" y="290622"/>
            <a:ext cx="365759" cy="365760"/>
          </a:xfrm>
          <a:prstGeom prst="ellipse">
            <a:avLst/>
          </a:prstGeom>
        </p:spPr>
      </p:pic>
      <p:sp>
        <p:nvSpPr>
          <p:cNvPr id="37" name="32-Point Star 36"/>
          <p:cNvSpPr/>
          <p:nvPr/>
        </p:nvSpPr>
        <p:spPr>
          <a:xfrm>
            <a:off x="3085302" y="7104391"/>
            <a:ext cx="993775" cy="752475"/>
          </a:xfrm>
          <a:prstGeom prst="star32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3</a:t>
            </a:r>
          </a:p>
        </p:txBody>
      </p:sp>
      <p:sp>
        <p:nvSpPr>
          <p:cNvPr id="38" name="32-Point Star 37"/>
          <p:cNvSpPr/>
          <p:nvPr/>
        </p:nvSpPr>
        <p:spPr>
          <a:xfrm>
            <a:off x="4745232" y="7112087"/>
            <a:ext cx="993775" cy="752475"/>
          </a:xfrm>
          <a:prstGeom prst="star32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2524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6" presetClass="emph" presetSubtype="0" fill="hold" grpId="0" nodeType="afterEffect">
                                  <p:stCondLst>
                                    <p:cond delay="10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250"/>
                            </p:stCondLst>
                            <p:childTnLst>
                              <p:par>
                                <p:cTn id="47" presetID="26" presetClass="emph" presetSubtype="0" fill="hold" grpId="0" nodeType="after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58607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72761" y="2418394"/>
            <a:ext cx="4018208" cy="2034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pet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282683" y="1214847"/>
            <a:ext cx="4734559" cy="4509262"/>
            <a:chOff x="1551269" y="985392"/>
            <a:chExt cx="4734559" cy="450926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4927893" y="1308337"/>
              <a:ext cx="1357935" cy="192809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38695" y="985392"/>
              <a:ext cx="882225" cy="123763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6805" y="1898304"/>
              <a:ext cx="2374066" cy="258354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675" y="3469040"/>
              <a:ext cx="1417173" cy="202561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269" y="3695978"/>
              <a:ext cx="1728538" cy="1571738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/>
        </p:nvSpPr>
        <p:spPr>
          <a:xfrm>
            <a:off x="5106768" y="29269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46923" y="3668096"/>
            <a:ext cx="2269884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4000" b="1">
                <a:solidFill>
                  <a:srgbClr val="002060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8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/pet/</a:t>
            </a:r>
          </a:p>
        </p:txBody>
      </p:sp>
    </p:spTree>
    <p:extLst>
      <p:ext uri="{BB962C8B-B14F-4D97-AF65-F5344CB8AC3E}">
        <p14:creationId xmlns:p14="http://schemas.microsoft.com/office/powerpoint/2010/main" val="106854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54227" y="2434106"/>
            <a:ext cx="4018208" cy="2034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parrot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088" y="1186548"/>
            <a:ext cx="3229109" cy="45299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06768" y="29269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28389" y="3668096"/>
            <a:ext cx="2269884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4000" b="1">
                <a:solidFill>
                  <a:srgbClr val="002060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8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/ˈpærət/</a:t>
            </a:r>
          </a:p>
        </p:txBody>
      </p:sp>
    </p:spTree>
    <p:extLst>
      <p:ext uri="{BB962C8B-B14F-4D97-AF65-F5344CB8AC3E}">
        <p14:creationId xmlns:p14="http://schemas.microsoft.com/office/powerpoint/2010/main" val="50069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47775" y="2434107"/>
            <a:ext cx="4018208" cy="2034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rabbit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599220" y="961179"/>
            <a:ext cx="3507548" cy="49807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06768" y="29269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21937" y="3668096"/>
            <a:ext cx="2269884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4000" b="1">
                <a:solidFill>
                  <a:srgbClr val="002060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8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/ˈræbɪt/</a:t>
            </a:r>
          </a:p>
        </p:txBody>
      </p:sp>
    </p:spTree>
    <p:extLst>
      <p:ext uri="{BB962C8B-B14F-4D97-AF65-F5344CB8AC3E}">
        <p14:creationId xmlns:p14="http://schemas.microsoft.com/office/powerpoint/2010/main" val="296988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67106" y="2434107"/>
            <a:ext cx="4018208" cy="2034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goldfish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522" y="1466761"/>
            <a:ext cx="4886990" cy="37293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06768" y="29269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41268" y="3668096"/>
            <a:ext cx="2269884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4000" b="1">
                <a:solidFill>
                  <a:srgbClr val="002060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8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/ˈɡəʊldfɪʃ/</a:t>
            </a:r>
          </a:p>
        </p:txBody>
      </p:sp>
    </p:spTree>
    <p:extLst>
      <p:ext uri="{BB962C8B-B14F-4D97-AF65-F5344CB8AC3E}">
        <p14:creationId xmlns:p14="http://schemas.microsoft.com/office/powerpoint/2010/main" val="31817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89443" y="2434107"/>
            <a:ext cx="4018208" cy="2034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cage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191" y="943811"/>
            <a:ext cx="3852101" cy="50154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06768" y="29269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63605" y="3668096"/>
            <a:ext cx="2269884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4000" b="1">
                <a:solidFill>
                  <a:srgbClr val="002060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8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/keɪdʒ/</a:t>
            </a:r>
          </a:p>
        </p:txBody>
      </p:sp>
    </p:spTree>
    <p:extLst>
      <p:ext uri="{BB962C8B-B14F-4D97-AF65-F5344CB8AC3E}">
        <p14:creationId xmlns:p14="http://schemas.microsoft.com/office/powerpoint/2010/main" val="148340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7787" y="2434106"/>
            <a:ext cx="4018208" cy="2034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tank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094" y="1288536"/>
            <a:ext cx="4057295" cy="44010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6768" y="29269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21949" y="3668096"/>
            <a:ext cx="2269884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4000" b="1">
                <a:solidFill>
                  <a:srgbClr val="002060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8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/tæŋk/</a:t>
            </a:r>
          </a:p>
        </p:txBody>
      </p:sp>
    </p:spTree>
    <p:extLst>
      <p:ext uri="{BB962C8B-B14F-4D97-AF65-F5344CB8AC3E}">
        <p14:creationId xmlns:p14="http://schemas.microsoft.com/office/powerpoint/2010/main" val="61871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lowchart: Alternate Process 3"/>
          <p:cNvSpPr/>
          <p:nvPr/>
        </p:nvSpPr>
        <p:spPr>
          <a:xfrm>
            <a:off x="7891839" y="3744670"/>
            <a:ext cx="2962656" cy="2639005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Alternate Process 3"/>
          <p:cNvSpPr/>
          <p:nvPr/>
        </p:nvSpPr>
        <p:spPr>
          <a:xfrm>
            <a:off x="1007001" y="940196"/>
            <a:ext cx="2962656" cy="2639005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owchart: Alternate Process 3"/>
          <p:cNvSpPr/>
          <p:nvPr/>
        </p:nvSpPr>
        <p:spPr>
          <a:xfrm>
            <a:off x="4463433" y="940196"/>
            <a:ext cx="2962656" cy="2639005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Alternate Process 3"/>
          <p:cNvSpPr/>
          <p:nvPr/>
        </p:nvSpPr>
        <p:spPr>
          <a:xfrm>
            <a:off x="7919865" y="940196"/>
            <a:ext cx="2962656" cy="2639005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Alternate Process 3"/>
          <p:cNvSpPr/>
          <p:nvPr/>
        </p:nvSpPr>
        <p:spPr>
          <a:xfrm>
            <a:off x="4440559" y="3771897"/>
            <a:ext cx="2962656" cy="2639005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lowchart: Alternate Process 3"/>
          <p:cNvSpPr/>
          <p:nvPr/>
        </p:nvSpPr>
        <p:spPr>
          <a:xfrm>
            <a:off x="888189" y="3771897"/>
            <a:ext cx="2962656" cy="2639005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946552" y="921304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</a:t>
            </a:r>
          </a:p>
        </p:txBody>
      </p:sp>
      <p:sp>
        <p:nvSpPr>
          <p:cNvPr id="34" name="Oval 33"/>
          <p:cNvSpPr/>
          <p:nvPr/>
        </p:nvSpPr>
        <p:spPr>
          <a:xfrm>
            <a:off x="4384616" y="921304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</a:p>
        </p:txBody>
      </p:sp>
      <p:sp>
        <p:nvSpPr>
          <p:cNvPr id="35" name="Oval 34"/>
          <p:cNvSpPr/>
          <p:nvPr/>
        </p:nvSpPr>
        <p:spPr>
          <a:xfrm>
            <a:off x="7855551" y="921304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</a:p>
        </p:txBody>
      </p:sp>
      <p:sp>
        <p:nvSpPr>
          <p:cNvPr id="36" name="Oval 35"/>
          <p:cNvSpPr/>
          <p:nvPr/>
        </p:nvSpPr>
        <p:spPr>
          <a:xfrm>
            <a:off x="832310" y="3686567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4</a:t>
            </a:r>
          </a:p>
        </p:txBody>
      </p:sp>
      <p:sp>
        <p:nvSpPr>
          <p:cNvPr id="37" name="Oval 36"/>
          <p:cNvSpPr/>
          <p:nvPr/>
        </p:nvSpPr>
        <p:spPr>
          <a:xfrm>
            <a:off x="4296034" y="3686567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5</a:t>
            </a:r>
          </a:p>
        </p:txBody>
      </p:sp>
      <p:sp>
        <p:nvSpPr>
          <p:cNvPr id="38" name="Oval 37"/>
          <p:cNvSpPr/>
          <p:nvPr/>
        </p:nvSpPr>
        <p:spPr>
          <a:xfrm>
            <a:off x="7747314" y="3659340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6</a:t>
            </a:r>
          </a:p>
        </p:txBody>
      </p:sp>
      <p:pic>
        <p:nvPicPr>
          <p:cNvPr id="39" name="SoundMsPham"/>
          <p:cNvPicPr>
            <a:picLocks noChangeAspect="1"/>
          </p:cNvPicPr>
          <p:nvPr/>
        </p:nvPicPr>
        <p:blipFill rotWithShape="1">
          <a:blip r:embed="rId2"/>
          <a:srcRect l="16929" t="15844" r="18533" b="18759"/>
          <a:stretch/>
        </p:blipFill>
        <p:spPr>
          <a:xfrm>
            <a:off x="10461609" y="3652520"/>
            <a:ext cx="522332" cy="529297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0" name="SoundMsPham"/>
          <p:cNvPicPr>
            <a:picLocks noChangeAspect="1"/>
          </p:cNvPicPr>
          <p:nvPr/>
        </p:nvPicPr>
        <p:blipFill rotWithShape="1">
          <a:blip r:embed="rId2"/>
          <a:srcRect l="16929" t="15844" r="18533" b="18759"/>
          <a:stretch/>
        </p:blipFill>
        <p:spPr>
          <a:xfrm>
            <a:off x="7008517" y="3652520"/>
            <a:ext cx="522332" cy="529297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1" name="SoundMsPham"/>
          <p:cNvPicPr>
            <a:picLocks noChangeAspect="1"/>
          </p:cNvPicPr>
          <p:nvPr/>
        </p:nvPicPr>
        <p:blipFill rotWithShape="1">
          <a:blip r:embed="rId2"/>
          <a:srcRect l="16929" t="15844" r="18533" b="18759"/>
          <a:stretch/>
        </p:blipFill>
        <p:spPr>
          <a:xfrm>
            <a:off x="3569941" y="3652520"/>
            <a:ext cx="522332" cy="529297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2" name="SoundMsPham"/>
          <p:cNvPicPr>
            <a:picLocks noChangeAspect="1"/>
          </p:cNvPicPr>
          <p:nvPr/>
        </p:nvPicPr>
        <p:blipFill rotWithShape="1">
          <a:blip r:embed="rId2"/>
          <a:srcRect l="16929" t="15844" r="18533" b="18759"/>
          <a:stretch/>
        </p:blipFill>
        <p:spPr>
          <a:xfrm>
            <a:off x="10536865" y="738866"/>
            <a:ext cx="496340" cy="502958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3" name="SoundMsPham"/>
          <p:cNvPicPr>
            <a:picLocks noChangeAspect="1"/>
          </p:cNvPicPr>
          <p:nvPr/>
        </p:nvPicPr>
        <p:blipFill rotWithShape="1">
          <a:blip r:embed="rId2"/>
          <a:srcRect l="16929" t="15844" r="18533" b="18759"/>
          <a:stretch/>
        </p:blipFill>
        <p:spPr>
          <a:xfrm>
            <a:off x="7027528" y="738866"/>
            <a:ext cx="496340" cy="502958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4" name="SoundMsPham"/>
          <p:cNvPicPr>
            <a:picLocks noChangeAspect="1"/>
          </p:cNvPicPr>
          <p:nvPr/>
        </p:nvPicPr>
        <p:blipFill rotWithShape="1">
          <a:blip r:embed="rId2"/>
          <a:srcRect l="16929" t="15844" r="18533" b="18759"/>
          <a:stretch/>
        </p:blipFill>
        <p:spPr>
          <a:xfrm>
            <a:off x="3518190" y="738866"/>
            <a:ext cx="496340" cy="502958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5"/>
          <a:stretch/>
        </p:blipFill>
        <p:spPr>
          <a:xfrm>
            <a:off x="-2523331" y="8167960"/>
            <a:ext cx="1934871" cy="27549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6361" y="1155837"/>
            <a:ext cx="1237090" cy="1756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0356" y="8167960"/>
            <a:ext cx="4188315" cy="45419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74" y="7788000"/>
            <a:ext cx="3758771" cy="41394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9695" y="1054536"/>
            <a:ext cx="1361380" cy="19098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9450" y="3979309"/>
            <a:ext cx="1305520" cy="1699792"/>
          </a:xfrm>
          <a:prstGeom prst="roundRect">
            <a:avLst>
              <a:gd name="adj" fmla="val 36379"/>
            </a:avLst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7332" y="4106377"/>
            <a:ext cx="1385882" cy="15033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37559" y="1256059"/>
            <a:ext cx="1974498" cy="150677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465800" y="3924272"/>
            <a:ext cx="1650153" cy="1571629"/>
            <a:chOff x="1551269" y="985392"/>
            <a:chExt cx="4734559" cy="450926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4927893" y="1308337"/>
              <a:ext cx="1357935" cy="192809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38695" y="985392"/>
              <a:ext cx="882225" cy="123763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6805" y="1898304"/>
              <a:ext cx="2374066" cy="258354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675" y="3469040"/>
              <a:ext cx="1417173" cy="202561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269" y="3695978"/>
              <a:ext cx="1728538" cy="1571738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1007001" y="2856896"/>
            <a:ext cx="2929648" cy="703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parrot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483821" y="2856896"/>
            <a:ext cx="2883313" cy="703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rabbit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914307" y="2856896"/>
            <a:ext cx="2968214" cy="703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goldfish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48945" y="5699075"/>
            <a:ext cx="2901900" cy="703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tank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382756" y="5699075"/>
            <a:ext cx="2962656" cy="703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cage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891839" y="5699075"/>
            <a:ext cx="2962655" cy="703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06768" y="29269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38519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271</Words>
  <Application>Microsoft Office PowerPoint</Application>
  <PresentationFormat>Widescreen</PresentationFormat>
  <Paragraphs>92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Harrington</vt:lpstr>
      <vt:lpstr>Algerian</vt:lpstr>
      <vt:lpstr>Arial Black</vt:lpstr>
      <vt:lpstr>黑体</vt:lpstr>
      <vt:lpstr>Century Gothic</vt:lpstr>
      <vt:lpstr>Calibri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skipbeat</cp:lastModifiedBy>
  <cp:revision>144</cp:revision>
  <dcterms:created xsi:type="dcterms:W3CDTF">2020-12-22T03:08:19Z</dcterms:created>
  <dcterms:modified xsi:type="dcterms:W3CDTF">2022-03-20T12:54:54Z</dcterms:modified>
</cp:coreProperties>
</file>