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5" r:id="rId7"/>
    <p:sldId id="266" r:id="rId8"/>
    <p:sldId id="267" r:id="rId9"/>
    <p:sldId id="271" r:id="rId10"/>
    <p:sldId id="272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695F-4A5E-4C1D-9751-058E9589CEE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7ACD-0298-48EE-BE6A-B248FD80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695F-4A5E-4C1D-9751-058E9589CEE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7ACD-0298-48EE-BE6A-B248FD80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695F-4A5E-4C1D-9751-058E9589CEE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7ACD-0298-48EE-BE6A-B248FD80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3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695F-4A5E-4C1D-9751-058E9589CEE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7ACD-0298-48EE-BE6A-B248FD80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3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695F-4A5E-4C1D-9751-058E9589CEE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7ACD-0298-48EE-BE6A-B248FD80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695F-4A5E-4C1D-9751-058E9589CEE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7ACD-0298-48EE-BE6A-B248FD80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0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695F-4A5E-4C1D-9751-058E9589CEE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7ACD-0298-48EE-BE6A-B248FD80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4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695F-4A5E-4C1D-9751-058E9589CEE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7ACD-0298-48EE-BE6A-B248FD80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695F-4A5E-4C1D-9751-058E9589CEE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7ACD-0298-48EE-BE6A-B248FD80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4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695F-4A5E-4C1D-9751-058E9589CEE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7ACD-0298-48EE-BE6A-B248FD80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695F-4A5E-4C1D-9751-058E9589CEE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7ACD-0298-48EE-BE6A-B248FD80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7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7695F-4A5E-4C1D-9751-058E9589CEE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7ACD-0298-48EE-BE6A-B248FD80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6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67084" y="584353"/>
            <a:ext cx="872533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ÂM NHẠC LỚP 4</a:t>
            </a:r>
          </a:p>
          <a:p>
            <a:pPr algn="ctr"/>
            <a:r>
              <a:rPr lang="en-US" sz="44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 5</a:t>
            </a:r>
          </a:p>
          <a:p>
            <a:pPr algn="ctr"/>
            <a:r>
              <a:rPr lang="en-US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ÔN TẬP BÀI HÁT BẠN ƠI LẮNG NGHE</a:t>
            </a:r>
          </a:p>
          <a:p>
            <a:pPr algn="ctr"/>
            <a:r>
              <a:rPr lang="en-US" sz="44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GIỚI THIỆU HÌNH NỐT TRẮNG</a:t>
            </a:r>
          </a:p>
          <a:p>
            <a:pPr algn="ctr"/>
            <a:r>
              <a:rPr lang="en-US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 TẬP TIẾT TẤU</a:t>
            </a:r>
            <a:endParaRPr lang="en-US" sz="4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9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98" t="78704" r="22191" b="11077"/>
          <a:stretch/>
        </p:blipFill>
        <p:spPr>
          <a:xfrm>
            <a:off x="1504371" y="1701803"/>
            <a:ext cx="9183256" cy="1191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3634" y="424875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1870362" y="2893291"/>
            <a:ext cx="595748" cy="572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3198092" y="2913822"/>
            <a:ext cx="595748" cy="572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4227948" y="2913822"/>
            <a:ext cx="595748" cy="572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5732319" y="2890594"/>
            <a:ext cx="595748" cy="572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6694058" y="2913821"/>
            <a:ext cx="595748" cy="572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8047190" y="2913820"/>
            <a:ext cx="595748" cy="572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9398007" y="2890594"/>
            <a:ext cx="595748" cy="57215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008764" y="2913820"/>
            <a:ext cx="817409" cy="768882"/>
            <a:chOff x="6583194" y="3175046"/>
            <a:chExt cx="1556381" cy="1430524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310720" y="3447520"/>
              <a:ext cx="1397028" cy="852079"/>
              <a:chOff x="2818137" y="0"/>
              <a:chExt cx="7592292" cy="563423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l="59016" t="59259" r="32120" b="29293"/>
              <a:stretch/>
            </p:blipFill>
            <p:spPr>
              <a:xfrm>
                <a:off x="2818137" y="0"/>
                <a:ext cx="7592292" cy="5515767"/>
              </a:xfrm>
              <a:prstGeom prst="rect">
                <a:avLst/>
              </a:prstGeom>
            </p:spPr>
          </p:pic>
          <p:sp>
            <p:nvSpPr>
              <p:cNvPr id="20" name="Freeform 19"/>
              <p:cNvSpPr/>
              <p:nvPr/>
            </p:nvSpPr>
            <p:spPr>
              <a:xfrm>
                <a:off x="3195782" y="2955636"/>
                <a:ext cx="6151418" cy="2678596"/>
              </a:xfrm>
              <a:custGeom>
                <a:avLst/>
                <a:gdLst>
                  <a:gd name="connsiteX0" fmla="*/ 4932218 w 6151418"/>
                  <a:gd name="connsiteY0" fmla="*/ 36946 h 2678596"/>
                  <a:gd name="connsiteX1" fmla="*/ 4941454 w 6151418"/>
                  <a:gd name="connsiteY1" fmla="*/ 129309 h 2678596"/>
                  <a:gd name="connsiteX2" fmla="*/ 4932218 w 6151418"/>
                  <a:gd name="connsiteY2" fmla="*/ 489528 h 2678596"/>
                  <a:gd name="connsiteX3" fmla="*/ 4913745 w 6151418"/>
                  <a:gd name="connsiteY3" fmla="*/ 544946 h 2678596"/>
                  <a:gd name="connsiteX4" fmla="*/ 4904509 w 6151418"/>
                  <a:gd name="connsiteY4" fmla="*/ 572655 h 2678596"/>
                  <a:gd name="connsiteX5" fmla="*/ 4895273 w 6151418"/>
                  <a:gd name="connsiteY5" fmla="*/ 600364 h 2678596"/>
                  <a:gd name="connsiteX6" fmla="*/ 4876800 w 6151418"/>
                  <a:gd name="connsiteY6" fmla="*/ 665019 h 2678596"/>
                  <a:gd name="connsiteX7" fmla="*/ 4849091 w 6151418"/>
                  <a:gd name="connsiteY7" fmla="*/ 692728 h 2678596"/>
                  <a:gd name="connsiteX8" fmla="*/ 4821382 w 6151418"/>
                  <a:gd name="connsiteY8" fmla="*/ 766619 h 2678596"/>
                  <a:gd name="connsiteX9" fmla="*/ 4812145 w 6151418"/>
                  <a:gd name="connsiteY9" fmla="*/ 803564 h 2678596"/>
                  <a:gd name="connsiteX10" fmla="*/ 4793673 w 6151418"/>
                  <a:gd name="connsiteY10" fmla="*/ 831273 h 2678596"/>
                  <a:gd name="connsiteX11" fmla="*/ 4784436 w 6151418"/>
                  <a:gd name="connsiteY11" fmla="*/ 858982 h 2678596"/>
                  <a:gd name="connsiteX12" fmla="*/ 4729018 w 6151418"/>
                  <a:gd name="connsiteY12" fmla="*/ 923637 h 2678596"/>
                  <a:gd name="connsiteX13" fmla="*/ 4682836 w 6151418"/>
                  <a:gd name="connsiteY13" fmla="*/ 1006764 h 2678596"/>
                  <a:gd name="connsiteX14" fmla="*/ 4664363 w 6151418"/>
                  <a:gd name="connsiteY14" fmla="*/ 1034473 h 2678596"/>
                  <a:gd name="connsiteX15" fmla="*/ 4636654 w 6151418"/>
                  <a:gd name="connsiteY15" fmla="*/ 1089891 h 2678596"/>
                  <a:gd name="connsiteX16" fmla="*/ 4608945 w 6151418"/>
                  <a:gd name="connsiteY16" fmla="*/ 1117600 h 2678596"/>
                  <a:gd name="connsiteX17" fmla="*/ 4572000 w 6151418"/>
                  <a:gd name="connsiteY17" fmla="*/ 1173019 h 2678596"/>
                  <a:gd name="connsiteX18" fmla="*/ 4544291 w 6151418"/>
                  <a:gd name="connsiteY18" fmla="*/ 1200728 h 2678596"/>
                  <a:gd name="connsiteX19" fmla="*/ 4525818 w 6151418"/>
                  <a:gd name="connsiteY19" fmla="*/ 1228437 h 2678596"/>
                  <a:gd name="connsiteX20" fmla="*/ 4442691 w 6151418"/>
                  <a:gd name="connsiteY20" fmla="*/ 1274619 h 2678596"/>
                  <a:gd name="connsiteX21" fmla="*/ 4387273 w 6151418"/>
                  <a:gd name="connsiteY21" fmla="*/ 1311564 h 2678596"/>
                  <a:gd name="connsiteX22" fmla="*/ 4359563 w 6151418"/>
                  <a:gd name="connsiteY22" fmla="*/ 1330037 h 2678596"/>
                  <a:gd name="connsiteX23" fmla="*/ 4304145 w 6151418"/>
                  <a:gd name="connsiteY23" fmla="*/ 1348509 h 2678596"/>
                  <a:gd name="connsiteX24" fmla="*/ 4257963 w 6151418"/>
                  <a:gd name="connsiteY24" fmla="*/ 1385455 h 2678596"/>
                  <a:gd name="connsiteX25" fmla="*/ 4202545 w 6151418"/>
                  <a:gd name="connsiteY25" fmla="*/ 1422400 h 2678596"/>
                  <a:gd name="connsiteX26" fmla="*/ 4174836 w 6151418"/>
                  <a:gd name="connsiteY26" fmla="*/ 1431637 h 2678596"/>
                  <a:gd name="connsiteX27" fmla="*/ 4147127 w 6151418"/>
                  <a:gd name="connsiteY27" fmla="*/ 1450109 h 2678596"/>
                  <a:gd name="connsiteX28" fmla="*/ 4100945 w 6151418"/>
                  <a:gd name="connsiteY28" fmla="*/ 1459346 h 2678596"/>
                  <a:gd name="connsiteX29" fmla="*/ 4045527 w 6151418"/>
                  <a:gd name="connsiteY29" fmla="*/ 1477819 h 2678596"/>
                  <a:gd name="connsiteX30" fmla="*/ 4017818 w 6151418"/>
                  <a:gd name="connsiteY30" fmla="*/ 1487055 h 2678596"/>
                  <a:gd name="connsiteX31" fmla="*/ 3980873 w 6151418"/>
                  <a:gd name="connsiteY31" fmla="*/ 1505528 h 2678596"/>
                  <a:gd name="connsiteX32" fmla="*/ 3953163 w 6151418"/>
                  <a:gd name="connsiteY32" fmla="*/ 1524000 h 2678596"/>
                  <a:gd name="connsiteX33" fmla="*/ 3916218 w 6151418"/>
                  <a:gd name="connsiteY33" fmla="*/ 1533237 h 2678596"/>
                  <a:gd name="connsiteX34" fmla="*/ 3888509 w 6151418"/>
                  <a:gd name="connsiteY34" fmla="*/ 1551709 h 2678596"/>
                  <a:gd name="connsiteX35" fmla="*/ 3851563 w 6151418"/>
                  <a:gd name="connsiteY35" fmla="*/ 1560946 h 2678596"/>
                  <a:gd name="connsiteX36" fmla="*/ 3823854 w 6151418"/>
                  <a:gd name="connsiteY36" fmla="*/ 1570182 h 2678596"/>
                  <a:gd name="connsiteX37" fmla="*/ 3768436 w 6151418"/>
                  <a:gd name="connsiteY37" fmla="*/ 1579419 h 2678596"/>
                  <a:gd name="connsiteX38" fmla="*/ 3740727 w 6151418"/>
                  <a:gd name="connsiteY38" fmla="*/ 1588655 h 2678596"/>
                  <a:gd name="connsiteX39" fmla="*/ 3703782 w 6151418"/>
                  <a:gd name="connsiteY39" fmla="*/ 1597891 h 2678596"/>
                  <a:gd name="connsiteX40" fmla="*/ 3648363 w 6151418"/>
                  <a:gd name="connsiteY40" fmla="*/ 1625600 h 2678596"/>
                  <a:gd name="connsiteX41" fmla="*/ 3611418 w 6151418"/>
                  <a:gd name="connsiteY41" fmla="*/ 1644073 h 2678596"/>
                  <a:gd name="connsiteX42" fmla="*/ 3556000 w 6151418"/>
                  <a:gd name="connsiteY42" fmla="*/ 1671782 h 2678596"/>
                  <a:gd name="connsiteX43" fmla="*/ 3482109 w 6151418"/>
                  <a:gd name="connsiteY43" fmla="*/ 1699491 h 2678596"/>
                  <a:gd name="connsiteX44" fmla="*/ 3408218 w 6151418"/>
                  <a:gd name="connsiteY44" fmla="*/ 1727200 h 2678596"/>
                  <a:gd name="connsiteX45" fmla="*/ 3306618 w 6151418"/>
                  <a:gd name="connsiteY45" fmla="*/ 1745673 h 2678596"/>
                  <a:gd name="connsiteX46" fmla="*/ 3223491 w 6151418"/>
                  <a:gd name="connsiteY46" fmla="*/ 1764146 h 2678596"/>
                  <a:gd name="connsiteX47" fmla="*/ 3168073 w 6151418"/>
                  <a:gd name="connsiteY47" fmla="*/ 1782619 h 2678596"/>
                  <a:gd name="connsiteX48" fmla="*/ 3121891 w 6151418"/>
                  <a:gd name="connsiteY48" fmla="*/ 1791855 h 2678596"/>
                  <a:gd name="connsiteX49" fmla="*/ 3066473 w 6151418"/>
                  <a:gd name="connsiteY49" fmla="*/ 1810328 h 2678596"/>
                  <a:gd name="connsiteX50" fmla="*/ 3011054 w 6151418"/>
                  <a:gd name="connsiteY50" fmla="*/ 1828800 h 2678596"/>
                  <a:gd name="connsiteX51" fmla="*/ 2983345 w 6151418"/>
                  <a:gd name="connsiteY51" fmla="*/ 1838037 h 2678596"/>
                  <a:gd name="connsiteX52" fmla="*/ 2918691 w 6151418"/>
                  <a:gd name="connsiteY52" fmla="*/ 1847273 h 2678596"/>
                  <a:gd name="connsiteX53" fmla="*/ 2835563 w 6151418"/>
                  <a:gd name="connsiteY53" fmla="*/ 1865746 h 2678596"/>
                  <a:gd name="connsiteX54" fmla="*/ 2780145 w 6151418"/>
                  <a:gd name="connsiteY54" fmla="*/ 1884219 h 2678596"/>
                  <a:gd name="connsiteX55" fmla="*/ 2752436 w 6151418"/>
                  <a:gd name="connsiteY55" fmla="*/ 1893455 h 2678596"/>
                  <a:gd name="connsiteX56" fmla="*/ 2678545 w 6151418"/>
                  <a:gd name="connsiteY56" fmla="*/ 1911928 h 2678596"/>
                  <a:gd name="connsiteX57" fmla="*/ 2623127 w 6151418"/>
                  <a:gd name="connsiteY57" fmla="*/ 1930400 h 2678596"/>
                  <a:gd name="connsiteX58" fmla="*/ 2576945 w 6151418"/>
                  <a:gd name="connsiteY58" fmla="*/ 1939637 h 2678596"/>
                  <a:gd name="connsiteX59" fmla="*/ 2466109 w 6151418"/>
                  <a:gd name="connsiteY59" fmla="*/ 1967346 h 2678596"/>
                  <a:gd name="connsiteX60" fmla="*/ 2382982 w 6151418"/>
                  <a:gd name="connsiteY60" fmla="*/ 1995055 h 2678596"/>
                  <a:gd name="connsiteX61" fmla="*/ 2327563 w 6151418"/>
                  <a:gd name="connsiteY61" fmla="*/ 2013528 h 2678596"/>
                  <a:gd name="connsiteX62" fmla="*/ 2244436 w 6151418"/>
                  <a:gd name="connsiteY62" fmla="*/ 2041237 h 2678596"/>
                  <a:gd name="connsiteX63" fmla="*/ 2216727 w 6151418"/>
                  <a:gd name="connsiteY63" fmla="*/ 2050473 h 2678596"/>
                  <a:gd name="connsiteX64" fmla="*/ 2189018 w 6151418"/>
                  <a:gd name="connsiteY64" fmla="*/ 2059709 h 2678596"/>
                  <a:gd name="connsiteX65" fmla="*/ 2152073 w 6151418"/>
                  <a:gd name="connsiteY65" fmla="*/ 2068946 h 2678596"/>
                  <a:gd name="connsiteX66" fmla="*/ 2124363 w 6151418"/>
                  <a:gd name="connsiteY66" fmla="*/ 2078182 h 2678596"/>
                  <a:gd name="connsiteX67" fmla="*/ 2041236 w 6151418"/>
                  <a:gd name="connsiteY67" fmla="*/ 2096655 h 2678596"/>
                  <a:gd name="connsiteX68" fmla="*/ 2004291 w 6151418"/>
                  <a:gd name="connsiteY68" fmla="*/ 2105891 h 2678596"/>
                  <a:gd name="connsiteX69" fmla="*/ 1579418 w 6151418"/>
                  <a:gd name="connsiteY69" fmla="*/ 2096655 h 2678596"/>
                  <a:gd name="connsiteX70" fmla="*/ 1588654 w 6151418"/>
                  <a:gd name="connsiteY70" fmla="*/ 1958109 h 2678596"/>
                  <a:gd name="connsiteX71" fmla="*/ 1597891 w 6151418"/>
                  <a:gd name="connsiteY71" fmla="*/ 1930400 h 2678596"/>
                  <a:gd name="connsiteX72" fmla="*/ 1625600 w 6151418"/>
                  <a:gd name="connsiteY72" fmla="*/ 1902691 h 2678596"/>
                  <a:gd name="connsiteX73" fmla="*/ 1662545 w 6151418"/>
                  <a:gd name="connsiteY73" fmla="*/ 1884219 h 2678596"/>
                  <a:gd name="connsiteX74" fmla="*/ 1754909 w 6151418"/>
                  <a:gd name="connsiteY74" fmla="*/ 1856509 h 2678596"/>
                  <a:gd name="connsiteX75" fmla="*/ 1810327 w 6151418"/>
                  <a:gd name="connsiteY75" fmla="*/ 1838037 h 2678596"/>
                  <a:gd name="connsiteX76" fmla="*/ 1838036 w 6151418"/>
                  <a:gd name="connsiteY76" fmla="*/ 1828800 h 2678596"/>
                  <a:gd name="connsiteX77" fmla="*/ 1893454 w 6151418"/>
                  <a:gd name="connsiteY77" fmla="*/ 1801091 h 2678596"/>
                  <a:gd name="connsiteX78" fmla="*/ 1921163 w 6151418"/>
                  <a:gd name="connsiteY78" fmla="*/ 1782619 h 2678596"/>
                  <a:gd name="connsiteX79" fmla="*/ 1976582 w 6151418"/>
                  <a:gd name="connsiteY79" fmla="*/ 1764146 h 2678596"/>
                  <a:gd name="connsiteX80" fmla="*/ 2068945 w 6151418"/>
                  <a:gd name="connsiteY80" fmla="*/ 1727200 h 2678596"/>
                  <a:gd name="connsiteX81" fmla="*/ 2115127 w 6151418"/>
                  <a:gd name="connsiteY81" fmla="*/ 1717964 h 2678596"/>
                  <a:gd name="connsiteX82" fmla="*/ 2189018 w 6151418"/>
                  <a:gd name="connsiteY82" fmla="*/ 1690255 h 2678596"/>
                  <a:gd name="connsiteX83" fmla="*/ 2235200 w 6151418"/>
                  <a:gd name="connsiteY83" fmla="*/ 1681019 h 2678596"/>
                  <a:gd name="connsiteX84" fmla="*/ 2272145 w 6151418"/>
                  <a:gd name="connsiteY84" fmla="*/ 1662546 h 2678596"/>
                  <a:gd name="connsiteX85" fmla="*/ 2327563 w 6151418"/>
                  <a:gd name="connsiteY85" fmla="*/ 1653309 h 2678596"/>
                  <a:gd name="connsiteX86" fmla="*/ 2364509 w 6151418"/>
                  <a:gd name="connsiteY86" fmla="*/ 1644073 h 2678596"/>
                  <a:gd name="connsiteX87" fmla="*/ 2429163 w 6151418"/>
                  <a:gd name="connsiteY87" fmla="*/ 1616364 h 2678596"/>
                  <a:gd name="connsiteX88" fmla="*/ 2475345 w 6151418"/>
                  <a:gd name="connsiteY88" fmla="*/ 1607128 h 2678596"/>
                  <a:gd name="connsiteX89" fmla="*/ 2512291 w 6151418"/>
                  <a:gd name="connsiteY89" fmla="*/ 1597891 h 2678596"/>
                  <a:gd name="connsiteX90" fmla="*/ 2540000 w 6151418"/>
                  <a:gd name="connsiteY90" fmla="*/ 1588655 h 2678596"/>
                  <a:gd name="connsiteX91" fmla="*/ 2595418 w 6151418"/>
                  <a:gd name="connsiteY91" fmla="*/ 1579419 h 2678596"/>
                  <a:gd name="connsiteX92" fmla="*/ 2687782 w 6151418"/>
                  <a:gd name="connsiteY92" fmla="*/ 1551709 h 2678596"/>
                  <a:gd name="connsiteX93" fmla="*/ 2715491 w 6151418"/>
                  <a:gd name="connsiteY93" fmla="*/ 1542473 h 2678596"/>
                  <a:gd name="connsiteX94" fmla="*/ 2752436 w 6151418"/>
                  <a:gd name="connsiteY94" fmla="*/ 1533237 h 2678596"/>
                  <a:gd name="connsiteX95" fmla="*/ 2780145 w 6151418"/>
                  <a:gd name="connsiteY95" fmla="*/ 1524000 h 2678596"/>
                  <a:gd name="connsiteX96" fmla="*/ 2817091 w 6151418"/>
                  <a:gd name="connsiteY96" fmla="*/ 1514764 h 2678596"/>
                  <a:gd name="connsiteX97" fmla="*/ 2872509 w 6151418"/>
                  <a:gd name="connsiteY97" fmla="*/ 1496291 h 2678596"/>
                  <a:gd name="connsiteX98" fmla="*/ 2900218 w 6151418"/>
                  <a:gd name="connsiteY98" fmla="*/ 1487055 h 2678596"/>
                  <a:gd name="connsiteX99" fmla="*/ 2927927 w 6151418"/>
                  <a:gd name="connsiteY99" fmla="*/ 1459346 h 2678596"/>
                  <a:gd name="connsiteX100" fmla="*/ 2946400 w 6151418"/>
                  <a:gd name="connsiteY100" fmla="*/ 1403928 h 2678596"/>
                  <a:gd name="connsiteX101" fmla="*/ 2937163 w 6151418"/>
                  <a:gd name="connsiteY101" fmla="*/ 1376219 h 2678596"/>
                  <a:gd name="connsiteX102" fmla="*/ 2900218 w 6151418"/>
                  <a:gd name="connsiteY102" fmla="*/ 1366982 h 2678596"/>
                  <a:gd name="connsiteX103" fmla="*/ 2872509 w 6151418"/>
                  <a:gd name="connsiteY103" fmla="*/ 1357746 h 2678596"/>
                  <a:gd name="connsiteX104" fmla="*/ 2789382 w 6151418"/>
                  <a:gd name="connsiteY104" fmla="*/ 1366982 h 2678596"/>
                  <a:gd name="connsiteX105" fmla="*/ 2733963 w 6151418"/>
                  <a:gd name="connsiteY105" fmla="*/ 1394691 h 2678596"/>
                  <a:gd name="connsiteX106" fmla="*/ 2660073 w 6151418"/>
                  <a:gd name="connsiteY106" fmla="*/ 1413164 h 2678596"/>
                  <a:gd name="connsiteX107" fmla="*/ 2623127 w 6151418"/>
                  <a:gd name="connsiteY107" fmla="*/ 1431637 h 2678596"/>
                  <a:gd name="connsiteX108" fmla="*/ 2567709 w 6151418"/>
                  <a:gd name="connsiteY108" fmla="*/ 1450109 h 2678596"/>
                  <a:gd name="connsiteX109" fmla="*/ 2512291 w 6151418"/>
                  <a:gd name="connsiteY109" fmla="*/ 1468582 h 2678596"/>
                  <a:gd name="connsiteX110" fmla="*/ 2475345 w 6151418"/>
                  <a:gd name="connsiteY110" fmla="*/ 1477819 h 2678596"/>
                  <a:gd name="connsiteX111" fmla="*/ 2419927 w 6151418"/>
                  <a:gd name="connsiteY111" fmla="*/ 1496291 h 2678596"/>
                  <a:gd name="connsiteX112" fmla="*/ 2392218 w 6151418"/>
                  <a:gd name="connsiteY112" fmla="*/ 1505528 h 2678596"/>
                  <a:gd name="connsiteX113" fmla="*/ 2309091 w 6151418"/>
                  <a:gd name="connsiteY113" fmla="*/ 1524000 h 2678596"/>
                  <a:gd name="connsiteX114" fmla="*/ 2216727 w 6151418"/>
                  <a:gd name="connsiteY114" fmla="*/ 1551709 h 2678596"/>
                  <a:gd name="connsiteX115" fmla="*/ 2152073 w 6151418"/>
                  <a:gd name="connsiteY115" fmla="*/ 1570182 h 2678596"/>
                  <a:gd name="connsiteX116" fmla="*/ 2059709 w 6151418"/>
                  <a:gd name="connsiteY116" fmla="*/ 1588655 h 2678596"/>
                  <a:gd name="connsiteX117" fmla="*/ 2022763 w 6151418"/>
                  <a:gd name="connsiteY117" fmla="*/ 1597891 h 2678596"/>
                  <a:gd name="connsiteX118" fmla="*/ 1967345 w 6151418"/>
                  <a:gd name="connsiteY118" fmla="*/ 1607128 h 2678596"/>
                  <a:gd name="connsiteX119" fmla="*/ 1893454 w 6151418"/>
                  <a:gd name="connsiteY119" fmla="*/ 1625600 h 2678596"/>
                  <a:gd name="connsiteX120" fmla="*/ 1754909 w 6151418"/>
                  <a:gd name="connsiteY120" fmla="*/ 1653309 h 2678596"/>
                  <a:gd name="connsiteX121" fmla="*/ 1671782 w 6151418"/>
                  <a:gd name="connsiteY121" fmla="*/ 1681019 h 2678596"/>
                  <a:gd name="connsiteX122" fmla="*/ 1570182 w 6151418"/>
                  <a:gd name="connsiteY122" fmla="*/ 1699491 h 2678596"/>
                  <a:gd name="connsiteX123" fmla="*/ 1440873 w 6151418"/>
                  <a:gd name="connsiteY123" fmla="*/ 1727200 h 2678596"/>
                  <a:gd name="connsiteX124" fmla="*/ 1080654 w 6151418"/>
                  <a:gd name="connsiteY124" fmla="*/ 1717964 h 2678596"/>
                  <a:gd name="connsiteX125" fmla="*/ 1052945 w 6151418"/>
                  <a:gd name="connsiteY125" fmla="*/ 1708728 h 2678596"/>
                  <a:gd name="connsiteX126" fmla="*/ 1034473 w 6151418"/>
                  <a:gd name="connsiteY126" fmla="*/ 1653309 h 2678596"/>
                  <a:gd name="connsiteX127" fmla="*/ 1052945 w 6151418"/>
                  <a:gd name="connsiteY127" fmla="*/ 1542473 h 2678596"/>
                  <a:gd name="connsiteX128" fmla="*/ 1126836 w 6151418"/>
                  <a:gd name="connsiteY128" fmla="*/ 1477819 h 2678596"/>
                  <a:gd name="connsiteX129" fmla="*/ 1163782 w 6151418"/>
                  <a:gd name="connsiteY129" fmla="*/ 1459346 h 2678596"/>
                  <a:gd name="connsiteX130" fmla="*/ 1200727 w 6151418"/>
                  <a:gd name="connsiteY130" fmla="*/ 1450109 h 2678596"/>
                  <a:gd name="connsiteX131" fmla="*/ 1228436 w 6151418"/>
                  <a:gd name="connsiteY131" fmla="*/ 1440873 h 2678596"/>
                  <a:gd name="connsiteX132" fmla="*/ 1265382 w 6151418"/>
                  <a:gd name="connsiteY132" fmla="*/ 1431637 h 2678596"/>
                  <a:gd name="connsiteX133" fmla="*/ 1320800 w 6151418"/>
                  <a:gd name="connsiteY133" fmla="*/ 1403928 h 2678596"/>
                  <a:gd name="connsiteX134" fmla="*/ 1376218 w 6151418"/>
                  <a:gd name="connsiteY134" fmla="*/ 1385455 h 2678596"/>
                  <a:gd name="connsiteX135" fmla="*/ 1403927 w 6151418"/>
                  <a:gd name="connsiteY135" fmla="*/ 1376219 h 2678596"/>
                  <a:gd name="connsiteX136" fmla="*/ 1431636 w 6151418"/>
                  <a:gd name="connsiteY136" fmla="*/ 1357746 h 2678596"/>
                  <a:gd name="connsiteX137" fmla="*/ 1505527 w 6151418"/>
                  <a:gd name="connsiteY137" fmla="*/ 1339273 h 2678596"/>
                  <a:gd name="connsiteX138" fmla="*/ 1588654 w 6151418"/>
                  <a:gd name="connsiteY138" fmla="*/ 1311564 h 2678596"/>
                  <a:gd name="connsiteX139" fmla="*/ 1644073 w 6151418"/>
                  <a:gd name="connsiteY139" fmla="*/ 1293091 h 2678596"/>
                  <a:gd name="connsiteX140" fmla="*/ 1671782 w 6151418"/>
                  <a:gd name="connsiteY140" fmla="*/ 1283855 h 2678596"/>
                  <a:gd name="connsiteX141" fmla="*/ 1727200 w 6151418"/>
                  <a:gd name="connsiteY141" fmla="*/ 1274619 h 2678596"/>
                  <a:gd name="connsiteX142" fmla="*/ 1801091 w 6151418"/>
                  <a:gd name="connsiteY142" fmla="*/ 1246909 h 2678596"/>
                  <a:gd name="connsiteX143" fmla="*/ 1893454 w 6151418"/>
                  <a:gd name="connsiteY143" fmla="*/ 1219200 h 2678596"/>
                  <a:gd name="connsiteX144" fmla="*/ 1921163 w 6151418"/>
                  <a:gd name="connsiteY144" fmla="*/ 1200728 h 2678596"/>
                  <a:gd name="connsiteX145" fmla="*/ 1985818 w 6151418"/>
                  <a:gd name="connsiteY145" fmla="*/ 1182255 h 2678596"/>
                  <a:gd name="connsiteX146" fmla="*/ 2041236 w 6151418"/>
                  <a:gd name="connsiteY146" fmla="*/ 1163782 h 2678596"/>
                  <a:gd name="connsiteX147" fmla="*/ 2078182 w 6151418"/>
                  <a:gd name="connsiteY147" fmla="*/ 1145309 h 2678596"/>
                  <a:gd name="connsiteX148" fmla="*/ 2124363 w 6151418"/>
                  <a:gd name="connsiteY148" fmla="*/ 1136073 h 2678596"/>
                  <a:gd name="connsiteX149" fmla="*/ 2189018 w 6151418"/>
                  <a:gd name="connsiteY149" fmla="*/ 1108364 h 2678596"/>
                  <a:gd name="connsiteX150" fmla="*/ 2235200 w 6151418"/>
                  <a:gd name="connsiteY150" fmla="*/ 1099128 h 2678596"/>
                  <a:gd name="connsiteX151" fmla="*/ 2272145 w 6151418"/>
                  <a:gd name="connsiteY151" fmla="*/ 1089891 h 2678596"/>
                  <a:gd name="connsiteX152" fmla="*/ 2299854 w 6151418"/>
                  <a:gd name="connsiteY152" fmla="*/ 1071419 h 2678596"/>
                  <a:gd name="connsiteX153" fmla="*/ 2327563 w 6151418"/>
                  <a:gd name="connsiteY153" fmla="*/ 1062182 h 2678596"/>
                  <a:gd name="connsiteX154" fmla="*/ 2373745 w 6151418"/>
                  <a:gd name="connsiteY154" fmla="*/ 1043709 h 2678596"/>
                  <a:gd name="connsiteX155" fmla="*/ 2447636 w 6151418"/>
                  <a:gd name="connsiteY155" fmla="*/ 1025237 h 2678596"/>
                  <a:gd name="connsiteX156" fmla="*/ 2484582 w 6151418"/>
                  <a:gd name="connsiteY156" fmla="*/ 1006764 h 2678596"/>
                  <a:gd name="connsiteX157" fmla="*/ 2540000 w 6151418"/>
                  <a:gd name="connsiteY157" fmla="*/ 988291 h 2678596"/>
                  <a:gd name="connsiteX158" fmla="*/ 2613891 w 6151418"/>
                  <a:gd name="connsiteY158" fmla="*/ 905164 h 2678596"/>
                  <a:gd name="connsiteX159" fmla="*/ 2623127 w 6151418"/>
                  <a:gd name="connsiteY159" fmla="*/ 877455 h 2678596"/>
                  <a:gd name="connsiteX160" fmla="*/ 2549236 w 6151418"/>
                  <a:gd name="connsiteY160" fmla="*/ 840509 h 2678596"/>
                  <a:gd name="connsiteX161" fmla="*/ 2521527 w 6151418"/>
                  <a:gd name="connsiteY161" fmla="*/ 831273 h 2678596"/>
                  <a:gd name="connsiteX162" fmla="*/ 2410691 w 6151418"/>
                  <a:gd name="connsiteY162" fmla="*/ 849746 h 2678596"/>
                  <a:gd name="connsiteX163" fmla="*/ 2382982 w 6151418"/>
                  <a:gd name="connsiteY163" fmla="*/ 877455 h 2678596"/>
                  <a:gd name="connsiteX164" fmla="*/ 2336800 w 6151418"/>
                  <a:gd name="connsiteY164" fmla="*/ 895928 h 2678596"/>
                  <a:gd name="connsiteX165" fmla="*/ 2309091 w 6151418"/>
                  <a:gd name="connsiteY165" fmla="*/ 914400 h 2678596"/>
                  <a:gd name="connsiteX166" fmla="*/ 2281382 w 6151418"/>
                  <a:gd name="connsiteY166" fmla="*/ 923637 h 2678596"/>
                  <a:gd name="connsiteX167" fmla="*/ 2244436 w 6151418"/>
                  <a:gd name="connsiteY167" fmla="*/ 942109 h 2678596"/>
                  <a:gd name="connsiteX168" fmla="*/ 2207491 w 6151418"/>
                  <a:gd name="connsiteY168" fmla="*/ 969819 h 2678596"/>
                  <a:gd name="connsiteX169" fmla="*/ 2161309 w 6151418"/>
                  <a:gd name="connsiteY169" fmla="*/ 979055 h 2678596"/>
                  <a:gd name="connsiteX170" fmla="*/ 2133600 w 6151418"/>
                  <a:gd name="connsiteY170" fmla="*/ 988291 h 2678596"/>
                  <a:gd name="connsiteX171" fmla="*/ 2041236 w 6151418"/>
                  <a:gd name="connsiteY171" fmla="*/ 1006764 h 2678596"/>
                  <a:gd name="connsiteX172" fmla="*/ 1948873 w 6151418"/>
                  <a:gd name="connsiteY172" fmla="*/ 1034473 h 2678596"/>
                  <a:gd name="connsiteX173" fmla="*/ 1847273 w 6151418"/>
                  <a:gd name="connsiteY173" fmla="*/ 1052946 h 2678596"/>
                  <a:gd name="connsiteX174" fmla="*/ 1754909 w 6151418"/>
                  <a:gd name="connsiteY174" fmla="*/ 1071419 h 2678596"/>
                  <a:gd name="connsiteX175" fmla="*/ 1690254 w 6151418"/>
                  <a:gd name="connsiteY175" fmla="*/ 1099128 h 2678596"/>
                  <a:gd name="connsiteX176" fmla="*/ 1644073 w 6151418"/>
                  <a:gd name="connsiteY176" fmla="*/ 1108364 h 2678596"/>
                  <a:gd name="connsiteX177" fmla="*/ 1607127 w 6151418"/>
                  <a:gd name="connsiteY177" fmla="*/ 1117600 h 2678596"/>
                  <a:gd name="connsiteX178" fmla="*/ 1551709 w 6151418"/>
                  <a:gd name="connsiteY178" fmla="*/ 1126837 h 2678596"/>
                  <a:gd name="connsiteX179" fmla="*/ 1524000 w 6151418"/>
                  <a:gd name="connsiteY179" fmla="*/ 1136073 h 2678596"/>
                  <a:gd name="connsiteX180" fmla="*/ 1477818 w 6151418"/>
                  <a:gd name="connsiteY180" fmla="*/ 1154546 h 2678596"/>
                  <a:gd name="connsiteX181" fmla="*/ 1394691 w 6151418"/>
                  <a:gd name="connsiteY181" fmla="*/ 1163782 h 2678596"/>
                  <a:gd name="connsiteX182" fmla="*/ 1348509 w 6151418"/>
                  <a:gd name="connsiteY182" fmla="*/ 1173019 h 2678596"/>
                  <a:gd name="connsiteX183" fmla="*/ 1089891 w 6151418"/>
                  <a:gd name="connsiteY183" fmla="*/ 1191491 h 2678596"/>
                  <a:gd name="connsiteX184" fmla="*/ 1006763 w 6151418"/>
                  <a:gd name="connsiteY184" fmla="*/ 1209964 h 2678596"/>
                  <a:gd name="connsiteX185" fmla="*/ 960582 w 6151418"/>
                  <a:gd name="connsiteY185" fmla="*/ 1219200 h 2678596"/>
                  <a:gd name="connsiteX186" fmla="*/ 923636 w 6151418"/>
                  <a:gd name="connsiteY186" fmla="*/ 1237673 h 2678596"/>
                  <a:gd name="connsiteX187" fmla="*/ 877454 w 6151418"/>
                  <a:gd name="connsiteY187" fmla="*/ 1246909 h 2678596"/>
                  <a:gd name="connsiteX188" fmla="*/ 840509 w 6151418"/>
                  <a:gd name="connsiteY188" fmla="*/ 1256146 h 2678596"/>
                  <a:gd name="connsiteX189" fmla="*/ 785091 w 6151418"/>
                  <a:gd name="connsiteY189" fmla="*/ 1283855 h 2678596"/>
                  <a:gd name="connsiteX190" fmla="*/ 748145 w 6151418"/>
                  <a:gd name="connsiteY190" fmla="*/ 1302328 h 2678596"/>
                  <a:gd name="connsiteX191" fmla="*/ 665018 w 6151418"/>
                  <a:gd name="connsiteY191" fmla="*/ 1320800 h 2678596"/>
                  <a:gd name="connsiteX192" fmla="*/ 628073 w 6151418"/>
                  <a:gd name="connsiteY192" fmla="*/ 1339273 h 2678596"/>
                  <a:gd name="connsiteX193" fmla="*/ 600363 w 6151418"/>
                  <a:gd name="connsiteY193" fmla="*/ 1357746 h 2678596"/>
                  <a:gd name="connsiteX194" fmla="*/ 572654 w 6151418"/>
                  <a:gd name="connsiteY194" fmla="*/ 1366982 h 2678596"/>
                  <a:gd name="connsiteX195" fmla="*/ 489527 w 6151418"/>
                  <a:gd name="connsiteY195" fmla="*/ 1422400 h 2678596"/>
                  <a:gd name="connsiteX196" fmla="*/ 461818 w 6151418"/>
                  <a:gd name="connsiteY196" fmla="*/ 1440873 h 2678596"/>
                  <a:gd name="connsiteX197" fmla="*/ 434109 w 6151418"/>
                  <a:gd name="connsiteY197" fmla="*/ 1450109 h 2678596"/>
                  <a:gd name="connsiteX198" fmla="*/ 350982 w 6151418"/>
                  <a:gd name="connsiteY198" fmla="*/ 1496291 h 2678596"/>
                  <a:gd name="connsiteX199" fmla="*/ 295563 w 6151418"/>
                  <a:gd name="connsiteY199" fmla="*/ 1533237 h 2678596"/>
                  <a:gd name="connsiteX200" fmla="*/ 240145 w 6151418"/>
                  <a:gd name="connsiteY200" fmla="*/ 1588655 h 2678596"/>
                  <a:gd name="connsiteX201" fmla="*/ 212436 w 6151418"/>
                  <a:gd name="connsiteY201" fmla="*/ 1616364 h 2678596"/>
                  <a:gd name="connsiteX202" fmla="*/ 147782 w 6151418"/>
                  <a:gd name="connsiteY202" fmla="*/ 1662546 h 2678596"/>
                  <a:gd name="connsiteX203" fmla="*/ 120073 w 6151418"/>
                  <a:gd name="connsiteY203" fmla="*/ 1690255 h 2678596"/>
                  <a:gd name="connsiteX204" fmla="*/ 83127 w 6151418"/>
                  <a:gd name="connsiteY204" fmla="*/ 1745673 h 2678596"/>
                  <a:gd name="connsiteX205" fmla="*/ 64654 w 6151418"/>
                  <a:gd name="connsiteY205" fmla="*/ 1773382 h 2678596"/>
                  <a:gd name="connsiteX206" fmla="*/ 46182 w 6151418"/>
                  <a:gd name="connsiteY206" fmla="*/ 1801091 h 2678596"/>
                  <a:gd name="connsiteX207" fmla="*/ 18473 w 6151418"/>
                  <a:gd name="connsiteY207" fmla="*/ 1893455 h 2678596"/>
                  <a:gd name="connsiteX208" fmla="*/ 9236 w 6151418"/>
                  <a:gd name="connsiteY208" fmla="*/ 1921164 h 2678596"/>
                  <a:gd name="connsiteX209" fmla="*/ 0 w 6151418"/>
                  <a:gd name="connsiteY209" fmla="*/ 1948873 h 2678596"/>
                  <a:gd name="connsiteX210" fmla="*/ 9236 w 6151418"/>
                  <a:gd name="connsiteY210" fmla="*/ 2447637 h 2678596"/>
                  <a:gd name="connsiteX211" fmla="*/ 18473 w 6151418"/>
                  <a:gd name="connsiteY211" fmla="*/ 2475346 h 2678596"/>
                  <a:gd name="connsiteX212" fmla="*/ 27709 w 6151418"/>
                  <a:gd name="connsiteY212" fmla="*/ 2549237 h 2678596"/>
                  <a:gd name="connsiteX213" fmla="*/ 803563 w 6151418"/>
                  <a:gd name="connsiteY213" fmla="*/ 2558473 h 2678596"/>
                  <a:gd name="connsiteX214" fmla="*/ 858982 w 6151418"/>
                  <a:gd name="connsiteY214" fmla="*/ 2567709 h 2678596"/>
                  <a:gd name="connsiteX215" fmla="*/ 914400 w 6151418"/>
                  <a:gd name="connsiteY215" fmla="*/ 2586182 h 2678596"/>
                  <a:gd name="connsiteX216" fmla="*/ 942109 w 6151418"/>
                  <a:gd name="connsiteY216" fmla="*/ 2595419 h 2678596"/>
                  <a:gd name="connsiteX217" fmla="*/ 997527 w 6151418"/>
                  <a:gd name="connsiteY217" fmla="*/ 2604655 h 2678596"/>
                  <a:gd name="connsiteX218" fmla="*/ 1034473 w 6151418"/>
                  <a:gd name="connsiteY218" fmla="*/ 2623128 h 2678596"/>
                  <a:gd name="connsiteX219" fmla="*/ 1071418 w 6151418"/>
                  <a:gd name="connsiteY219" fmla="*/ 2632364 h 2678596"/>
                  <a:gd name="connsiteX220" fmla="*/ 1099127 w 6151418"/>
                  <a:gd name="connsiteY220" fmla="*/ 2641600 h 2678596"/>
                  <a:gd name="connsiteX221" fmla="*/ 1690254 w 6151418"/>
                  <a:gd name="connsiteY221" fmla="*/ 2650837 h 2678596"/>
                  <a:gd name="connsiteX222" fmla="*/ 2189018 w 6151418"/>
                  <a:gd name="connsiteY222" fmla="*/ 2660073 h 2678596"/>
                  <a:gd name="connsiteX223" fmla="*/ 2512291 w 6151418"/>
                  <a:gd name="connsiteY223" fmla="*/ 2678546 h 2678596"/>
                  <a:gd name="connsiteX224" fmla="*/ 5975927 w 6151418"/>
                  <a:gd name="connsiteY224" fmla="*/ 2660073 h 2678596"/>
                  <a:gd name="connsiteX225" fmla="*/ 6003636 w 6151418"/>
                  <a:gd name="connsiteY225" fmla="*/ 2641600 h 2678596"/>
                  <a:gd name="connsiteX226" fmla="*/ 6040582 w 6151418"/>
                  <a:gd name="connsiteY226" fmla="*/ 2576946 h 2678596"/>
                  <a:gd name="connsiteX227" fmla="*/ 6049818 w 6151418"/>
                  <a:gd name="connsiteY227" fmla="*/ 2549237 h 2678596"/>
                  <a:gd name="connsiteX228" fmla="*/ 6068291 w 6151418"/>
                  <a:gd name="connsiteY228" fmla="*/ 2512291 h 2678596"/>
                  <a:gd name="connsiteX229" fmla="*/ 6077527 w 6151418"/>
                  <a:gd name="connsiteY229" fmla="*/ 2475346 h 2678596"/>
                  <a:gd name="connsiteX230" fmla="*/ 6105236 w 6151418"/>
                  <a:gd name="connsiteY230" fmla="*/ 2346037 h 2678596"/>
                  <a:gd name="connsiteX231" fmla="*/ 6114473 w 6151418"/>
                  <a:gd name="connsiteY231" fmla="*/ 2318328 h 2678596"/>
                  <a:gd name="connsiteX232" fmla="*/ 6142182 w 6151418"/>
                  <a:gd name="connsiteY232" fmla="*/ 2068946 h 2678596"/>
                  <a:gd name="connsiteX233" fmla="*/ 6151418 w 6151418"/>
                  <a:gd name="connsiteY233" fmla="*/ 2041237 h 2678596"/>
                  <a:gd name="connsiteX234" fmla="*/ 6142182 w 6151418"/>
                  <a:gd name="connsiteY234" fmla="*/ 849746 h 2678596"/>
                  <a:gd name="connsiteX235" fmla="*/ 6114473 w 6151418"/>
                  <a:gd name="connsiteY235" fmla="*/ 757382 h 2678596"/>
                  <a:gd name="connsiteX236" fmla="*/ 6105236 w 6151418"/>
                  <a:gd name="connsiteY236" fmla="*/ 692728 h 2678596"/>
                  <a:gd name="connsiteX237" fmla="*/ 6077527 w 6151418"/>
                  <a:gd name="connsiteY237" fmla="*/ 628073 h 2678596"/>
                  <a:gd name="connsiteX238" fmla="*/ 6068291 w 6151418"/>
                  <a:gd name="connsiteY238" fmla="*/ 572655 h 2678596"/>
                  <a:gd name="connsiteX239" fmla="*/ 6022109 w 6151418"/>
                  <a:gd name="connsiteY239" fmla="*/ 489528 h 2678596"/>
                  <a:gd name="connsiteX240" fmla="*/ 6003636 w 6151418"/>
                  <a:gd name="connsiteY240" fmla="*/ 452582 h 2678596"/>
                  <a:gd name="connsiteX241" fmla="*/ 5994400 w 6151418"/>
                  <a:gd name="connsiteY241" fmla="*/ 424873 h 2678596"/>
                  <a:gd name="connsiteX242" fmla="*/ 5902036 w 6151418"/>
                  <a:gd name="connsiteY242" fmla="*/ 323273 h 2678596"/>
                  <a:gd name="connsiteX243" fmla="*/ 5874327 w 6151418"/>
                  <a:gd name="connsiteY243" fmla="*/ 304800 h 2678596"/>
                  <a:gd name="connsiteX244" fmla="*/ 5800436 w 6151418"/>
                  <a:gd name="connsiteY244" fmla="*/ 258619 h 2678596"/>
                  <a:gd name="connsiteX245" fmla="*/ 5726545 w 6151418"/>
                  <a:gd name="connsiteY245" fmla="*/ 203200 h 2678596"/>
                  <a:gd name="connsiteX246" fmla="*/ 5689600 w 6151418"/>
                  <a:gd name="connsiteY246" fmla="*/ 175491 h 2678596"/>
                  <a:gd name="connsiteX247" fmla="*/ 5661891 w 6151418"/>
                  <a:gd name="connsiteY247" fmla="*/ 166255 h 2678596"/>
                  <a:gd name="connsiteX248" fmla="*/ 5588000 w 6151418"/>
                  <a:gd name="connsiteY248" fmla="*/ 138546 h 2678596"/>
                  <a:gd name="connsiteX249" fmla="*/ 5514109 w 6151418"/>
                  <a:gd name="connsiteY249" fmla="*/ 110837 h 2678596"/>
                  <a:gd name="connsiteX250" fmla="*/ 5449454 w 6151418"/>
                  <a:gd name="connsiteY250" fmla="*/ 92364 h 2678596"/>
                  <a:gd name="connsiteX251" fmla="*/ 5375563 w 6151418"/>
                  <a:gd name="connsiteY251" fmla="*/ 46182 h 2678596"/>
                  <a:gd name="connsiteX252" fmla="*/ 5301673 w 6151418"/>
                  <a:gd name="connsiteY252" fmla="*/ 36946 h 2678596"/>
                  <a:gd name="connsiteX253" fmla="*/ 5273963 w 6151418"/>
                  <a:gd name="connsiteY253" fmla="*/ 18473 h 2678596"/>
                  <a:gd name="connsiteX254" fmla="*/ 5209309 w 6151418"/>
                  <a:gd name="connsiteY254" fmla="*/ 9237 h 2678596"/>
                  <a:gd name="connsiteX255" fmla="*/ 5163127 w 6151418"/>
                  <a:gd name="connsiteY255" fmla="*/ 0 h 2678596"/>
                  <a:gd name="connsiteX256" fmla="*/ 4867563 w 6151418"/>
                  <a:gd name="connsiteY256" fmla="*/ 9237 h 2678596"/>
                  <a:gd name="connsiteX257" fmla="*/ 4895273 w 6151418"/>
                  <a:gd name="connsiteY257" fmla="*/ 27709 h 2678596"/>
                  <a:gd name="connsiteX258" fmla="*/ 4932218 w 6151418"/>
                  <a:gd name="connsiteY258" fmla="*/ 36946 h 267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6151418" h="2678596">
                    <a:moveTo>
                      <a:pt x="4932218" y="36946"/>
                    </a:moveTo>
                    <a:cubicBezTo>
                      <a:pt x="4939915" y="53879"/>
                      <a:pt x="4941454" y="98368"/>
                      <a:pt x="4941454" y="129309"/>
                    </a:cubicBezTo>
                    <a:cubicBezTo>
                      <a:pt x="4941454" y="249421"/>
                      <a:pt x="4940208" y="369682"/>
                      <a:pt x="4932218" y="489528"/>
                    </a:cubicBezTo>
                    <a:cubicBezTo>
                      <a:pt x="4930923" y="508957"/>
                      <a:pt x="4919903" y="526473"/>
                      <a:pt x="4913745" y="544946"/>
                    </a:cubicBezTo>
                    <a:lnTo>
                      <a:pt x="4904509" y="572655"/>
                    </a:lnTo>
                    <a:cubicBezTo>
                      <a:pt x="4901430" y="581891"/>
                      <a:pt x="4897634" y="590919"/>
                      <a:pt x="4895273" y="600364"/>
                    </a:cubicBezTo>
                    <a:cubicBezTo>
                      <a:pt x="4894042" y="605286"/>
                      <a:pt x="4882098" y="657072"/>
                      <a:pt x="4876800" y="665019"/>
                    </a:cubicBezTo>
                    <a:cubicBezTo>
                      <a:pt x="4869555" y="675887"/>
                      <a:pt x="4858327" y="683492"/>
                      <a:pt x="4849091" y="692728"/>
                    </a:cubicBezTo>
                    <a:cubicBezTo>
                      <a:pt x="4825664" y="809851"/>
                      <a:pt x="4857056" y="683379"/>
                      <a:pt x="4821382" y="766619"/>
                    </a:cubicBezTo>
                    <a:cubicBezTo>
                      <a:pt x="4816382" y="778287"/>
                      <a:pt x="4817145" y="791896"/>
                      <a:pt x="4812145" y="803564"/>
                    </a:cubicBezTo>
                    <a:cubicBezTo>
                      <a:pt x="4807772" y="813767"/>
                      <a:pt x="4798637" y="821344"/>
                      <a:pt x="4793673" y="831273"/>
                    </a:cubicBezTo>
                    <a:cubicBezTo>
                      <a:pt x="4789319" y="839981"/>
                      <a:pt x="4789266" y="850529"/>
                      <a:pt x="4784436" y="858982"/>
                    </a:cubicBezTo>
                    <a:cubicBezTo>
                      <a:pt x="4768636" y="886631"/>
                      <a:pt x="4750857" y="901798"/>
                      <a:pt x="4729018" y="923637"/>
                    </a:cubicBezTo>
                    <a:cubicBezTo>
                      <a:pt x="4712761" y="972408"/>
                      <a:pt x="4725183" y="943245"/>
                      <a:pt x="4682836" y="1006764"/>
                    </a:cubicBezTo>
                    <a:lnTo>
                      <a:pt x="4664363" y="1034473"/>
                    </a:lnTo>
                    <a:cubicBezTo>
                      <a:pt x="4655106" y="1062245"/>
                      <a:pt x="4656549" y="1066017"/>
                      <a:pt x="4636654" y="1089891"/>
                    </a:cubicBezTo>
                    <a:cubicBezTo>
                      <a:pt x="4628292" y="1099926"/>
                      <a:pt x="4616964" y="1107289"/>
                      <a:pt x="4608945" y="1117600"/>
                    </a:cubicBezTo>
                    <a:cubicBezTo>
                      <a:pt x="4595315" y="1135125"/>
                      <a:pt x="4587699" y="1157320"/>
                      <a:pt x="4572000" y="1173019"/>
                    </a:cubicBezTo>
                    <a:cubicBezTo>
                      <a:pt x="4562764" y="1182255"/>
                      <a:pt x="4552653" y="1190693"/>
                      <a:pt x="4544291" y="1200728"/>
                    </a:cubicBezTo>
                    <a:cubicBezTo>
                      <a:pt x="4537184" y="1209256"/>
                      <a:pt x="4534172" y="1221127"/>
                      <a:pt x="4525818" y="1228437"/>
                    </a:cubicBezTo>
                    <a:cubicBezTo>
                      <a:pt x="4426364" y="1315459"/>
                      <a:pt x="4507221" y="1238769"/>
                      <a:pt x="4442691" y="1274619"/>
                    </a:cubicBezTo>
                    <a:cubicBezTo>
                      <a:pt x="4423284" y="1285401"/>
                      <a:pt x="4405746" y="1299249"/>
                      <a:pt x="4387273" y="1311564"/>
                    </a:cubicBezTo>
                    <a:cubicBezTo>
                      <a:pt x="4378036" y="1317722"/>
                      <a:pt x="4370094" y="1326527"/>
                      <a:pt x="4359563" y="1330037"/>
                    </a:cubicBezTo>
                    <a:lnTo>
                      <a:pt x="4304145" y="1348509"/>
                    </a:lnTo>
                    <a:cubicBezTo>
                      <a:pt x="4270014" y="1399709"/>
                      <a:pt x="4305201" y="1359212"/>
                      <a:pt x="4257963" y="1385455"/>
                    </a:cubicBezTo>
                    <a:cubicBezTo>
                      <a:pt x="4238555" y="1396237"/>
                      <a:pt x="4221018" y="1410085"/>
                      <a:pt x="4202545" y="1422400"/>
                    </a:cubicBezTo>
                    <a:cubicBezTo>
                      <a:pt x="4194444" y="1427801"/>
                      <a:pt x="4183544" y="1427283"/>
                      <a:pt x="4174836" y="1431637"/>
                    </a:cubicBezTo>
                    <a:cubicBezTo>
                      <a:pt x="4164907" y="1436601"/>
                      <a:pt x="4157521" y="1446211"/>
                      <a:pt x="4147127" y="1450109"/>
                    </a:cubicBezTo>
                    <a:cubicBezTo>
                      <a:pt x="4132428" y="1455621"/>
                      <a:pt x="4116091" y="1455215"/>
                      <a:pt x="4100945" y="1459346"/>
                    </a:cubicBezTo>
                    <a:cubicBezTo>
                      <a:pt x="4082159" y="1464470"/>
                      <a:pt x="4064000" y="1471661"/>
                      <a:pt x="4045527" y="1477819"/>
                    </a:cubicBezTo>
                    <a:cubicBezTo>
                      <a:pt x="4036291" y="1480898"/>
                      <a:pt x="4026526" y="1482701"/>
                      <a:pt x="4017818" y="1487055"/>
                    </a:cubicBezTo>
                    <a:cubicBezTo>
                      <a:pt x="4005503" y="1493213"/>
                      <a:pt x="3992828" y="1498697"/>
                      <a:pt x="3980873" y="1505528"/>
                    </a:cubicBezTo>
                    <a:cubicBezTo>
                      <a:pt x="3971235" y="1511035"/>
                      <a:pt x="3963366" y="1519627"/>
                      <a:pt x="3953163" y="1524000"/>
                    </a:cubicBezTo>
                    <a:cubicBezTo>
                      <a:pt x="3941495" y="1529000"/>
                      <a:pt x="3928533" y="1530158"/>
                      <a:pt x="3916218" y="1533237"/>
                    </a:cubicBezTo>
                    <a:cubicBezTo>
                      <a:pt x="3906982" y="1539394"/>
                      <a:pt x="3898712" y="1547336"/>
                      <a:pt x="3888509" y="1551709"/>
                    </a:cubicBezTo>
                    <a:cubicBezTo>
                      <a:pt x="3876841" y="1556710"/>
                      <a:pt x="3863769" y="1557459"/>
                      <a:pt x="3851563" y="1560946"/>
                    </a:cubicBezTo>
                    <a:cubicBezTo>
                      <a:pt x="3842202" y="1563621"/>
                      <a:pt x="3833358" y="1568070"/>
                      <a:pt x="3823854" y="1570182"/>
                    </a:cubicBezTo>
                    <a:cubicBezTo>
                      <a:pt x="3805572" y="1574245"/>
                      <a:pt x="3786718" y="1575356"/>
                      <a:pt x="3768436" y="1579419"/>
                    </a:cubicBezTo>
                    <a:cubicBezTo>
                      <a:pt x="3758932" y="1581531"/>
                      <a:pt x="3750088" y="1585980"/>
                      <a:pt x="3740727" y="1588655"/>
                    </a:cubicBezTo>
                    <a:cubicBezTo>
                      <a:pt x="3728521" y="1592142"/>
                      <a:pt x="3715988" y="1594404"/>
                      <a:pt x="3703782" y="1597891"/>
                    </a:cubicBezTo>
                    <a:cubicBezTo>
                      <a:pt x="3661452" y="1609986"/>
                      <a:pt x="3688837" y="1602472"/>
                      <a:pt x="3648363" y="1625600"/>
                    </a:cubicBezTo>
                    <a:cubicBezTo>
                      <a:pt x="3636408" y="1632431"/>
                      <a:pt x="3623372" y="1637242"/>
                      <a:pt x="3611418" y="1644073"/>
                    </a:cubicBezTo>
                    <a:cubicBezTo>
                      <a:pt x="3561286" y="1672720"/>
                      <a:pt x="3606801" y="1654849"/>
                      <a:pt x="3556000" y="1671782"/>
                    </a:cubicBezTo>
                    <a:cubicBezTo>
                      <a:pt x="3510385" y="1702192"/>
                      <a:pt x="3546026" y="1683512"/>
                      <a:pt x="3482109" y="1699491"/>
                    </a:cubicBezTo>
                    <a:cubicBezTo>
                      <a:pt x="3456185" y="1705972"/>
                      <a:pt x="3433615" y="1718734"/>
                      <a:pt x="3408218" y="1727200"/>
                    </a:cubicBezTo>
                    <a:cubicBezTo>
                      <a:pt x="3375549" y="1738090"/>
                      <a:pt x="3340284" y="1740864"/>
                      <a:pt x="3306618" y="1745673"/>
                    </a:cubicBezTo>
                    <a:cubicBezTo>
                      <a:pt x="3227332" y="1772101"/>
                      <a:pt x="3353548" y="1731631"/>
                      <a:pt x="3223491" y="1764146"/>
                    </a:cubicBezTo>
                    <a:cubicBezTo>
                      <a:pt x="3204600" y="1768869"/>
                      <a:pt x="3187167" y="1778800"/>
                      <a:pt x="3168073" y="1782619"/>
                    </a:cubicBezTo>
                    <a:cubicBezTo>
                      <a:pt x="3152679" y="1785698"/>
                      <a:pt x="3137037" y="1787724"/>
                      <a:pt x="3121891" y="1791855"/>
                    </a:cubicBezTo>
                    <a:cubicBezTo>
                      <a:pt x="3103105" y="1796978"/>
                      <a:pt x="3084946" y="1804170"/>
                      <a:pt x="3066473" y="1810328"/>
                    </a:cubicBezTo>
                    <a:lnTo>
                      <a:pt x="3011054" y="1828800"/>
                    </a:lnTo>
                    <a:cubicBezTo>
                      <a:pt x="3001818" y="1831879"/>
                      <a:pt x="2992983" y="1836660"/>
                      <a:pt x="2983345" y="1838037"/>
                    </a:cubicBezTo>
                    <a:lnTo>
                      <a:pt x="2918691" y="1847273"/>
                    </a:lnTo>
                    <a:cubicBezTo>
                      <a:pt x="2839406" y="1873700"/>
                      <a:pt x="2965621" y="1833231"/>
                      <a:pt x="2835563" y="1865746"/>
                    </a:cubicBezTo>
                    <a:cubicBezTo>
                      <a:pt x="2816672" y="1870469"/>
                      <a:pt x="2798618" y="1878061"/>
                      <a:pt x="2780145" y="1884219"/>
                    </a:cubicBezTo>
                    <a:cubicBezTo>
                      <a:pt x="2770909" y="1887298"/>
                      <a:pt x="2761881" y="1891094"/>
                      <a:pt x="2752436" y="1893455"/>
                    </a:cubicBezTo>
                    <a:cubicBezTo>
                      <a:pt x="2727806" y="1899613"/>
                      <a:pt x="2702631" y="1903900"/>
                      <a:pt x="2678545" y="1911928"/>
                    </a:cubicBezTo>
                    <a:cubicBezTo>
                      <a:pt x="2660072" y="1918085"/>
                      <a:pt x="2642221" y="1926581"/>
                      <a:pt x="2623127" y="1930400"/>
                    </a:cubicBezTo>
                    <a:cubicBezTo>
                      <a:pt x="2607733" y="1933479"/>
                      <a:pt x="2592091" y="1935506"/>
                      <a:pt x="2576945" y="1939637"/>
                    </a:cubicBezTo>
                    <a:cubicBezTo>
                      <a:pt x="2461943" y="1971001"/>
                      <a:pt x="2580953" y="1948204"/>
                      <a:pt x="2466109" y="1967346"/>
                    </a:cubicBezTo>
                    <a:cubicBezTo>
                      <a:pt x="2414950" y="2001453"/>
                      <a:pt x="2462623" y="1975145"/>
                      <a:pt x="2382982" y="1995055"/>
                    </a:cubicBezTo>
                    <a:cubicBezTo>
                      <a:pt x="2364091" y="1999778"/>
                      <a:pt x="2346036" y="2007370"/>
                      <a:pt x="2327563" y="2013528"/>
                    </a:cubicBezTo>
                    <a:lnTo>
                      <a:pt x="2244436" y="2041237"/>
                    </a:lnTo>
                    <a:lnTo>
                      <a:pt x="2216727" y="2050473"/>
                    </a:lnTo>
                    <a:cubicBezTo>
                      <a:pt x="2207491" y="2053552"/>
                      <a:pt x="2198463" y="2057348"/>
                      <a:pt x="2189018" y="2059709"/>
                    </a:cubicBezTo>
                    <a:cubicBezTo>
                      <a:pt x="2176703" y="2062788"/>
                      <a:pt x="2164279" y="2065459"/>
                      <a:pt x="2152073" y="2068946"/>
                    </a:cubicBezTo>
                    <a:cubicBezTo>
                      <a:pt x="2142711" y="2071621"/>
                      <a:pt x="2133725" y="2075507"/>
                      <a:pt x="2124363" y="2078182"/>
                    </a:cubicBezTo>
                    <a:cubicBezTo>
                      <a:pt x="2084926" y="2089450"/>
                      <a:pt x="2084112" y="2087127"/>
                      <a:pt x="2041236" y="2096655"/>
                    </a:cubicBezTo>
                    <a:cubicBezTo>
                      <a:pt x="2028844" y="2099409"/>
                      <a:pt x="2016606" y="2102812"/>
                      <a:pt x="2004291" y="2105891"/>
                    </a:cubicBezTo>
                    <a:cubicBezTo>
                      <a:pt x="1862667" y="2102812"/>
                      <a:pt x="1712890" y="2144112"/>
                      <a:pt x="1579418" y="2096655"/>
                    </a:cubicBezTo>
                    <a:cubicBezTo>
                      <a:pt x="1535808" y="2081149"/>
                      <a:pt x="1583543" y="2004110"/>
                      <a:pt x="1588654" y="1958109"/>
                    </a:cubicBezTo>
                    <a:cubicBezTo>
                      <a:pt x="1589729" y="1948433"/>
                      <a:pt x="1592490" y="1938501"/>
                      <a:pt x="1597891" y="1930400"/>
                    </a:cubicBezTo>
                    <a:cubicBezTo>
                      <a:pt x="1605137" y="1919532"/>
                      <a:pt x="1614971" y="1910283"/>
                      <a:pt x="1625600" y="1902691"/>
                    </a:cubicBezTo>
                    <a:cubicBezTo>
                      <a:pt x="1636804" y="1894688"/>
                      <a:pt x="1649761" y="1889332"/>
                      <a:pt x="1662545" y="1884219"/>
                    </a:cubicBezTo>
                    <a:cubicBezTo>
                      <a:pt x="1727848" y="1858098"/>
                      <a:pt x="1700479" y="1872838"/>
                      <a:pt x="1754909" y="1856509"/>
                    </a:cubicBezTo>
                    <a:cubicBezTo>
                      <a:pt x="1773560" y="1850914"/>
                      <a:pt x="1791854" y="1844195"/>
                      <a:pt x="1810327" y="1838037"/>
                    </a:cubicBezTo>
                    <a:cubicBezTo>
                      <a:pt x="1819563" y="1834958"/>
                      <a:pt x="1829935" y="1834200"/>
                      <a:pt x="1838036" y="1828800"/>
                    </a:cubicBezTo>
                    <a:cubicBezTo>
                      <a:pt x="1917445" y="1775862"/>
                      <a:pt x="1816974" y="1839331"/>
                      <a:pt x="1893454" y="1801091"/>
                    </a:cubicBezTo>
                    <a:cubicBezTo>
                      <a:pt x="1903383" y="1796127"/>
                      <a:pt x="1911019" y="1787127"/>
                      <a:pt x="1921163" y="1782619"/>
                    </a:cubicBezTo>
                    <a:cubicBezTo>
                      <a:pt x="1938957" y="1774711"/>
                      <a:pt x="1959166" y="1772854"/>
                      <a:pt x="1976582" y="1764146"/>
                    </a:cubicBezTo>
                    <a:cubicBezTo>
                      <a:pt x="2009421" y="1747726"/>
                      <a:pt x="2030902" y="1734808"/>
                      <a:pt x="2068945" y="1727200"/>
                    </a:cubicBezTo>
                    <a:cubicBezTo>
                      <a:pt x="2084339" y="1724121"/>
                      <a:pt x="2099897" y="1721771"/>
                      <a:pt x="2115127" y="1717964"/>
                    </a:cubicBezTo>
                    <a:cubicBezTo>
                      <a:pt x="2151029" y="1708989"/>
                      <a:pt x="2146630" y="1702971"/>
                      <a:pt x="2189018" y="1690255"/>
                    </a:cubicBezTo>
                    <a:cubicBezTo>
                      <a:pt x="2204055" y="1685744"/>
                      <a:pt x="2219806" y="1684098"/>
                      <a:pt x="2235200" y="1681019"/>
                    </a:cubicBezTo>
                    <a:cubicBezTo>
                      <a:pt x="2247515" y="1674861"/>
                      <a:pt x="2258957" y="1666503"/>
                      <a:pt x="2272145" y="1662546"/>
                    </a:cubicBezTo>
                    <a:cubicBezTo>
                      <a:pt x="2290083" y="1657164"/>
                      <a:pt x="2309199" y="1656982"/>
                      <a:pt x="2327563" y="1653309"/>
                    </a:cubicBezTo>
                    <a:cubicBezTo>
                      <a:pt x="2340011" y="1650819"/>
                      <a:pt x="2352194" y="1647152"/>
                      <a:pt x="2364509" y="1644073"/>
                    </a:cubicBezTo>
                    <a:cubicBezTo>
                      <a:pt x="2390945" y="1630855"/>
                      <a:pt x="2401981" y="1623159"/>
                      <a:pt x="2429163" y="1616364"/>
                    </a:cubicBezTo>
                    <a:cubicBezTo>
                      <a:pt x="2444393" y="1612557"/>
                      <a:pt x="2460020" y="1610534"/>
                      <a:pt x="2475345" y="1607128"/>
                    </a:cubicBezTo>
                    <a:cubicBezTo>
                      <a:pt x="2487737" y="1604374"/>
                      <a:pt x="2500085" y="1601378"/>
                      <a:pt x="2512291" y="1597891"/>
                    </a:cubicBezTo>
                    <a:cubicBezTo>
                      <a:pt x="2521652" y="1595216"/>
                      <a:pt x="2530496" y="1590767"/>
                      <a:pt x="2540000" y="1588655"/>
                    </a:cubicBezTo>
                    <a:cubicBezTo>
                      <a:pt x="2558282" y="1584593"/>
                      <a:pt x="2576945" y="1582498"/>
                      <a:pt x="2595418" y="1579419"/>
                    </a:cubicBezTo>
                    <a:cubicBezTo>
                      <a:pt x="2727089" y="1535528"/>
                      <a:pt x="2590085" y="1579623"/>
                      <a:pt x="2687782" y="1551709"/>
                    </a:cubicBezTo>
                    <a:cubicBezTo>
                      <a:pt x="2697143" y="1549034"/>
                      <a:pt x="2706130" y="1545148"/>
                      <a:pt x="2715491" y="1542473"/>
                    </a:cubicBezTo>
                    <a:cubicBezTo>
                      <a:pt x="2727697" y="1538986"/>
                      <a:pt x="2740230" y="1536724"/>
                      <a:pt x="2752436" y="1533237"/>
                    </a:cubicBezTo>
                    <a:cubicBezTo>
                      <a:pt x="2761797" y="1530562"/>
                      <a:pt x="2770784" y="1526675"/>
                      <a:pt x="2780145" y="1524000"/>
                    </a:cubicBezTo>
                    <a:cubicBezTo>
                      <a:pt x="2792351" y="1520513"/>
                      <a:pt x="2804932" y="1518412"/>
                      <a:pt x="2817091" y="1514764"/>
                    </a:cubicBezTo>
                    <a:cubicBezTo>
                      <a:pt x="2835742" y="1509169"/>
                      <a:pt x="2854036" y="1502449"/>
                      <a:pt x="2872509" y="1496291"/>
                    </a:cubicBezTo>
                    <a:lnTo>
                      <a:pt x="2900218" y="1487055"/>
                    </a:lnTo>
                    <a:cubicBezTo>
                      <a:pt x="2909454" y="1477819"/>
                      <a:pt x="2921583" y="1470764"/>
                      <a:pt x="2927927" y="1459346"/>
                    </a:cubicBezTo>
                    <a:cubicBezTo>
                      <a:pt x="2937383" y="1442324"/>
                      <a:pt x="2946400" y="1403928"/>
                      <a:pt x="2946400" y="1403928"/>
                    </a:cubicBezTo>
                    <a:cubicBezTo>
                      <a:pt x="2943321" y="1394692"/>
                      <a:pt x="2944766" y="1382301"/>
                      <a:pt x="2937163" y="1376219"/>
                    </a:cubicBezTo>
                    <a:cubicBezTo>
                      <a:pt x="2927251" y="1368289"/>
                      <a:pt x="2912424" y="1370469"/>
                      <a:pt x="2900218" y="1366982"/>
                    </a:cubicBezTo>
                    <a:cubicBezTo>
                      <a:pt x="2890857" y="1364307"/>
                      <a:pt x="2881745" y="1360825"/>
                      <a:pt x="2872509" y="1357746"/>
                    </a:cubicBezTo>
                    <a:cubicBezTo>
                      <a:pt x="2844800" y="1360825"/>
                      <a:pt x="2816882" y="1362399"/>
                      <a:pt x="2789382" y="1366982"/>
                    </a:cubicBezTo>
                    <a:cubicBezTo>
                      <a:pt x="2754564" y="1372785"/>
                      <a:pt x="2765872" y="1378737"/>
                      <a:pt x="2733963" y="1394691"/>
                    </a:cubicBezTo>
                    <a:cubicBezTo>
                      <a:pt x="2715025" y="1404160"/>
                      <a:pt x="2677646" y="1409650"/>
                      <a:pt x="2660073" y="1413164"/>
                    </a:cubicBezTo>
                    <a:cubicBezTo>
                      <a:pt x="2647758" y="1419322"/>
                      <a:pt x="2635911" y="1426523"/>
                      <a:pt x="2623127" y="1431637"/>
                    </a:cubicBezTo>
                    <a:cubicBezTo>
                      <a:pt x="2605048" y="1438869"/>
                      <a:pt x="2586182" y="1443951"/>
                      <a:pt x="2567709" y="1450109"/>
                    </a:cubicBezTo>
                    <a:lnTo>
                      <a:pt x="2512291" y="1468582"/>
                    </a:lnTo>
                    <a:cubicBezTo>
                      <a:pt x="2499976" y="1471661"/>
                      <a:pt x="2487504" y="1474171"/>
                      <a:pt x="2475345" y="1477819"/>
                    </a:cubicBezTo>
                    <a:cubicBezTo>
                      <a:pt x="2456694" y="1483414"/>
                      <a:pt x="2438400" y="1490133"/>
                      <a:pt x="2419927" y="1496291"/>
                    </a:cubicBezTo>
                    <a:cubicBezTo>
                      <a:pt x="2410691" y="1499370"/>
                      <a:pt x="2401765" y="1503619"/>
                      <a:pt x="2392218" y="1505528"/>
                    </a:cubicBezTo>
                    <a:cubicBezTo>
                      <a:pt x="2333588" y="1517253"/>
                      <a:pt x="2361266" y="1510957"/>
                      <a:pt x="2309091" y="1524000"/>
                    </a:cubicBezTo>
                    <a:cubicBezTo>
                      <a:pt x="2260168" y="1556616"/>
                      <a:pt x="2298451" y="1536850"/>
                      <a:pt x="2216727" y="1551709"/>
                    </a:cubicBezTo>
                    <a:cubicBezTo>
                      <a:pt x="2126380" y="1568136"/>
                      <a:pt x="2225538" y="1553229"/>
                      <a:pt x="2152073" y="1570182"/>
                    </a:cubicBezTo>
                    <a:cubicBezTo>
                      <a:pt x="2121479" y="1577242"/>
                      <a:pt x="2090169" y="1581040"/>
                      <a:pt x="2059709" y="1588655"/>
                    </a:cubicBezTo>
                    <a:cubicBezTo>
                      <a:pt x="2047394" y="1591734"/>
                      <a:pt x="2035211" y="1595401"/>
                      <a:pt x="2022763" y="1597891"/>
                    </a:cubicBezTo>
                    <a:cubicBezTo>
                      <a:pt x="2004399" y="1601564"/>
                      <a:pt x="1985657" y="1603204"/>
                      <a:pt x="1967345" y="1607128"/>
                    </a:cubicBezTo>
                    <a:cubicBezTo>
                      <a:pt x="1942520" y="1612448"/>
                      <a:pt x="1893454" y="1625600"/>
                      <a:pt x="1893454" y="1625600"/>
                    </a:cubicBezTo>
                    <a:cubicBezTo>
                      <a:pt x="1828815" y="1668694"/>
                      <a:pt x="1897124" y="1629606"/>
                      <a:pt x="1754909" y="1653309"/>
                    </a:cubicBezTo>
                    <a:cubicBezTo>
                      <a:pt x="1727170" y="1657932"/>
                      <a:pt x="1699506" y="1674088"/>
                      <a:pt x="1671782" y="1681019"/>
                    </a:cubicBezTo>
                    <a:cubicBezTo>
                      <a:pt x="1613716" y="1695535"/>
                      <a:pt x="1647403" y="1688460"/>
                      <a:pt x="1570182" y="1699491"/>
                    </a:cubicBezTo>
                    <a:cubicBezTo>
                      <a:pt x="1491215" y="1725813"/>
                      <a:pt x="1534085" y="1715549"/>
                      <a:pt x="1440873" y="1727200"/>
                    </a:cubicBezTo>
                    <a:cubicBezTo>
                      <a:pt x="1320800" y="1724121"/>
                      <a:pt x="1200631" y="1723677"/>
                      <a:pt x="1080654" y="1717964"/>
                    </a:cubicBezTo>
                    <a:cubicBezTo>
                      <a:pt x="1070929" y="1717501"/>
                      <a:pt x="1058604" y="1716651"/>
                      <a:pt x="1052945" y="1708728"/>
                    </a:cubicBezTo>
                    <a:cubicBezTo>
                      <a:pt x="1041627" y="1692883"/>
                      <a:pt x="1034473" y="1653309"/>
                      <a:pt x="1034473" y="1653309"/>
                    </a:cubicBezTo>
                    <a:cubicBezTo>
                      <a:pt x="1036509" y="1637019"/>
                      <a:pt x="1042177" y="1567600"/>
                      <a:pt x="1052945" y="1542473"/>
                    </a:cubicBezTo>
                    <a:cubicBezTo>
                      <a:pt x="1066799" y="1510146"/>
                      <a:pt x="1096049" y="1493212"/>
                      <a:pt x="1126836" y="1477819"/>
                    </a:cubicBezTo>
                    <a:cubicBezTo>
                      <a:pt x="1139151" y="1471661"/>
                      <a:pt x="1150890" y="1464181"/>
                      <a:pt x="1163782" y="1459346"/>
                    </a:cubicBezTo>
                    <a:cubicBezTo>
                      <a:pt x="1175668" y="1454889"/>
                      <a:pt x="1188521" y="1453596"/>
                      <a:pt x="1200727" y="1450109"/>
                    </a:cubicBezTo>
                    <a:cubicBezTo>
                      <a:pt x="1210088" y="1447434"/>
                      <a:pt x="1219075" y="1443548"/>
                      <a:pt x="1228436" y="1440873"/>
                    </a:cubicBezTo>
                    <a:cubicBezTo>
                      <a:pt x="1240642" y="1437386"/>
                      <a:pt x="1253176" y="1435124"/>
                      <a:pt x="1265382" y="1431637"/>
                    </a:cubicBezTo>
                    <a:cubicBezTo>
                      <a:pt x="1336113" y="1411428"/>
                      <a:pt x="1247945" y="1436308"/>
                      <a:pt x="1320800" y="1403928"/>
                    </a:cubicBezTo>
                    <a:cubicBezTo>
                      <a:pt x="1338594" y="1396020"/>
                      <a:pt x="1357745" y="1391613"/>
                      <a:pt x="1376218" y="1385455"/>
                    </a:cubicBezTo>
                    <a:lnTo>
                      <a:pt x="1403927" y="1376219"/>
                    </a:lnTo>
                    <a:cubicBezTo>
                      <a:pt x="1413163" y="1370061"/>
                      <a:pt x="1421204" y="1361540"/>
                      <a:pt x="1431636" y="1357746"/>
                    </a:cubicBezTo>
                    <a:cubicBezTo>
                      <a:pt x="1455496" y="1349070"/>
                      <a:pt x="1505527" y="1339273"/>
                      <a:pt x="1505527" y="1339273"/>
                    </a:cubicBezTo>
                    <a:cubicBezTo>
                      <a:pt x="1573266" y="1305404"/>
                      <a:pt x="1509872" y="1333050"/>
                      <a:pt x="1588654" y="1311564"/>
                    </a:cubicBezTo>
                    <a:cubicBezTo>
                      <a:pt x="1607440" y="1306441"/>
                      <a:pt x="1625600" y="1299249"/>
                      <a:pt x="1644073" y="1293091"/>
                    </a:cubicBezTo>
                    <a:cubicBezTo>
                      <a:pt x="1653309" y="1290012"/>
                      <a:pt x="1662179" y="1285456"/>
                      <a:pt x="1671782" y="1283855"/>
                    </a:cubicBezTo>
                    <a:lnTo>
                      <a:pt x="1727200" y="1274619"/>
                    </a:lnTo>
                    <a:cubicBezTo>
                      <a:pt x="1784110" y="1236678"/>
                      <a:pt x="1721200" y="1273539"/>
                      <a:pt x="1801091" y="1246909"/>
                    </a:cubicBezTo>
                    <a:cubicBezTo>
                      <a:pt x="1908481" y="1211112"/>
                      <a:pt x="1751421" y="1242874"/>
                      <a:pt x="1893454" y="1219200"/>
                    </a:cubicBezTo>
                    <a:cubicBezTo>
                      <a:pt x="1902690" y="1213043"/>
                      <a:pt x="1911234" y="1205692"/>
                      <a:pt x="1921163" y="1200728"/>
                    </a:cubicBezTo>
                    <a:cubicBezTo>
                      <a:pt x="1936688" y="1192966"/>
                      <a:pt x="1971014" y="1186696"/>
                      <a:pt x="1985818" y="1182255"/>
                    </a:cubicBezTo>
                    <a:cubicBezTo>
                      <a:pt x="2004469" y="1176660"/>
                      <a:pt x="2023820" y="1172490"/>
                      <a:pt x="2041236" y="1163782"/>
                    </a:cubicBezTo>
                    <a:cubicBezTo>
                      <a:pt x="2053551" y="1157624"/>
                      <a:pt x="2065120" y="1149663"/>
                      <a:pt x="2078182" y="1145309"/>
                    </a:cubicBezTo>
                    <a:cubicBezTo>
                      <a:pt x="2093075" y="1140345"/>
                      <a:pt x="2108969" y="1139152"/>
                      <a:pt x="2124363" y="1136073"/>
                    </a:cubicBezTo>
                    <a:cubicBezTo>
                      <a:pt x="2150798" y="1122855"/>
                      <a:pt x="2161836" y="1115159"/>
                      <a:pt x="2189018" y="1108364"/>
                    </a:cubicBezTo>
                    <a:cubicBezTo>
                      <a:pt x="2204248" y="1104557"/>
                      <a:pt x="2219875" y="1102534"/>
                      <a:pt x="2235200" y="1099128"/>
                    </a:cubicBezTo>
                    <a:cubicBezTo>
                      <a:pt x="2247592" y="1096374"/>
                      <a:pt x="2259830" y="1092970"/>
                      <a:pt x="2272145" y="1089891"/>
                    </a:cubicBezTo>
                    <a:cubicBezTo>
                      <a:pt x="2281381" y="1083734"/>
                      <a:pt x="2289925" y="1076383"/>
                      <a:pt x="2299854" y="1071419"/>
                    </a:cubicBezTo>
                    <a:cubicBezTo>
                      <a:pt x="2308562" y="1067065"/>
                      <a:pt x="2318447" y="1065601"/>
                      <a:pt x="2327563" y="1062182"/>
                    </a:cubicBezTo>
                    <a:cubicBezTo>
                      <a:pt x="2343087" y="1056360"/>
                      <a:pt x="2357898" y="1048585"/>
                      <a:pt x="2373745" y="1043709"/>
                    </a:cubicBezTo>
                    <a:cubicBezTo>
                      <a:pt x="2398011" y="1036243"/>
                      <a:pt x="2447636" y="1025237"/>
                      <a:pt x="2447636" y="1025237"/>
                    </a:cubicBezTo>
                    <a:cubicBezTo>
                      <a:pt x="2459951" y="1019079"/>
                      <a:pt x="2471798" y="1011878"/>
                      <a:pt x="2484582" y="1006764"/>
                    </a:cubicBezTo>
                    <a:cubicBezTo>
                      <a:pt x="2502661" y="999532"/>
                      <a:pt x="2540000" y="988291"/>
                      <a:pt x="2540000" y="988291"/>
                    </a:cubicBezTo>
                    <a:cubicBezTo>
                      <a:pt x="2603267" y="925024"/>
                      <a:pt x="2580927" y="954610"/>
                      <a:pt x="2613891" y="905164"/>
                    </a:cubicBezTo>
                    <a:cubicBezTo>
                      <a:pt x="2616970" y="895928"/>
                      <a:pt x="2623127" y="887191"/>
                      <a:pt x="2623127" y="877455"/>
                    </a:cubicBezTo>
                    <a:cubicBezTo>
                      <a:pt x="2623127" y="831396"/>
                      <a:pt x="2587483" y="845973"/>
                      <a:pt x="2549236" y="840509"/>
                    </a:cubicBezTo>
                    <a:cubicBezTo>
                      <a:pt x="2540000" y="837430"/>
                      <a:pt x="2531263" y="831273"/>
                      <a:pt x="2521527" y="831273"/>
                    </a:cubicBezTo>
                    <a:cubicBezTo>
                      <a:pt x="2459655" y="831273"/>
                      <a:pt x="2454047" y="835293"/>
                      <a:pt x="2410691" y="849746"/>
                    </a:cubicBezTo>
                    <a:cubicBezTo>
                      <a:pt x="2401455" y="858982"/>
                      <a:pt x="2394059" y="870532"/>
                      <a:pt x="2382982" y="877455"/>
                    </a:cubicBezTo>
                    <a:cubicBezTo>
                      <a:pt x="2368922" y="886242"/>
                      <a:pt x="2351630" y="888513"/>
                      <a:pt x="2336800" y="895928"/>
                    </a:cubicBezTo>
                    <a:cubicBezTo>
                      <a:pt x="2326871" y="900892"/>
                      <a:pt x="2319020" y="909436"/>
                      <a:pt x="2309091" y="914400"/>
                    </a:cubicBezTo>
                    <a:cubicBezTo>
                      <a:pt x="2300383" y="918754"/>
                      <a:pt x="2290331" y="919802"/>
                      <a:pt x="2281382" y="923637"/>
                    </a:cubicBezTo>
                    <a:cubicBezTo>
                      <a:pt x="2268726" y="929061"/>
                      <a:pt x="2256112" y="934812"/>
                      <a:pt x="2244436" y="942109"/>
                    </a:cubicBezTo>
                    <a:cubicBezTo>
                      <a:pt x="2231382" y="950268"/>
                      <a:pt x="2221558" y="963567"/>
                      <a:pt x="2207491" y="969819"/>
                    </a:cubicBezTo>
                    <a:cubicBezTo>
                      <a:pt x="2193145" y="976195"/>
                      <a:pt x="2176539" y="975248"/>
                      <a:pt x="2161309" y="979055"/>
                    </a:cubicBezTo>
                    <a:cubicBezTo>
                      <a:pt x="2151864" y="981416"/>
                      <a:pt x="2143087" y="986102"/>
                      <a:pt x="2133600" y="988291"/>
                    </a:cubicBezTo>
                    <a:cubicBezTo>
                      <a:pt x="2103006" y="995351"/>
                      <a:pt x="2071022" y="996835"/>
                      <a:pt x="2041236" y="1006764"/>
                    </a:cubicBezTo>
                    <a:cubicBezTo>
                      <a:pt x="2005891" y="1018546"/>
                      <a:pt x="1983772" y="1027494"/>
                      <a:pt x="1948873" y="1034473"/>
                    </a:cubicBezTo>
                    <a:cubicBezTo>
                      <a:pt x="1848582" y="1054530"/>
                      <a:pt x="1936452" y="1033128"/>
                      <a:pt x="1847273" y="1052946"/>
                    </a:cubicBezTo>
                    <a:cubicBezTo>
                      <a:pt x="1764615" y="1071315"/>
                      <a:pt x="1863483" y="1053322"/>
                      <a:pt x="1754909" y="1071419"/>
                    </a:cubicBezTo>
                    <a:cubicBezTo>
                      <a:pt x="1728481" y="1084632"/>
                      <a:pt x="1717430" y="1092334"/>
                      <a:pt x="1690254" y="1099128"/>
                    </a:cubicBezTo>
                    <a:cubicBezTo>
                      <a:pt x="1675024" y="1102936"/>
                      <a:pt x="1659398" y="1104959"/>
                      <a:pt x="1644073" y="1108364"/>
                    </a:cubicBezTo>
                    <a:cubicBezTo>
                      <a:pt x="1631681" y="1111118"/>
                      <a:pt x="1619575" y="1115110"/>
                      <a:pt x="1607127" y="1117600"/>
                    </a:cubicBezTo>
                    <a:cubicBezTo>
                      <a:pt x="1588763" y="1121273"/>
                      <a:pt x="1569991" y="1122774"/>
                      <a:pt x="1551709" y="1126837"/>
                    </a:cubicBezTo>
                    <a:cubicBezTo>
                      <a:pt x="1542205" y="1128949"/>
                      <a:pt x="1533116" y="1132655"/>
                      <a:pt x="1524000" y="1136073"/>
                    </a:cubicBezTo>
                    <a:cubicBezTo>
                      <a:pt x="1508476" y="1141895"/>
                      <a:pt x="1494030" y="1151072"/>
                      <a:pt x="1477818" y="1154546"/>
                    </a:cubicBezTo>
                    <a:cubicBezTo>
                      <a:pt x="1450557" y="1160388"/>
                      <a:pt x="1422290" y="1159839"/>
                      <a:pt x="1394691" y="1163782"/>
                    </a:cubicBezTo>
                    <a:cubicBezTo>
                      <a:pt x="1379150" y="1166002"/>
                      <a:pt x="1364143" y="1171598"/>
                      <a:pt x="1348509" y="1173019"/>
                    </a:cubicBezTo>
                    <a:cubicBezTo>
                      <a:pt x="1165553" y="1189652"/>
                      <a:pt x="1238510" y="1174006"/>
                      <a:pt x="1089891" y="1191491"/>
                    </a:cubicBezTo>
                    <a:cubicBezTo>
                      <a:pt x="993887" y="1202786"/>
                      <a:pt x="1068347" y="1194569"/>
                      <a:pt x="1006763" y="1209964"/>
                    </a:cubicBezTo>
                    <a:cubicBezTo>
                      <a:pt x="991533" y="1213771"/>
                      <a:pt x="975976" y="1216121"/>
                      <a:pt x="960582" y="1219200"/>
                    </a:cubicBezTo>
                    <a:cubicBezTo>
                      <a:pt x="948267" y="1225358"/>
                      <a:pt x="936698" y="1233319"/>
                      <a:pt x="923636" y="1237673"/>
                    </a:cubicBezTo>
                    <a:cubicBezTo>
                      <a:pt x="908743" y="1242637"/>
                      <a:pt x="892779" y="1243503"/>
                      <a:pt x="877454" y="1246909"/>
                    </a:cubicBezTo>
                    <a:cubicBezTo>
                      <a:pt x="865062" y="1249663"/>
                      <a:pt x="852824" y="1253067"/>
                      <a:pt x="840509" y="1256146"/>
                    </a:cubicBezTo>
                    <a:cubicBezTo>
                      <a:pt x="787259" y="1291647"/>
                      <a:pt x="838627" y="1260911"/>
                      <a:pt x="785091" y="1283855"/>
                    </a:cubicBezTo>
                    <a:cubicBezTo>
                      <a:pt x="772435" y="1289279"/>
                      <a:pt x="761037" y="1297493"/>
                      <a:pt x="748145" y="1302328"/>
                    </a:cubicBezTo>
                    <a:cubicBezTo>
                      <a:pt x="733238" y="1307918"/>
                      <a:pt x="677558" y="1318292"/>
                      <a:pt x="665018" y="1320800"/>
                    </a:cubicBezTo>
                    <a:cubicBezTo>
                      <a:pt x="652703" y="1326958"/>
                      <a:pt x="640028" y="1332442"/>
                      <a:pt x="628073" y="1339273"/>
                    </a:cubicBezTo>
                    <a:cubicBezTo>
                      <a:pt x="618435" y="1344781"/>
                      <a:pt x="610292" y="1352782"/>
                      <a:pt x="600363" y="1357746"/>
                    </a:cubicBezTo>
                    <a:cubicBezTo>
                      <a:pt x="591655" y="1362100"/>
                      <a:pt x="581890" y="1363903"/>
                      <a:pt x="572654" y="1366982"/>
                    </a:cubicBezTo>
                    <a:lnTo>
                      <a:pt x="489527" y="1422400"/>
                    </a:lnTo>
                    <a:cubicBezTo>
                      <a:pt x="480291" y="1428558"/>
                      <a:pt x="472349" y="1437363"/>
                      <a:pt x="461818" y="1440873"/>
                    </a:cubicBezTo>
                    <a:lnTo>
                      <a:pt x="434109" y="1450109"/>
                    </a:lnTo>
                    <a:cubicBezTo>
                      <a:pt x="370590" y="1492456"/>
                      <a:pt x="399753" y="1480034"/>
                      <a:pt x="350982" y="1496291"/>
                    </a:cubicBezTo>
                    <a:cubicBezTo>
                      <a:pt x="332509" y="1508606"/>
                      <a:pt x="311262" y="1517538"/>
                      <a:pt x="295563" y="1533237"/>
                    </a:cubicBezTo>
                    <a:lnTo>
                      <a:pt x="240145" y="1588655"/>
                    </a:lnTo>
                    <a:cubicBezTo>
                      <a:pt x="230909" y="1597891"/>
                      <a:pt x="223304" y="1609118"/>
                      <a:pt x="212436" y="1616364"/>
                    </a:cubicBezTo>
                    <a:cubicBezTo>
                      <a:pt x="190507" y="1630983"/>
                      <a:pt x="167830" y="1645362"/>
                      <a:pt x="147782" y="1662546"/>
                    </a:cubicBezTo>
                    <a:cubicBezTo>
                      <a:pt x="137864" y="1671047"/>
                      <a:pt x="128092" y="1679944"/>
                      <a:pt x="120073" y="1690255"/>
                    </a:cubicBezTo>
                    <a:cubicBezTo>
                      <a:pt x="106443" y="1707780"/>
                      <a:pt x="95442" y="1727200"/>
                      <a:pt x="83127" y="1745673"/>
                    </a:cubicBezTo>
                    <a:lnTo>
                      <a:pt x="64654" y="1773382"/>
                    </a:lnTo>
                    <a:lnTo>
                      <a:pt x="46182" y="1801091"/>
                    </a:lnTo>
                    <a:cubicBezTo>
                      <a:pt x="32224" y="1856921"/>
                      <a:pt x="40957" y="1826004"/>
                      <a:pt x="18473" y="1893455"/>
                    </a:cubicBezTo>
                    <a:lnTo>
                      <a:pt x="9236" y="1921164"/>
                    </a:lnTo>
                    <a:lnTo>
                      <a:pt x="0" y="1948873"/>
                    </a:lnTo>
                    <a:cubicBezTo>
                      <a:pt x="3079" y="2115128"/>
                      <a:pt x="3405" y="2281456"/>
                      <a:pt x="9236" y="2447637"/>
                    </a:cubicBezTo>
                    <a:cubicBezTo>
                      <a:pt x="9577" y="2457367"/>
                      <a:pt x="16731" y="2465767"/>
                      <a:pt x="18473" y="2475346"/>
                    </a:cubicBezTo>
                    <a:cubicBezTo>
                      <a:pt x="22913" y="2499768"/>
                      <a:pt x="3025" y="2546623"/>
                      <a:pt x="27709" y="2549237"/>
                    </a:cubicBezTo>
                    <a:cubicBezTo>
                      <a:pt x="284908" y="2576470"/>
                      <a:pt x="544945" y="2555394"/>
                      <a:pt x="803563" y="2558473"/>
                    </a:cubicBezTo>
                    <a:cubicBezTo>
                      <a:pt x="822036" y="2561552"/>
                      <a:pt x="840813" y="2563167"/>
                      <a:pt x="858982" y="2567709"/>
                    </a:cubicBezTo>
                    <a:cubicBezTo>
                      <a:pt x="877873" y="2572432"/>
                      <a:pt x="895927" y="2580024"/>
                      <a:pt x="914400" y="2586182"/>
                    </a:cubicBezTo>
                    <a:cubicBezTo>
                      <a:pt x="923636" y="2589261"/>
                      <a:pt x="932505" y="2593818"/>
                      <a:pt x="942109" y="2595419"/>
                    </a:cubicBezTo>
                    <a:lnTo>
                      <a:pt x="997527" y="2604655"/>
                    </a:lnTo>
                    <a:cubicBezTo>
                      <a:pt x="1009842" y="2610813"/>
                      <a:pt x="1021581" y="2618293"/>
                      <a:pt x="1034473" y="2623128"/>
                    </a:cubicBezTo>
                    <a:cubicBezTo>
                      <a:pt x="1046359" y="2627585"/>
                      <a:pt x="1059212" y="2628877"/>
                      <a:pt x="1071418" y="2632364"/>
                    </a:cubicBezTo>
                    <a:cubicBezTo>
                      <a:pt x="1080779" y="2635039"/>
                      <a:pt x="1089395" y="2641310"/>
                      <a:pt x="1099127" y="2641600"/>
                    </a:cubicBezTo>
                    <a:cubicBezTo>
                      <a:pt x="1296106" y="2647480"/>
                      <a:pt x="1493216" y="2647497"/>
                      <a:pt x="1690254" y="2650837"/>
                    </a:cubicBezTo>
                    <a:lnTo>
                      <a:pt x="2189018" y="2660073"/>
                    </a:lnTo>
                    <a:cubicBezTo>
                      <a:pt x="2320083" y="2676455"/>
                      <a:pt x="2323118" y="2679017"/>
                      <a:pt x="2512291" y="2678546"/>
                    </a:cubicBezTo>
                    <a:lnTo>
                      <a:pt x="5975927" y="2660073"/>
                    </a:lnTo>
                    <a:cubicBezTo>
                      <a:pt x="5985163" y="2653915"/>
                      <a:pt x="5995787" y="2649449"/>
                      <a:pt x="6003636" y="2641600"/>
                    </a:cubicBezTo>
                    <a:cubicBezTo>
                      <a:pt x="6015231" y="2630005"/>
                      <a:pt x="6035149" y="2589623"/>
                      <a:pt x="6040582" y="2576946"/>
                    </a:cubicBezTo>
                    <a:cubicBezTo>
                      <a:pt x="6044417" y="2567997"/>
                      <a:pt x="6045983" y="2558186"/>
                      <a:pt x="6049818" y="2549237"/>
                    </a:cubicBezTo>
                    <a:cubicBezTo>
                      <a:pt x="6055242" y="2536581"/>
                      <a:pt x="6062133" y="2524606"/>
                      <a:pt x="6068291" y="2512291"/>
                    </a:cubicBezTo>
                    <a:cubicBezTo>
                      <a:pt x="6071370" y="2499976"/>
                      <a:pt x="6074867" y="2487758"/>
                      <a:pt x="6077527" y="2475346"/>
                    </a:cubicBezTo>
                    <a:cubicBezTo>
                      <a:pt x="6086609" y="2432962"/>
                      <a:pt x="6093188" y="2388203"/>
                      <a:pt x="6105236" y="2346037"/>
                    </a:cubicBezTo>
                    <a:cubicBezTo>
                      <a:pt x="6107911" y="2336676"/>
                      <a:pt x="6111394" y="2327564"/>
                      <a:pt x="6114473" y="2318328"/>
                    </a:cubicBezTo>
                    <a:cubicBezTo>
                      <a:pt x="6118144" y="2263267"/>
                      <a:pt x="6122620" y="2127635"/>
                      <a:pt x="6142182" y="2068946"/>
                    </a:cubicBezTo>
                    <a:lnTo>
                      <a:pt x="6151418" y="2041237"/>
                    </a:lnTo>
                    <a:cubicBezTo>
                      <a:pt x="6148339" y="1644073"/>
                      <a:pt x="6148022" y="1246879"/>
                      <a:pt x="6142182" y="849746"/>
                    </a:cubicBezTo>
                    <a:cubicBezTo>
                      <a:pt x="6141288" y="788972"/>
                      <a:pt x="6139966" y="795623"/>
                      <a:pt x="6114473" y="757382"/>
                    </a:cubicBezTo>
                    <a:cubicBezTo>
                      <a:pt x="6111394" y="735831"/>
                      <a:pt x="6109506" y="714075"/>
                      <a:pt x="6105236" y="692728"/>
                    </a:cubicBezTo>
                    <a:cubicBezTo>
                      <a:pt x="6100705" y="670075"/>
                      <a:pt x="6087542" y="648103"/>
                      <a:pt x="6077527" y="628073"/>
                    </a:cubicBezTo>
                    <a:cubicBezTo>
                      <a:pt x="6074448" y="609600"/>
                      <a:pt x="6073672" y="590593"/>
                      <a:pt x="6068291" y="572655"/>
                    </a:cubicBezTo>
                    <a:cubicBezTo>
                      <a:pt x="6062514" y="553397"/>
                      <a:pt x="6029882" y="503520"/>
                      <a:pt x="6022109" y="489528"/>
                    </a:cubicBezTo>
                    <a:cubicBezTo>
                      <a:pt x="6015422" y="477492"/>
                      <a:pt x="6009060" y="465238"/>
                      <a:pt x="6003636" y="452582"/>
                    </a:cubicBezTo>
                    <a:cubicBezTo>
                      <a:pt x="5999801" y="443633"/>
                      <a:pt x="5999230" y="433326"/>
                      <a:pt x="5994400" y="424873"/>
                    </a:cubicBezTo>
                    <a:cubicBezTo>
                      <a:pt x="5977834" y="395883"/>
                      <a:pt x="5919305" y="334786"/>
                      <a:pt x="5902036" y="323273"/>
                    </a:cubicBezTo>
                    <a:cubicBezTo>
                      <a:pt x="5892800" y="317115"/>
                      <a:pt x="5883740" y="310683"/>
                      <a:pt x="5874327" y="304800"/>
                    </a:cubicBezTo>
                    <a:cubicBezTo>
                      <a:pt x="5845895" y="287030"/>
                      <a:pt x="5826221" y="277372"/>
                      <a:pt x="5800436" y="258619"/>
                    </a:cubicBezTo>
                    <a:cubicBezTo>
                      <a:pt x="5775537" y="240510"/>
                      <a:pt x="5751175" y="221673"/>
                      <a:pt x="5726545" y="203200"/>
                    </a:cubicBezTo>
                    <a:cubicBezTo>
                      <a:pt x="5714230" y="193964"/>
                      <a:pt x="5704204" y="180359"/>
                      <a:pt x="5689600" y="175491"/>
                    </a:cubicBezTo>
                    <a:lnTo>
                      <a:pt x="5661891" y="166255"/>
                    </a:lnTo>
                    <a:cubicBezTo>
                      <a:pt x="5616276" y="135845"/>
                      <a:pt x="5651917" y="154525"/>
                      <a:pt x="5588000" y="138546"/>
                    </a:cubicBezTo>
                    <a:cubicBezTo>
                      <a:pt x="5567047" y="133308"/>
                      <a:pt x="5531040" y="117186"/>
                      <a:pt x="5514109" y="110837"/>
                    </a:cubicBezTo>
                    <a:cubicBezTo>
                      <a:pt x="5487598" y="100896"/>
                      <a:pt x="5478581" y="99645"/>
                      <a:pt x="5449454" y="92364"/>
                    </a:cubicBezTo>
                    <a:cubicBezTo>
                      <a:pt x="5429843" y="77656"/>
                      <a:pt x="5400921" y="52521"/>
                      <a:pt x="5375563" y="46182"/>
                    </a:cubicBezTo>
                    <a:cubicBezTo>
                      <a:pt x="5351482" y="40162"/>
                      <a:pt x="5326303" y="40025"/>
                      <a:pt x="5301673" y="36946"/>
                    </a:cubicBezTo>
                    <a:cubicBezTo>
                      <a:pt x="5292436" y="30788"/>
                      <a:pt x="5284596" y="21663"/>
                      <a:pt x="5273963" y="18473"/>
                    </a:cubicBezTo>
                    <a:cubicBezTo>
                      <a:pt x="5253111" y="12217"/>
                      <a:pt x="5230783" y="12816"/>
                      <a:pt x="5209309" y="9237"/>
                    </a:cubicBezTo>
                    <a:cubicBezTo>
                      <a:pt x="5193824" y="6656"/>
                      <a:pt x="5178521" y="3079"/>
                      <a:pt x="5163127" y="0"/>
                    </a:cubicBezTo>
                    <a:cubicBezTo>
                      <a:pt x="5064606" y="3079"/>
                      <a:pt x="4965609" y="-906"/>
                      <a:pt x="4867563" y="9237"/>
                    </a:cubicBezTo>
                    <a:cubicBezTo>
                      <a:pt x="4856521" y="10379"/>
                      <a:pt x="4884504" y="25017"/>
                      <a:pt x="4895273" y="27709"/>
                    </a:cubicBezTo>
                    <a:cubicBezTo>
                      <a:pt x="4910207" y="31442"/>
                      <a:pt x="4924521" y="20013"/>
                      <a:pt x="4932218" y="369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16200000" flipH="1">
              <a:off x="7015022" y="3481016"/>
              <a:ext cx="1397028" cy="852079"/>
              <a:chOff x="2818137" y="0"/>
              <a:chExt cx="7592292" cy="56342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59016" t="59259" r="32120" b="29293"/>
              <a:stretch/>
            </p:blipFill>
            <p:spPr>
              <a:xfrm>
                <a:off x="2818137" y="0"/>
                <a:ext cx="7592292" cy="5515767"/>
              </a:xfrm>
              <a:prstGeom prst="rect">
                <a:avLst/>
              </a:prstGeom>
            </p:spPr>
          </p:pic>
          <p:sp>
            <p:nvSpPr>
              <p:cNvPr id="18" name="Freeform 17"/>
              <p:cNvSpPr/>
              <p:nvPr/>
            </p:nvSpPr>
            <p:spPr>
              <a:xfrm>
                <a:off x="3195782" y="2955636"/>
                <a:ext cx="6151418" cy="2678596"/>
              </a:xfrm>
              <a:custGeom>
                <a:avLst/>
                <a:gdLst>
                  <a:gd name="connsiteX0" fmla="*/ 4932218 w 6151418"/>
                  <a:gd name="connsiteY0" fmla="*/ 36946 h 2678596"/>
                  <a:gd name="connsiteX1" fmla="*/ 4941454 w 6151418"/>
                  <a:gd name="connsiteY1" fmla="*/ 129309 h 2678596"/>
                  <a:gd name="connsiteX2" fmla="*/ 4932218 w 6151418"/>
                  <a:gd name="connsiteY2" fmla="*/ 489528 h 2678596"/>
                  <a:gd name="connsiteX3" fmla="*/ 4913745 w 6151418"/>
                  <a:gd name="connsiteY3" fmla="*/ 544946 h 2678596"/>
                  <a:gd name="connsiteX4" fmla="*/ 4904509 w 6151418"/>
                  <a:gd name="connsiteY4" fmla="*/ 572655 h 2678596"/>
                  <a:gd name="connsiteX5" fmla="*/ 4895273 w 6151418"/>
                  <a:gd name="connsiteY5" fmla="*/ 600364 h 2678596"/>
                  <a:gd name="connsiteX6" fmla="*/ 4876800 w 6151418"/>
                  <a:gd name="connsiteY6" fmla="*/ 665019 h 2678596"/>
                  <a:gd name="connsiteX7" fmla="*/ 4849091 w 6151418"/>
                  <a:gd name="connsiteY7" fmla="*/ 692728 h 2678596"/>
                  <a:gd name="connsiteX8" fmla="*/ 4821382 w 6151418"/>
                  <a:gd name="connsiteY8" fmla="*/ 766619 h 2678596"/>
                  <a:gd name="connsiteX9" fmla="*/ 4812145 w 6151418"/>
                  <a:gd name="connsiteY9" fmla="*/ 803564 h 2678596"/>
                  <a:gd name="connsiteX10" fmla="*/ 4793673 w 6151418"/>
                  <a:gd name="connsiteY10" fmla="*/ 831273 h 2678596"/>
                  <a:gd name="connsiteX11" fmla="*/ 4784436 w 6151418"/>
                  <a:gd name="connsiteY11" fmla="*/ 858982 h 2678596"/>
                  <a:gd name="connsiteX12" fmla="*/ 4729018 w 6151418"/>
                  <a:gd name="connsiteY12" fmla="*/ 923637 h 2678596"/>
                  <a:gd name="connsiteX13" fmla="*/ 4682836 w 6151418"/>
                  <a:gd name="connsiteY13" fmla="*/ 1006764 h 2678596"/>
                  <a:gd name="connsiteX14" fmla="*/ 4664363 w 6151418"/>
                  <a:gd name="connsiteY14" fmla="*/ 1034473 h 2678596"/>
                  <a:gd name="connsiteX15" fmla="*/ 4636654 w 6151418"/>
                  <a:gd name="connsiteY15" fmla="*/ 1089891 h 2678596"/>
                  <a:gd name="connsiteX16" fmla="*/ 4608945 w 6151418"/>
                  <a:gd name="connsiteY16" fmla="*/ 1117600 h 2678596"/>
                  <a:gd name="connsiteX17" fmla="*/ 4572000 w 6151418"/>
                  <a:gd name="connsiteY17" fmla="*/ 1173019 h 2678596"/>
                  <a:gd name="connsiteX18" fmla="*/ 4544291 w 6151418"/>
                  <a:gd name="connsiteY18" fmla="*/ 1200728 h 2678596"/>
                  <a:gd name="connsiteX19" fmla="*/ 4525818 w 6151418"/>
                  <a:gd name="connsiteY19" fmla="*/ 1228437 h 2678596"/>
                  <a:gd name="connsiteX20" fmla="*/ 4442691 w 6151418"/>
                  <a:gd name="connsiteY20" fmla="*/ 1274619 h 2678596"/>
                  <a:gd name="connsiteX21" fmla="*/ 4387273 w 6151418"/>
                  <a:gd name="connsiteY21" fmla="*/ 1311564 h 2678596"/>
                  <a:gd name="connsiteX22" fmla="*/ 4359563 w 6151418"/>
                  <a:gd name="connsiteY22" fmla="*/ 1330037 h 2678596"/>
                  <a:gd name="connsiteX23" fmla="*/ 4304145 w 6151418"/>
                  <a:gd name="connsiteY23" fmla="*/ 1348509 h 2678596"/>
                  <a:gd name="connsiteX24" fmla="*/ 4257963 w 6151418"/>
                  <a:gd name="connsiteY24" fmla="*/ 1385455 h 2678596"/>
                  <a:gd name="connsiteX25" fmla="*/ 4202545 w 6151418"/>
                  <a:gd name="connsiteY25" fmla="*/ 1422400 h 2678596"/>
                  <a:gd name="connsiteX26" fmla="*/ 4174836 w 6151418"/>
                  <a:gd name="connsiteY26" fmla="*/ 1431637 h 2678596"/>
                  <a:gd name="connsiteX27" fmla="*/ 4147127 w 6151418"/>
                  <a:gd name="connsiteY27" fmla="*/ 1450109 h 2678596"/>
                  <a:gd name="connsiteX28" fmla="*/ 4100945 w 6151418"/>
                  <a:gd name="connsiteY28" fmla="*/ 1459346 h 2678596"/>
                  <a:gd name="connsiteX29" fmla="*/ 4045527 w 6151418"/>
                  <a:gd name="connsiteY29" fmla="*/ 1477819 h 2678596"/>
                  <a:gd name="connsiteX30" fmla="*/ 4017818 w 6151418"/>
                  <a:gd name="connsiteY30" fmla="*/ 1487055 h 2678596"/>
                  <a:gd name="connsiteX31" fmla="*/ 3980873 w 6151418"/>
                  <a:gd name="connsiteY31" fmla="*/ 1505528 h 2678596"/>
                  <a:gd name="connsiteX32" fmla="*/ 3953163 w 6151418"/>
                  <a:gd name="connsiteY32" fmla="*/ 1524000 h 2678596"/>
                  <a:gd name="connsiteX33" fmla="*/ 3916218 w 6151418"/>
                  <a:gd name="connsiteY33" fmla="*/ 1533237 h 2678596"/>
                  <a:gd name="connsiteX34" fmla="*/ 3888509 w 6151418"/>
                  <a:gd name="connsiteY34" fmla="*/ 1551709 h 2678596"/>
                  <a:gd name="connsiteX35" fmla="*/ 3851563 w 6151418"/>
                  <a:gd name="connsiteY35" fmla="*/ 1560946 h 2678596"/>
                  <a:gd name="connsiteX36" fmla="*/ 3823854 w 6151418"/>
                  <a:gd name="connsiteY36" fmla="*/ 1570182 h 2678596"/>
                  <a:gd name="connsiteX37" fmla="*/ 3768436 w 6151418"/>
                  <a:gd name="connsiteY37" fmla="*/ 1579419 h 2678596"/>
                  <a:gd name="connsiteX38" fmla="*/ 3740727 w 6151418"/>
                  <a:gd name="connsiteY38" fmla="*/ 1588655 h 2678596"/>
                  <a:gd name="connsiteX39" fmla="*/ 3703782 w 6151418"/>
                  <a:gd name="connsiteY39" fmla="*/ 1597891 h 2678596"/>
                  <a:gd name="connsiteX40" fmla="*/ 3648363 w 6151418"/>
                  <a:gd name="connsiteY40" fmla="*/ 1625600 h 2678596"/>
                  <a:gd name="connsiteX41" fmla="*/ 3611418 w 6151418"/>
                  <a:gd name="connsiteY41" fmla="*/ 1644073 h 2678596"/>
                  <a:gd name="connsiteX42" fmla="*/ 3556000 w 6151418"/>
                  <a:gd name="connsiteY42" fmla="*/ 1671782 h 2678596"/>
                  <a:gd name="connsiteX43" fmla="*/ 3482109 w 6151418"/>
                  <a:gd name="connsiteY43" fmla="*/ 1699491 h 2678596"/>
                  <a:gd name="connsiteX44" fmla="*/ 3408218 w 6151418"/>
                  <a:gd name="connsiteY44" fmla="*/ 1727200 h 2678596"/>
                  <a:gd name="connsiteX45" fmla="*/ 3306618 w 6151418"/>
                  <a:gd name="connsiteY45" fmla="*/ 1745673 h 2678596"/>
                  <a:gd name="connsiteX46" fmla="*/ 3223491 w 6151418"/>
                  <a:gd name="connsiteY46" fmla="*/ 1764146 h 2678596"/>
                  <a:gd name="connsiteX47" fmla="*/ 3168073 w 6151418"/>
                  <a:gd name="connsiteY47" fmla="*/ 1782619 h 2678596"/>
                  <a:gd name="connsiteX48" fmla="*/ 3121891 w 6151418"/>
                  <a:gd name="connsiteY48" fmla="*/ 1791855 h 2678596"/>
                  <a:gd name="connsiteX49" fmla="*/ 3066473 w 6151418"/>
                  <a:gd name="connsiteY49" fmla="*/ 1810328 h 2678596"/>
                  <a:gd name="connsiteX50" fmla="*/ 3011054 w 6151418"/>
                  <a:gd name="connsiteY50" fmla="*/ 1828800 h 2678596"/>
                  <a:gd name="connsiteX51" fmla="*/ 2983345 w 6151418"/>
                  <a:gd name="connsiteY51" fmla="*/ 1838037 h 2678596"/>
                  <a:gd name="connsiteX52" fmla="*/ 2918691 w 6151418"/>
                  <a:gd name="connsiteY52" fmla="*/ 1847273 h 2678596"/>
                  <a:gd name="connsiteX53" fmla="*/ 2835563 w 6151418"/>
                  <a:gd name="connsiteY53" fmla="*/ 1865746 h 2678596"/>
                  <a:gd name="connsiteX54" fmla="*/ 2780145 w 6151418"/>
                  <a:gd name="connsiteY54" fmla="*/ 1884219 h 2678596"/>
                  <a:gd name="connsiteX55" fmla="*/ 2752436 w 6151418"/>
                  <a:gd name="connsiteY55" fmla="*/ 1893455 h 2678596"/>
                  <a:gd name="connsiteX56" fmla="*/ 2678545 w 6151418"/>
                  <a:gd name="connsiteY56" fmla="*/ 1911928 h 2678596"/>
                  <a:gd name="connsiteX57" fmla="*/ 2623127 w 6151418"/>
                  <a:gd name="connsiteY57" fmla="*/ 1930400 h 2678596"/>
                  <a:gd name="connsiteX58" fmla="*/ 2576945 w 6151418"/>
                  <a:gd name="connsiteY58" fmla="*/ 1939637 h 2678596"/>
                  <a:gd name="connsiteX59" fmla="*/ 2466109 w 6151418"/>
                  <a:gd name="connsiteY59" fmla="*/ 1967346 h 2678596"/>
                  <a:gd name="connsiteX60" fmla="*/ 2382982 w 6151418"/>
                  <a:gd name="connsiteY60" fmla="*/ 1995055 h 2678596"/>
                  <a:gd name="connsiteX61" fmla="*/ 2327563 w 6151418"/>
                  <a:gd name="connsiteY61" fmla="*/ 2013528 h 2678596"/>
                  <a:gd name="connsiteX62" fmla="*/ 2244436 w 6151418"/>
                  <a:gd name="connsiteY62" fmla="*/ 2041237 h 2678596"/>
                  <a:gd name="connsiteX63" fmla="*/ 2216727 w 6151418"/>
                  <a:gd name="connsiteY63" fmla="*/ 2050473 h 2678596"/>
                  <a:gd name="connsiteX64" fmla="*/ 2189018 w 6151418"/>
                  <a:gd name="connsiteY64" fmla="*/ 2059709 h 2678596"/>
                  <a:gd name="connsiteX65" fmla="*/ 2152073 w 6151418"/>
                  <a:gd name="connsiteY65" fmla="*/ 2068946 h 2678596"/>
                  <a:gd name="connsiteX66" fmla="*/ 2124363 w 6151418"/>
                  <a:gd name="connsiteY66" fmla="*/ 2078182 h 2678596"/>
                  <a:gd name="connsiteX67" fmla="*/ 2041236 w 6151418"/>
                  <a:gd name="connsiteY67" fmla="*/ 2096655 h 2678596"/>
                  <a:gd name="connsiteX68" fmla="*/ 2004291 w 6151418"/>
                  <a:gd name="connsiteY68" fmla="*/ 2105891 h 2678596"/>
                  <a:gd name="connsiteX69" fmla="*/ 1579418 w 6151418"/>
                  <a:gd name="connsiteY69" fmla="*/ 2096655 h 2678596"/>
                  <a:gd name="connsiteX70" fmla="*/ 1588654 w 6151418"/>
                  <a:gd name="connsiteY70" fmla="*/ 1958109 h 2678596"/>
                  <a:gd name="connsiteX71" fmla="*/ 1597891 w 6151418"/>
                  <a:gd name="connsiteY71" fmla="*/ 1930400 h 2678596"/>
                  <a:gd name="connsiteX72" fmla="*/ 1625600 w 6151418"/>
                  <a:gd name="connsiteY72" fmla="*/ 1902691 h 2678596"/>
                  <a:gd name="connsiteX73" fmla="*/ 1662545 w 6151418"/>
                  <a:gd name="connsiteY73" fmla="*/ 1884219 h 2678596"/>
                  <a:gd name="connsiteX74" fmla="*/ 1754909 w 6151418"/>
                  <a:gd name="connsiteY74" fmla="*/ 1856509 h 2678596"/>
                  <a:gd name="connsiteX75" fmla="*/ 1810327 w 6151418"/>
                  <a:gd name="connsiteY75" fmla="*/ 1838037 h 2678596"/>
                  <a:gd name="connsiteX76" fmla="*/ 1838036 w 6151418"/>
                  <a:gd name="connsiteY76" fmla="*/ 1828800 h 2678596"/>
                  <a:gd name="connsiteX77" fmla="*/ 1893454 w 6151418"/>
                  <a:gd name="connsiteY77" fmla="*/ 1801091 h 2678596"/>
                  <a:gd name="connsiteX78" fmla="*/ 1921163 w 6151418"/>
                  <a:gd name="connsiteY78" fmla="*/ 1782619 h 2678596"/>
                  <a:gd name="connsiteX79" fmla="*/ 1976582 w 6151418"/>
                  <a:gd name="connsiteY79" fmla="*/ 1764146 h 2678596"/>
                  <a:gd name="connsiteX80" fmla="*/ 2068945 w 6151418"/>
                  <a:gd name="connsiteY80" fmla="*/ 1727200 h 2678596"/>
                  <a:gd name="connsiteX81" fmla="*/ 2115127 w 6151418"/>
                  <a:gd name="connsiteY81" fmla="*/ 1717964 h 2678596"/>
                  <a:gd name="connsiteX82" fmla="*/ 2189018 w 6151418"/>
                  <a:gd name="connsiteY82" fmla="*/ 1690255 h 2678596"/>
                  <a:gd name="connsiteX83" fmla="*/ 2235200 w 6151418"/>
                  <a:gd name="connsiteY83" fmla="*/ 1681019 h 2678596"/>
                  <a:gd name="connsiteX84" fmla="*/ 2272145 w 6151418"/>
                  <a:gd name="connsiteY84" fmla="*/ 1662546 h 2678596"/>
                  <a:gd name="connsiteX85" fmla="*/ 2327563 w 6151418"/>
                  <a:gd name="connsiteY85" fmla="*/ 1653309 h 2678596"/>
                  <a:gd name="connsiteX86" fmla="*/ 2364509 w 6151418"/>
                  <a:gd name="connsiteY86" fmla="*/ 1644073 h 2678596"/>
                  <a:gd name="connsiteX87" fmla="*/ 2429163 w 6151418"/>
                  <a:gd name="connsiteY87" fmla="*/ 1616364 h 2678596"/>
                  <a:gd name="connsiteX88" fmla="*/ 2475345 w 6151418"/>
                  <a:gd name="connsiteY88" fmla="*/ 1607128 h 2678596"/>
                  <a:gd name="connsiteX89" fmla="*/ 2512291 w 6151418"/>
                  <a:gd name="connsiteY89" fmla="*/ 1597891 h 2678596"/>
                  <a:gd name="connsiteX90" fmla="*/ 2540000 w 6151418"/>
                  <a:gd name="connsiteY90" fmla="*/ 1588655 h 2678596"/>
                  <a:gd name="connsiteX91" fmla="*/ 2595418 w 6151418"/>
                  <a:gd name="connsiteY91" fmla="*/ 1579419 h 2678596"/>
                  <a:gd name="connsiteX92" fmla="*/ 2687782 w 6151418"/>
                  <a:gd name="connsiteY92" fmla="*/ 1551709 h 2678596"/>
                  <a:gd name="connsiteX93" fmla="*/ 2715491 w 6151418"/>
                  <a:gd name="connsiteY93" fmla="*/ 1542473 h 2678596"/>
                  <a:gd name="connsiteX94" fmla="*/ 2752436 w 6151418"/>
                  <a:gd name="connsiteY94" fmla="*/ 1533237 h 2678596"/>
                  <a:gd name="connsiteX95" fmla="*/ 2780145 w 6151418"/>
                  <a:gd name="connsiteY95" fmla="*/ 1524000 h 2678596"/>
                  <a:gd name="connsiteX96" fmla="*/ 2817091 w 6151418"/>
                  <a:gd name="connsiteY96" fmla="*/ 1514764 h 2678596"/>
                  <a:gd name="connsiteX97" fmla="*/ 2872509 w 6151418"/>
                  <a:gd name="connsiteY97" fmla="*/ 1496291 h 2678596"/>
                  <a:gd name="connsiteX98" fmla="*/ 2900218 w 6151418"/>
                  <a:gd name="connsiteY98" fmla="*/ 1487055 h 2678596"/>
                  <a:gd name="connsiteX99" fmla="*/ 2927927 w 6151418"/>
                  <a:gd name="connsiteY99" fmla="*/ 1459346 h 2678596"/>
                  <a:gd name="connsiteX100" fmla="*/ 2946400 w 6151418"/>
                  <a:gd name="connsiteY100" fmla="*/ 1403928 h 2678596"/>
                  <a:gd name="connsiteX101" fmla="*/ 2937163 w 6151418"/>
                  <a:gd name="connsiteY101" fmla="*/ 1376219 h 2678596"/>
                  <a:gd name="connsiteX102" fmla="*/ 2900218 w 6151418"/>
                  <a:gd name="connsiteY102" fmla="*/ 1366982 h 2678596"/>
                  <a:gd name="connsiteX103" fmla="*/ 2872509 w 6151418"/>
                  <a:gd name="connsiteY103" fmla="*/ 1357746 h 2678596"/>
                  <a:gd name="connsiteX104" fmla="*/ 2789382 w 6151418"/>
                  <a:gd name="connsiteY104" fmla="*/ 1366982 h 2678596"/>
                  <a:gd name="connsiteX105" fmla="*/ 2733963 w 6151418"/>
                  <a:gd name="connsiteY105" fmla="*/ 1394691 h 2678596"/>
                  <a:gd name="connsiteX106" fmla="*/ 2660073 w 6151418"/>
                  <a:gd name="connsiteY106" fmla="*/ 1413164 h 2678596"/>
                  <a:gd name="connsiteX107" fmla="*/ 2623127 w 6151418"/>
                  <a:gd name="connsiteY107" fmla="*/ 1431637 h 2678596"/>
                  <a:gd name="connsiteX108" fmla="*/ 2567709 w 6151418"/>
                  <a:gd name="connsiteY108" fmla="*/ 1450109 h 2678596"/>
                  <a:gd name="connsiteX109" fmla="*/ 2512291 w 6151418"/>
                  <a:gd name="connsiteY109" fmla="*/ 1468582 h 2678596"/>
                  <a:gd name="connsiteX110" fmla="*/ 2475345 w 6151418"/>
                  <a:gd name="connsiteY110" fmla="*/ 1477819 h 2678596"/>
                  <a:gd name="connsiteX111" fmla="*/ 2419927 w 6151418"/>
                  <a:gd name="connsiteY111" fmla="*/ 1496291 h 2678596"/>
                  <a:gd name="connsiteX112" fmla="*/ 2392218 w 6151418"/>
                  <a:gd name="connsiteY112" fmla="*/ 1505528 h 2678596"/>
                  <a:gd name="connsiteX113" fmla="*/ 2309091 w 6151418"/>
                  <a:gd name="connsiteY113" fmla="*/ 1524000 h 2678596"/>
                  <a:gd name="connsiteX114" fmla="*/ 2216727 w 6151418"/>
                  <a:gd name="connsiteY114" fmla="*/ 1551709 h 2678596"/>
                  <a:gd name="connsiteX115" fmla="*/ 2152073 w 6151418"/>
                  <a:gd name="connsiteY115" fmla="*/ 1570182 h 2678596"/>
                  <a:gd name="connsiteX116" fmla="*/ 2059709 w 6151418"/>
                  <a:gd name="connsiteY116" fmla="*/ 1588655 h 2678596"/>
                  <a:gd name="connsiteX117" fmla="*/ 2022763 w 6151418"/>
                  <a:gd name="connsiteY117" fmla="*/ 1597891 h 2678596"/>
                  <a:gd name="connsiteX118" fmla="*/ 1967345 w 6151418"/>
                  <a:gd name="connsiteY118" fmla="*/ 1607128 h 2678596"/>
                  <a:gd name="connsiteX119" fmla="*/ 1893454 w 6151418"/>
                  <a:gd name="connsiteY119" fmla="*/ 1625600 h 2678596"/>
                  <a:gd name="connsiteX120" fmla="*/ 1754909 w 6151418"/>
                  <a:gd name="connsiteY120" fmla="*/ 1653309 h 2678596"/>
                  <a:gd name="connsiteX121" fmla="*/ 1671782 w 6151418"/>
                  <a:gd name="connsiteY121" fmla="*/ 1681019 h 2678596"/>
                  <a:gd name="connsiteX122" fmla="*/ 1570182 w 6151418"/>
                  <a:gd name="connsiteY122" fmla="*/ 1699491 h 2678596"/>
                  <a:gd name="connsiteX123" fmla="*/ 1440873 w 6151418"/>
                  <a:gd name="connsiteY123" fmla="*/ 1727200 h 2678596"/>
                  <a:gd name="connsiteX124" fmla="*/ 1080654 w 6151418"/>
                  <a:gd name="connsiteY124" fmla="*/ 1717964 h 2678596"/>
                  <a:gd name="connsiteX125" fmla="*/ 1052945 w 6151418"/>
                  <a:gd name="connsiteY125" fmla="*/ 1708728 h 2678596"/>
                  <a:gd name="connsiteX126" fmla="*/ 1034473 w 6151418"/>
                  <a:gd name="connsiteY126" fmla="*/ 1653309 h 2678596"/>
                  <a:gd name="connsiteX127" fmla="*/ 1052945 w 6151418"/>
                  <a:gd name="connsiteY127" fmla="*/ 1542473 h 2678596"/>
                  <a:gd name="connsiteX128" fmla="*/ 1126836 w 6151418"/>
                  <a:gd name="connsiteY128" fmla="*/ 1477819 h 2678596"/>
                  <a:gd name="connsiteX129" fmla="*/ 1163782 w 6151418"/>
                  <a:gd name="connsiteY129" fmla="*/ 1459346 h 2678596"/>
                  <a:gd name="connsiteX130" fmla="*/ 1200727 w 6151418"/>
                  <a:gd name="connsiteY130" fmla="*/ 1450109 h 2678596"/>
                  <a:gd name="connsiteX131" fmla="*/ 1228436 w 6151418"/>
                  <a:gd name="connsiteY131" fmla="*/ 1440873 h 2678596"/>
                  <a:gd name="connsiteX132" fmla="*/ 1265382 w 6151418"/>
                  <a:gd name="connsiteY132" fmla="*/ 1431637 h 2678596"/>
                  <a:gd name="connsiteX133" fmla="*/ 1320800 w 6151418"/>
                  <a:gd name="connsiteY133" fmla="*/ 1403928 h 2678596"/>
                  <a:gd name="connsiteX134" fmla="*/ 1376218 w 6151418"/>
                  <a:gd name="connsiteY134" fmla="*/ 1385455 h 2678596"/>
                  <a:gd name="connsiteX135" fmla="*/ 1403927 w 6151418"/>
                  <a:gd name="connsiteY135" fmla="*/ 1376219 h 2678596"/>
                  <a:gd name="connsiteX136" fmla="*/ 1431636 w 6151418"/>
                  <a:gd name="connsiteY136" fmla="*/ 1357746 h 2678596"/>
                  <a:gd name="connsiteX137" fmla="*/ 1505527 w 6151418"/>
                  <a:gd name="connsiteY137" fmla="*/ 1339273 h 2678596"/>
                  <a:gd name="connsiteX138" fmla="*/ 1588654 w 6151418"/>
                  <a:gd name="connsiteY138" fmla="*/ 1311564 h 2678596"/>
                  <a:gd name="connsiteX139" fmla="*/ 1644073 w 6151418"/>
                  <a:gd name="connsiteY139" fmla="*/ 1293091 h 2678596"/>
                  <a:gd name="connsiteX140" fmla="*/ 1671782 w 6151418"/>
                  <a:gd name="connsiteY140" fmla="*/ 1283855 h 2678596"/>
                  <a:gd name="connsiteX141" fmla="*/ 1727200 w 6151418"/>
                  <a:gd name="connsiteY141" fmla="*/ 1274619 h 2678596"/>
                  <a:gd name="connsiteX142" fmla="*/ 1801091 w 6151418"/>
                  <a:gd name="connsiteY142" fmla="*/ 1246909 h 2678596"/>
                  <a:gd name="connsiteX143" fmla="*/ 1893454 w 6151418"/>
                  <a:gd name="connsiteY143" fmla="*/ 1219200 h 2678596"/>
                  <a:gd name="connsiteX144" fmla="*/ 1921163 w 6151418"/>
                  <a:gd name="connsiteY144" fmla="*/ 1200728 h 2678596"/>
                  <a:gd name="connsiteX145" fmla="*/ 1985818 w 6151418"/>
                  <a:gd name="connsiteY145" fmla="*/ 1182255 h 2678596"/>
                  <a:gd name="connsiteX146" fmla="*/ 2041236 w 6151418"/>
                  <a:gd name="connsiteY146" fmla="*/ 1163782 h 2678596"/>
                  <a:gd name="connsiteX147" fmla="*/ 2078182 w 6151418"/>
                  <a:gd name="connsiteY147" fmla="*/ 1145309 h 2678596"/>
                  <a:gd name="connsiteX148" fmla="*/ 2124363 w 6151418"/>
                  <a:gd name="connsiteY148" fmla="*/ 1136073 h 2678596"/>
                  <a:gd name="connsiteX149" fmla="*/ 2189018 w 6151418"/>
                  <a:gd name="connsiteY149" fmla="*/ 1108364 h 2678596"/>
                  <a:gd name="connsiteX150" fmla="*/ 2235200 w 6151418"/>
                  <a:gd name="connsiteY150" fmla="*/ 1099128 h 2678596"/>
                  <a:gd name="connsiteX151" fmla="*/ 2272145 w 6151418"/>
                  <a:gd name="connsiteY151" fmla="*/ 1089891 h 2678596"/>
                  <a:gd name="connsiteX152" fmla="*/ 2299854 w 6151418"/>
                  <a:gd name="connsiteY152" fmla="*/ 1071419 h 2678596"/>
                  <a:gd name="connsiteX153" fmla="*/ 2327563 w 6151418"/>
                  <a:gd name="connsiteY153" fmla="*/ 1062182 h 2678596"/>
                  <a:gd name="connsiteX154" fmla="*/ 2373745 w 6151418"/>
                  <a:gd name="connsiteY154" fmla="*/ 1043709 h 2678596"/>
                  <a:gd name="connsiteX155" fmla="*/ 2447636 w 6151418"/>
                  <a:gd name="connsiteY155" fmla="*/ 1025237 h 2678596"/>
                  <a:gd name="connsiteX156" fmla="*/ 2484582 w 6151418"/>
                  <a:gd name="connsiteY156" fmla="*/ 1006764 h 2678596"/>
                  <a:gd name="connsiteX157" fmla="*/ 2540000 w 6151418"/>
                  <a:gd name="connsiteY157" fmla="*/ 988291 h 2678596"/>
                  <a:gd name="connsiteX158" fmla="*/ 2613891 w 6151418"/>
                  <a:gd name="connsiteY158" fmla="*/ 905164 h 2678596"/>
                  <a:gd name="connsiteX159" fmla="*/ 2623127 w 6151418"/>
                  <a:gd name="connsiteY159" fmla="*/ 877455 h 2678596"/>
                  <a:gd name="connsiteX160" fmla="*/ 2549236 w 6151418"/>
                  <a:gd name="connsiteY160" fmla="*/ 840509 h 2678596"/>
                  <a:gd name="connsiteX161" fmla="*/ 2521527 w 6151418"/>
                  <a:gd name="connsiteY161" fmla="*/ 831273 h 2678596"/>
                  <a:gd name="connsiteX162" fmla="*/ 2410691 w 6151418"/>
                  <a:gd name="connsiteY162" fmla="*/ 849746 h 2678596"/>
                  <a:gd name="connsiteX163" fmla="*/ 2382982 w 6151418"/>
                  <a:gd name="connsiteY163" fmla="*/ 877455 h 2678596"/>
                  <a:gd name="connsiteX164" fmla="*/ 2336800 w 6151418"/>
                  <a:gd name="connsiteY164" fmla="*/ 895928 h 2678596"/>
                  <a:gd name="connsiteX165" fmla="*/ 2309091 w 6151418"/>
                  <a:gd name="connsiteY165" fmla="*/ 914400 h 2678596"/>
                  <a:gd name="connsiteX166" fmla="*/ 2281382 w 6151418"/>
                  <a:gd name="connsiteY166" fmla="*/ 923637 h 2678596"/>
                  <a:gd name="connsiteX167" fmla="*/ 2244436 w 6151418"/>
                  <a:gd name="connsiteY167" fmla="*/ 942109 h 2678596"/>
                  <a:gd name="connsiteX168" fmla="*/ 2207491 w 6151418"/>
                  <a:gd name="connsiteY168" fmla="*/ 969819 h 2678596"/>
                  <a:gd name="connsiteX169" fmla="*/ 2161309 w 6151418"/>
                  <a:gd name="connsiteY169" fmla="*/ 979055 h 2678596"/>
                  <a:gd name="connsiteX170" fmla="*/ 2133600 w 6151418"/>
                  <a:gd name="connsiteY170" fmla="*/ 988291 h 2678596"/>
                  <a:gd name="connsiteX171" fmla="*/ 2041236 w 6151418"/>
                  <a:gd name="connsiteY171" fmla="*/ 1006764 h 2678596"/>
                  <a:gd name="connsiteX172" fmla="*/ 1948873 w 6151418"/>
                  <a:gd name="connsiteY172" fmla="*/ 1034473 h 2678596"/>
                  <a:gd name="connsiteX173" fmla="*/ 1847273 w 6151418"/>
                  <a:gd name="connsiteY173" fmla="*/ 1052946 h 2678596"/>
                  <a:gd name="connsiteX174" fmla="*/ 1754909 w 6151418"/>
                  <a:gd name="connsiteY174" fmla="*/ 1071419 h 2678596"/>
                  <a:gd name="connsiteX175" fmla="*/ 1690254 w 6151418"/>
                  <a:gd name="connsiteY175" fmla="*/ 1099128 h 2678596"/>
                  <a:gd name="connsiteX176" fmla="*/ 1644073 w 6151418"/>
                  <a:gd name="connsiteY176" fmla="*/ 1108364 h 2678596"/>
                  <a:gd name="connsiteX177" fmla="*/ 1607127 w 6151418"/>
                  <a:gd name="connsiteY177" fmla="*/ 1117600 h 2678596"/>
                  <a:gd name="connsiteX178" fmla="*/ 1551709 w 6151418"/>
                  <a:gd name="connsiteY178" fmla="*/ 1126837 h 2678596"/>
                  <a:gd name="connsiteX179" fmla="*/ 1524000 w 6151418"/>
                  <a:gd name="connsiteY179" fmla="*/ 1136073 h 2678596"/>
                  <a:gd name="connsiteX180" fmla="*/ 1477818 w 6151418"/>
                  <a:gd name="connsiteY180" fmla="*/ 1154546 h 2678596"/>
                  <a:gd name="connsiteX181" fmla="*/ 1394691 w 6151418"/>
                  <a:gd name="connsiteY181" fmla="*/ 1163782 h 2678596"/>
                  <a:gd name="connsiteX182" fmla="*/ 1348509 w 6151418"/>
                  <a:gd name="connsiteY182" fmla="*/ 1173019 h 2678596"/>
                  <a:gd name="connsiteX183" fmla="*/ 1089891 w 6151418"/>
                  <a:gd name="connsiteY183" fmla="*/ 1191491 h 2678596"/>
                  <a:gd name="connsiteX184" fmla="*/ 1006763 w 6151418"/>
                  <a:gd name="connsiteY184" fmla="*/ 1209964 h 2678596"/>
                  <a:gd name="connsiteX185" fmla="*/ 960582 w 6151418"/>
                  <a:gd name="connsiteY185" fmla="*/ 1219200 h 2678596"/>
                  <a:gd name="connsiteX186" fmla="*/ 923636 w 6151418"/>
                  <a:gd name="connsiteY186" fmla="*/ 1237673 h 2678596"/>
                  <a:gd name="connsiteX187" fmla="*/ 877454 w 6151418"/>
                  <a:gd name="connsiteY187" fmla="*/ 1246909 h 2678596"/>
                  <a:gd name="connsiteX188" fmla="*/ 840509 w 6151418"/>
                  <a:gd name="connsiteY188" fmla="*/ 1256146 h 2678596"/>
                  <a:gd name="connsiteX189" fmla="*/ 785091 w 6151418"/>
                  <a:gd name="connsiteY189" fmla="*/ 1283855 h 2678596"/>
                  <a:gd name="connsiteX190" fmla="*/ 748145 w 6151418"/>
                  <a:gd name="connsiteY190" fmla="*/ 1302328 h 2678596"/>
                  <a:gd name="connsiteX191" fmla="*/ 665018 w 6151418"/>
                  <a:gd name="connsiteY191" fmla="*/ 1320800 h 2678596"/>
                  <a:gd name="connsiteX192" fmla="*/ 628073 w 6151418"/>
                  <a:gd name="connsiteY192" fmla="*/ 1339273 h 2678596"/>
                  <a:gd name="connsiteX193" fmla="*/ 600363 w 6151418"/>
                  <a:gd name="connsiteY193" fmla="*/ 1357746 h 2678596"/>
                  <a:gd name="connsiteX194" fmla="*/ 572654 w 6151418"/>
                  <a:gd name="connsiteY194" fmla="*/ 1366982 h 2678596"/>
                  <a:gd name="connsiteX195" fmla="*/ 489527 w 6151418"/>
                  <a:gd name="connsiteY195" fmla="*/ 1422400 h 2678596"/>
                  <a:gd name="connsiteX196" fmla="*/ 461818 w 6151418"/>
                  <a:gd name="connsiteY196" fmla="*/ 1440873 h 2678596"/>
                  <a:gd name="connsiteX197" fmla="*/ 434109 w 6151418"/>
                  <a:gd name="connsiteY197" fmla="*/ 1450109 h 2678596"/>
                  <a:gd name="connsiteX198" fmla="*/ 350982 w 6151418"/>
                  <a:gd name="connsiteY198" fmla="*/ 1496291 h 2678596"/>
                  <a:gd name="connsiteX199" fmla="*/ 295563 w 6151418"/>
                  <a:gd name="connsiteY199" fmla="*/ 1533237 h 2678596"/>
                  <a:gd name="connsiteX200" fmla="*/ 240145 w 6151418"/>
                  <a:gd name="connsiteY200" fmla="*/ 1588655 h 2678596"/>
                  <a:gd name="connsiteX201" fmla="*/ 212436 w 6151418"/>
                  <a:gd name="connsiteY201" fmla="*/ 1616364 h 2678596"/>
                  <a:gd name="connsiteX202" fmla="*/ 147782 w 6151418"/>
                  <a:gd name="connsiteY202" fmla="*/ 1662546 h 2678596"/>
                  <a:gd name="connsiteX203" fmla="*/ 120073 w 6151418"/>
                  <a:gd name="connsiteY203" fmla="*/ 1690255 h 2678596"/>
                  <a:gd name="connsiteX204" fmla="*/ 83127 w 6151418"/>
                  <a:gd name="connsiteY204" fmla="*/ 1745673 h 2678596"/>
                  <a:gd name="connsiteX205" fmla="*/ 64654 w 6151418"/>
                  <a:gd name="connsiteY205" fmla="*/ 1773382 h 2678596"/>
                  <a:gd name="connsiteX206" fmla="*/ 46182 w 6151418"/>
                  <a:gd name="connsiteY206" fmla="*/ 1801091 h 2678596"/>
                  <a:gd name="connsiteX207" fmla="*/ 18473 w 6151418"/>
                  <a:gd name="connsiteY207" fmla="*/ 1893455 h 2678596"/>
                  <a:gd name="connsiteX208" fmla="*/ 9236 w 6151418"/>
                  <a:gd name="connsiteY208" fmla="*/ 1921164 h 2678596"/>
                  <a:gd name="connsiteX209" fmla="*/ 0 w 6151418"/>
                  <a:gd name="connsiteY209" fmla="*/ 1948873 h 2678596"/>
                  <a:gd name="connsiteX210" fmla="*/ 9236 w 6151418"/>
                  <a:gd name="connsiteY210" fmla="*/ 2447637 h 2678596"/>
                  <a:gd name="connsiteX211" fmla="*/ 18473 w 6151418"/>
                  <a:gd name="connsiteY211" fmla="*/ 2475346 h 2678596"/>
                  <a:gd name="connsiteX212" fmla="*/ 27709 w 6151418"/>
                  <a:gd name="connsiteY212" fmla="*/ 2549237 h 2678596"/>
                  <a:gd name="connsiteX213" fmla="*/ 803563 w 6151418"/>
                  <a:gd name="connsiteY213" fmla="*/ 2558473 h 2678596"/>
                  <a:gd name="connsiteX214" fmla="*/ 858982 w 6151418"/>
                  <a:gd name="connsiteY214" fmla="*/ 2567709 h 2678596"/>
                  <a:gd name="connsiteX215" fmla="*/ 914400 w 6151418"/>
                  <a:gd name="connsiteY215" fmla="*/ 2586182 h 2678596"/>
                  <a:gd name="connsiteX216" fmla="*/ 942109 w 6151418"/>
                  <a:gd name="connsiteY216" fmla="*/ 2595419 h 2678596"/>
                  <a:gd name="connsiteX217" fmla="*/ 997527 w 6151418"/>
                  <a:gd name="connsiteY217" fmla="*/ 2604655 h 2678596"/>
                  <a:gd name="connsiteX218" fmla="*/ 1034473 w 6151418"/>
                  <a:gd name="connsiteY218" fmla="*/ 2623128 h 2678596"/>
                  <a:gd name="connsiteX219" fmla="*/ 1071418 w 6151418"/>
                  <a:gd name="connsiteY219" fmla="*/ 2632364 h 2678596"/>
                  <a:gd name="connsiteX220" fmla="*/ 1099127 w 6151418"/>
                  <a:gd name="connsiteY220" fmla="*/ 2641600 h 2678596"/>
                  <a:gd name="connsiteX221" fmla="*/ 1690254 w 6151418"/>
                  <a:gd name="connsiteY221" fmla="*/ 2650837 h 2678596"/>
                  <a:gd name="connsiteX222" fmla="*/ 2189018 w 6151418"/>
                  <a:gd name="connsiteY222" fmla="*/ 2660073 h 2678596"/>
                  <a:gd name="connsiteX223" fmla="*/ 2512291 w 6151418"/>
                  <a:gd name="connsiteY223" fmla="*/ 2678546 h 2678596"/>
                  <a:gd name="connsiteX224" fmla="*/ 5975927 w 6151418"/>
                  <a:gd name="connsiteY224" fmla="*/ 2660073 h 2678596"/>
                  <a:gd name="connsiteX225" fmla="*/ 6003636 w 6151418"/>
                  <a:gd name="connsiteY225" fmla="*/ 2641600 h 2678596"/>
                  <a:gd name="connsiteX226" fmla="*/ 6040582 w 6151418"/>
                  <a:gd name="connsiteY226" fmla="*/ 2576946 h 2678596"/>
                  <a:gd name="connsiteX227" fmla="*/ 6049818 w 6151418"/>
                  <a:gd name="connsiteY227" fmla="*/ 2549237 h 2678596"/>
                  <a:gd name="connsiteX228" fmla="*/ 6068291 w 6151418"/>
                  <a:gd name="connsiteY228" fmla="*/ 2512291 h 2678596"/>
                  <a:gd name="connsiteX229" fmla="*/ 6077527 w 6151418"/>
                  <a:gd name="connsiteY229" fmla="*/ 2475346 h 2678596"/>
                  <a:gd name="connsiteX230" fmla="*/ 6105236 w 6151418"/>
                  <a:gd name="connsiteY230" fmla="*/ 2346037 h 2678596"/>
                  <a:gd name="connsiteX231" fmla="*/ 6114473 w 6151418"/>
                  <a:gd name="connsiteY231" fmla="*/ 2318328 h 2678596"/>
                  <a:gd name="connsiteX232" fmla="*/ 6142182 w 6151418"/>
                  <a:gd name="connsiteY232" fmla="*/ 2068946 h 2678596"/>
                  <a:gd name="connsiteX233" fmla="*/ 6151418 w 6151418"/>
                  <a:gd name="connsiteY233" fmla="*/ 2041237 h 2678596"/>
                  <a:gd name="connsiteX234" fmla="*/ 6142182 w 6151418"/>
                  <a:gd name="connsiteY234" fmla="*/ 849746 h 2678596"/>
                  <a:gd name="connsiteX235" fmla="*/ 6114473 w 6151418"/>
                  <a:gd name="connsiteY235" fmla="*/ 757382 h 2678596"/>
                  <a:gd name="connsiteX236" fmla="*/ 6105236 w 6151418"/>
                  <a:gd name="connsiteY236" fmla="*/ 692728 h 2678596"/>
                  <a:gd name="connsiteX237" fmla="*/ 6077527 w 6151418"/>
                  <a:gd name="connsiteY237" fmla="*/ 628073 h 2678596"/>
                  <a:gd name="connsiteX238" fmla="*/ 6068291 w 6151418"/>
                  <a:gd name="connsiteY238" fmla="*/ 572655 h 2678596"/>
                  <a:gd name="connsiteX239" fmla="*/ 6022109 w 6151418"/>
                  <a:gd name="connsiteY239" fmla="*/ 489528 h 2678596"/>
                  <a:gd name="connsiteX240" fmla="*/ 6003636 w 6151418"/>
                  <a:gd name="connsiteY240" fmla="*/ 452582 h 2678596"/>
                  <a:gd name="connsiteX241" fmla="*/ 5994400 w 6151418"/>
                  <a:gd name="connsiteY241" fmla="*/ 424873 h 2678596"/>
                  <a:gd name="connsiteX242" fmla="*/ 5902036 w 6151418"/>
                  <a:gd name="connsiteY242" fmla="*/ 323273 h 2678596"/>
                  <a:gd name="connsiteX243" fmla="*/ 5874327 w 6151418"/>
                  <a:gd name="connsiteY243" fmla="*/ 304800 h 2678596"/>
                  <a:gd name="connsiteX244" fmla="*/ 5800436 w 6151418"/>
                  <a:gd name="connsiteY244" fmla="*/ 258619 h 2678596"/>
                  <a:gd name="connsiteX245" fmla="*/ 5726545 w 6151418"/>
                  <a:gd name="connsiteY245" fmla="*/ 203200 h 2678596"/>
                  <a:gd name="connsiteX246" fmla="*/ 5689600 w 6151418"/>
                  <a:gd name="connsiteY246" fmla="*/ 175491 h 2678596"/>
                  <a:gd name="connsiteX247" fmla="*/ 5661891 w 6151418"/>
                  <a:gd name="connsiteY247" fmla="*/ 166255 h 2678596"/>
                  <a:gd name="connsiteX248" fmla="*/ 5588000 w 6151418"/>
                  <a:gd name="connsiteY248" fmla="*/ 138546 h 2678596"/>
                  <a:gd name="connsiteX249" fmla="*/ 5514109 w 6151418"/>
                  <a:gd name="connsiteY249" fmla="*/ 110837 h 2678596"/>
                  <a:gd name="connsiteX250" fmla="*/ 5449454 w 6151418"/>
                  <a:gd name="connsiteY250" fmla="*/ 92364 h 2678596"/>
                  <a:gd name="connsiteX251" fmla="*/ 5375563 w 6151418"/>
                  <a:gd name="connsiteY251" fmla="*/ 46182 h 2678596"/>
                  <a:gd name="connsiteX252" fmla="*/ 5301673 w 6151418"/>
                  <a:gd name="connsiteY252" fmla="*/ 36946 h 2678596"/>
                  <a:gd name="connsiteX253" fmla="*/ 5273963 w 6151418"/>
                  <a:gd name="connsiteY253" fmla="*/ 18473 h 2678596"/>
                  <a:gd name="connsiteX254" fmla="*/ 5209309 w 6151418"/>
                  <a:gd name="connsiteY254" fmla="*/ 9237 h 2678596"/>
                  <a:gd name="connsiteX255" fmla="*/ 5163127 w 6151418"/>
                  <a:gd name="connsiteY255" fmla="*/ 0 h 2678596"/>
                  <a:gd name="connsiteX256" fmla="*/ 4867563 w 6151418"/>
                  <a:gd name="connsiteY256" fmla="*/ 9237 h 2678596"/>
                  <a:gd name="connsiteX257" fmla="*/ 4895273 w 6151418"/>
                  <a:gd name="connsiteY257" fmla="*/ 27709 h 2678596"/>
                  <a:gd name="connsiteX258" fmla="*/ 4932218 w 6151418"/>
                  <a:gd name="connsiteY258" fmla="*/ 36946 h 267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6151418" h="2678596">
                    <a:moveTo>
                      <a:pt x="4932218" y="36946"/>
                    </a:moveTo>
                    <a:cubicBezTo>
                      <a:pt x="4939915" y="53879"/>
                      <a:pt x="4941454" y="98368"/>
                      <a:pt x="4941454" y="129309"/>
                    </a:cubicBezTo>
                    <a:cubicBezTo>
                      <a:pt x="4941454" y="249421"/>
                      <a:pt x="4940208" y="369682"/>
                      <a:pt x="4932218" y="489528"/>
                    </a:cubicBezTo>
                    <a:cubicBezTo>
                      <a:pt x="4930923" y="508957"/>
                      <a:pt x="4919903" y="526473"/>
                      <a:pt x="4913745" y="544946"/>
                    </a:cubicBezTo>
                    <a:lnTo>
                      <a:pt x="4904509" y="572655"/>
                    </a:lnTo>
                    <a:cubicBezTo>
                      <a:pt x="4901430" y="581891"/>
                      <a:pt x="4897634" y="590919"/>
                      <a:pt x="4895273" y="600364"/>
                    </a:cubicBezTo>
                    <a:cubicBezTo>
                      <a:pt x="4894042" y="605286"/>
                      <a:pt x="4882098" y="657072"/>
                      <a:pt x="4876800" y="665019"/>
                    </a:cubicBezTo>
                    <a:cubicBezTo>
                      <a:pt x="4869555" y="675887"/>
                      <a:pt x="4858327" y="683492"/>
                      <a:pt x="4849091" y="692728"/>
                    </a:cubicBezTo>
                    <a:cubicBezTo>
                      <a:pt x="4825664" y="809851"/>
                      <a:pt x="4857056" y="683379"/>
                      <a:pt x="4821382" y="766619"/>
                    </a:cubicBezTo>
                    <a:cubicBezTo>
                      <a:pt x="4816382" y="778287"/>
                      <a:pt x="4817145" y="791896"/>
                      <a:pt x="4812145" y="803564"/>
                    </a:cubicBezTo>
                    <a:cubicBezTo>
                      <a:pt x="4807772" y="813767"/>
                      <a:pt x="4798637" y="821344"/>
                      <a:pt x="4793673" y="831273"/>
                    </a:cubicBezTo>
                    <a:cubicBezTo>
                      <a:pt x="4789319" y="839981"/>
                      <a:pt x="4789266" y="850529"/>
                      <a:pt x="4784436" y="858982"/>
                    </a:cubicBezTo>
                    <a:cubicBezTo>
                      <a:pt x="4768636" y="886631"/>
                      <a:pt x="4750857" y="901798"/>
                      <a:pt x="4729018" y="923637"/>
                    </a:cubicBezTo>
                    <a:cubicBezTo>
                      <a:pt x="4712761" y="972408"/>
                      <a:pt x="4725183" y="943245"/>
                      <a:pt x="4682836" y="1006764"/>
                    </a:cubicBezTo>
                    <a:lnTo>
                      <a:pt x="4664363" y="1034473"/>
                    </a:lnTo>
                    <a:cubicBezTo>
                      <a:pt x="4655106" y="1062245"/>
                      <a:pt x="4656549" y="1066017"/>
                      <a:pt x="4636654" y="1089891"/>
                    </a:cubicBezTo>
                    <a:cubicBezTo>
                      <a:pt x="4628292" y="1099926"/>
                      <a:pt x="4616964" y="1107289"/>
                      <a:pt x="4608945" y="1117600"/>
                    </a:cubicBezTo>
                    <a:cubicBezTo>
                      <a:pt x="4595315" y="1135125"/>
                      <a:pt x="4587699" y="1157320"/>
                      <a:pt x="4572000" y="1173019"/>
                    </a:cubicBezTo>
                    <a:cubicBezTo>
                      <a:pt x="4562764" y="1182255"/>
                      <a:pt x="4552653" y="1190693"/>
                      <a:pt x="4544291" y="1200728"/>
                    </a:cubicBezTo>
                    <a:cubicBezTo>
                      <a:pt x="4537184" y="1209256"/>
                      <a:pt x="4534172" y="1221127"/>
                      <a:pt x="4525818" y="1228437"/>
                    </a:cubicBezTo>
                    <a:cubicBezTo>
                      <a:pt x="4426364" y="1315459"/>
                      <a:pt x="4507221" y="1238769"/>
                      <a:pt x="4442691" y="1274619"/>
                    </a:cubicBezTo>
                    <a:cubicBezTo>
                      <a:pt x="4423284" y="1285401"/>
                      <a:pt x="4405746" y="1299249"/>
                      <a:pt x="4387273" y="1311564"/>
                    </a:cubicBezTo>
                    <a:cubicBezTo>
                      <a:pt x="4378036" y="1317722"/>
                      <a:pt x="4370094" y="1326527"/>
                      <a:pt x="4359563" y="1330037"/>
                    </a:cubicBezTo>
                    <a:lnTo>
                      <a:pt x="4304145" y="1348509"/>
                    </a:lnTo>
                    <a:cubicBezTo>
                      <a:pt x="4270014" y="1399709"/>
                      <a:pt x="4305201" y="1359212"/>
                      <a:pt x="4257963" y="1385455"/>
                    </a:cubicBezTo>
                    <a:cubicBezTo>
                      <a:pt x="4238555" y="1396237"/>
                      <a:pt x="4221018" y="1410085"/>
                      <a:pt x="4202545" y="1422400"/>
                    </a:cubicBezTo>
                    <a:cubicBezTo>
                      <a:pt x="4194444" y="1427801"/>
                      <a:pt x="4183544" y="1427283"/>
                      <a:pt x="4174836" y="1431637"/>
                    </a:cubicBezTo>
                    <a:cubicBezTo>
                      <a:pt x="4164907" y="1436601"/>
                      <a:pt x="4157521" y="1446211"/>
                      <a:pt x="4147127" y="1450109"/>
                    </a:cubicBezTo>
                    <a:cubicBezTo>
                      <a:pt x="4132428" y="1455621"/>
                      <a:pt x="4116091" y="1455215"/>
                      <a:pt x="4100945" y="1459346"/>
                    </a:cubicBezTo>
                    <a:cubicBezTo>
                      <a:pt x="4082159" y="1464470"/>
                      <a:pt x="4064000" y="1471661"/>
                      <a:pt x="4045527" y="1477819"/>
                    </a:cubicBezTo>
                    <a:cubicBezTo>
                      <a:pt x="4036291" y="1480898"/>
                      <a:pt x="4026526" y="1482701"/>
                      <a:pt x="4017818" y="1487055"/>
                    </a:cubicBezTo>
                    <a:cubicBezTo>
                      <a:pt x="4005503" y="1493213"/>
                      <a:pt x="3992828" y="1498697"/>
                      <a:pt x="3980873" y="1505528"/>
                    </a:cubicBezTo>
                    <a:cubicBezTo>
                      <a:pt x="3971235" y="1511035"/>
                      <a:pt x="3963366" y="1519627"/>
                      <a:pt x="3953163" y="1524000"/>
                    </a:cubicBezTo>
                    <a:cubicBezTo>
                      <a:pt x="3941495" y="1529000"/>
                      <a:pt x="3928533" y="1530158"/>
                      <a:pt x="3916218" y="1533237"/>
                    </a:cubicBezTo>
                    <a:cubicBezTo>
                      <a:pt x="3906982" y="1539394"/>
                      <a:pt x="3898712" y="1547336"/>
                      <a:pt x="3888509" y="1551709"/>
                    </a:cubicBezTo>
                    <a:cubicBezTo>
                      <a:pt x="3876841" y="1556710"/>
                      <a:pt x="3863769" y="1557459"/>
                      <a:pt x="3851563" y="1560946"/>
                    </a:cubicBezTo>
                    <a:cubicBezTo>
                      <a:pt x="3842202" y="1563621"/>
                      <a:pt x="3833358" y="1568070"/>
                      <a:pt x="3823854" y="1570182"/>
                    </a:cubicBezTo>
                    <a:cubicBezTo>
                      <a:pt x="3805572" y="1574245"/>
                      <a:pt x="3786718" y="1575356"/>
                      <a:pt x="3768436" y="1579419"/>
                    </a:cubicBezTo>
                    <a:cubicBezTo>
                      <a:pt x="3758932" y="1581531"/>
                      <a:pt x="3750088" y="1585980"/>
                      <a:pt x="3740727" y="1588655"/>
                    </a:cubicBezTo>
                    <a:cubicBezTo>
                      <a:pt x="3728521" y="1592142"/>
                      <a:pt x="3715988" y="1594404"/>
                      <a:pt x="3703782" y="1597891"/>
                    </a:cubicBezTo>
                    <a:cubicBezTo>
                      <a:pt x="3661452" y="1609986"/>
                      <a:pt x="3688837" y="1602472"/>
                      <a:pt x="3648363" y="1625600"/>
                    </a:cubicBezTo>
                    <a:cubicBezTo>
                      <a:pt x="3636408" y="1632431"/>
                      <a:pt x="3623372" y="1637242"/>
                      <a:pt x="3611418" y="1644073"/>
                    </a:cubicBezTo>
                    <a:cubicBezTo>
                      <a:pt x="3561286" y="1672720"/>
                      <a:pt x="3606801" y="1654849"/>
                      <a:pt x="3556000" y="1671782"/>
                    </a:cubicBezTo>
                    <a:cubicBezTo>
                      <a:pt x="3510385" y="1702192"/>
                      <a:pt x="3546026" y="1683512"/>
                      <a:pt x="3482109" y="1699491"/>
                    </a:cubicBezTo>
                    <a:cubicBezTo>
                      <a:pt x="3456185" y="1705972"/>
                      <a:pt x="3433615" y="1718734"/>
                      <a:pt x="3408218" y="1727200"/>
                    </a:cubicBezTo>
                    <a:cubicBezTo>
                      <a:pt x="3375549" y="1738090"/>
                      <a:pt x="3340284" y="1740864"/>
                      <a:pt x="3306618" y="1745673"/>
                    </a:cubicBezTo>
                    <a:cubicBezTo>
                      <a:pt x="3227332" y="1772101"/>
                      <a:pt x="3353548" y="1731631"/>
                      <a:pt x="3223491" y="1764146"/>
                    </a:cubicBezTo>
                    <a:cubicBezTo>
                      <a:pt x="3204600" y="1768869"/>
                      <a:pt x="3187167" y="1778800"/>
                      <a:pt x="3168073" y="1782619"/>
                    </a:cubicBezTo>
                    <a:cubicBezTo>
                      <a:pt x="3152679" y="1785698"/>
                      <a:pt x="3137037" y="1787724"/>
                      <a:pt x="3121891" y="1791855"/>
                    </a:cubicBezTo>
                    <a:cubicBezTo>
                      <a:pt x="3103105" y="1796978"/>
                      <a:pt x="3084946" y="1804170"/>
                      <a:pt x="3066473" y="1810328"/>
                    </a:cubicBezTo>
                    <a:lnTo>
                      <a:pt x="3011054" y="1828800"/>
                    </a:lnTo>
                    <a:cubicBezTo>
                      <a:pt x="3001818" y="1831879"/>
                      <a:pt x="2992983" y="1836660"/>
                      <a:pt x="2983345" y="1838037"/>
                    </a:cubicBezTo>
                    <a:lnTo>
                      <a:pt x="2918691" y="1847273"/>
                    </a:lnTo>
                    <a:cubicBezTo>
                      <a:pt x="2839406" y="1873700"/>
                      <a:pt x="2965621" y="1833231"/>
                      <a:pt x="2835563" y="1865746"/>
                    </a:cubicBezTo>
                    <a:cubicBezTo>
                      <a:pt x="2816672" y="1870469"/>
                      <a:pt x="2798618" y="1878061"/>
                      <a:pt x="2780145" y="1884219"/>
                    </a:cubicBezTo>
                    <a:cubicBezTo>
                      <a:pt x="2770909" y="1887298"/>
                      <a:pt x="2761881" y="1891094"/>
                      <a:pt x="2752436" y="1893455"/>
                    </a:cubicBezTo>
                    <a:cubicBezTo>
                      <a:pt x="2727806" y="1899613"/>
                      <a:pt x="2702631" y="1903900"/>
                      <a:pt x="2678545" y="1911928"/>
                    </a:cubicBezTo>
                    <a:cubicBezTo>
                      <a:pt x="2660072" y="1918085"/>
                      <a:pt x="2642221" y="1926581"/>
                      <a:pt x="2623127" y="1930400"/>
                    </a:cubicBezTo>
                    <a:cubicBezTo>
                      <a:pt x="2607733" y="1933479"/>
                      <a:pt x="2592091" y="1935506"/>
                      <a:pt x="2576945" y="1939637"/>
                    </a:cubicBezTo>
                    <a:cubicBezTo>
                      <a:pt x="2461943" y="1971001"/>
                      <a:pt x="2580953" y="1948204"/>
                      <a:pt x="2466109" y="1967346"/>
                    </a:cubicBezTo>
                    <a:cubicBezTo>
                      <a:pt x="2414950" y="2001453"/>
                      <a:pt x="2462623" y="1975145"/>
                      <a:pt x="2382982" y="1995055"/>
                    </a:cubicBezTo>
                    <a:cubicBezTo>
                      <a:pt x="2364091" y="1999778"/>
                      <a:pt x="2346036" y="2007370"/>
                      <a:pt x="2327563" y="2013528"/>
                    </a:cubicBezTo>
                    <a:lnTo>
                      <a:pt x="2244436" y="2041237"/>
                    </a:lnTo>
                    <a:lnTo>
                      <a:pt x="2216727" y="2050473"/>
                    </a:lnTo>
                    <a:cubicBezTo>
                      <a:pt x="2207491" y="2053552"/>
                      <a:pt x="2198463" y="2057348"/>
                      <a:pt x="2189018" y="2059709"/>
                    </a:cubicBezTo>
                    <a:cubicBezTo>
                      <a:pt x="2176703" y="2062788"/>
                      <a:pt x="2164279" y="2065459"/>
                      <a:pt x="2152073" y="2068946"/>
                    </a:cubicBezTo>
                    <a:cubicBezTo>
                      <a:pt x="2142711" y="2071621"/>
                      <a:pt x="2133725" y="2075507"/>
                      <a:pt x="2124363" y="2078182"/>
                    </a:cubicBezTo>
                    <a:cubicBezTo>
                      <a:pt x="2084926" y="2089450"/>
                      <a:pt x="2084112" y="2087127"/>
                      <a:pt x="2041236" y="2096655"/>
                    </a:cubicBezTo>
                    <a:cubicBezTo>
                      <a:pt x="2028844" y="2099409"/>
                      <a:pt x="2016606" y="2102812"/>
                      <a:pt x="2004291" y="2105891"/>
                    </a:cubicBezTo>
                    <a:cubicBezTo>
                      <a:pt x="1862667" y="2102812"/>
                      <a:pt x="1712890" y="2144112"/>
                      <a:pt x="1579418" y="2096655"/>
                    </a:cubicBezTo>
                    <a:cubicBezTo>
                      <a:pt x="1535808" y="2081149"/>
                      <a:pt x="1583543" y="2004110"/>
                      <a:pt x="1588654" y="1958109"/>
                    </a:cubicBezTo>
                    <a:cubicBezTo>
                      <a:pt x="1589729" y="1948433"/>
                      <a:pt x="1592490" y="1938501"/>
                      <a:pt x="1597891" y="1930400"/>
                    </a:cubicBezTo>
                    <a:cubicBezTo>
                      <a:pt x="1605137" y="1919532"/>
                      <a:pt x="1614971" y="1910283"/>
                      <a:pt x="1625600" y="1902691"/>
                    </a:cubicBezTo>
                    <a:cubicBezTo>
                      <a:pt x="1636804" y="1894688"/>
                      <a:pt x="1649761" y="1889332"/>
                      <a:pt x="1662545" y="1884219"/>
                    </a:cubicBezTo>
                    <a:cubicBezTo>
                      <a:pt x="1727848" y="1858098"/>
                      <a:pt x="1700479" y="1872838"/>
                      <a:pt x="1754909" y="1856509"/>
                    </a:cubicBezTo>
                    <a:cubicBezTo>
                      <a:pt x="1773560" y="1850914"/>
                      <a:pt x="1791854" y="1844195"/>
                      <a:pt x="1810327" y="1838037"/>
                    </a:cubicBezTo>
                    <a:cubicBezTo>
                      <a:pt x="1819563" y="1834958"/>
                      <a:pt x="1829935" y="1834200"/>
                      <a:pt x="1838036" y="1828800"/>
                    </a:cubicBezTo>
                    <a:cubicBezTo>
                      <a:pt x="1917445" y="1775862"/>
                      <a:pt x="1816974" y="1839331"/>
                      <a:pt x="1893454" y="1801091"/>
                    </a:cubicBezTo>
                    <a:cubicBezTo>
                      <a:pt x="1903383" y="1796127"/>
                      <a:pt x="1911019" y="1787127"/>
                      <a:pt x="1921163" y="1782619"/>
                    </a:cubicBezTo>
                    <a:cubicBezTo>
                      <a:pt x="1938957" y="1774711"/>
                      <a:pt x="1959166" y="1772854"/>
                      <a:pt x="1976582" y="1764146"/>
                    </a:cubicBezTo>
                    <a:cubicBezTo>
                      <a:pt x="2009421" y="1747726"/>
                      <a:pt x="2030902" y="1734808"/>
                      <a:pt x="2068945" y="1727200"/>
                    </a:cubicBezTo>
                    <a:cubicBezTo>
                      <a:pt x="2084339" y="1724121"/>
                      <a:pt x="2099897" y="1721771"/>
                      <a:pt x="2115127" y="1717964"/>
                    </a:cubicBezTo>
                    <a:cubicBezTo>
                      <a:pt x="2151029" y="1708989"/>
                      <a:pt x="2146630" y="1702971"/>
                      <a:pt x="2189018" y="1690255"/>
                    </a:cubicBezTo>
                    <a:cubicBezTo>
                      <a:pt x="2204055" y="1685744"/>
                      <a:pt x="2219806" y="1684098"/>
                      <a:pt x="2235200" y="1681019"/>
                    </a:cubicBezTo>
                    <a:cubicBezTo>
                      <a:pt x="2247515" y="1674861"/>
                      <a:pt x="2258957" y="1666503"/>
                      <a:pt x="2272145" y="1662546"/>
                    </a:cubicBezTo>
                    <a:cubicBezTo>
                      <a:pt x="2290083" y="1657164"/>
                      <a:pt x="2309199" y="1656982"/>
                      <a:pt x="2327563" y="1653309"/>
                    </a:cubicBezTo>
                    <a:cubicBezTo>
                      <a:pt x="2340011" y="1650819"/>
                      <a:pt x="2352194" y="1647152"/>
                      <a:pt x="2364509" y="1644073"/>
                    </a:cubicBezTo>
                    <a:cubicBezTo>
                      <a:pt x="2390945" y="1630855"/>
                      <a:pt x="2401981" y="1623159"/>
                      <a:pt x="2429163" y="1616364"/>
                    </a:cubicBezTo>
                    <a:cubicBezTo>
                      <a:pt x="2444393" y="1612557"/>
                      <a:pt x="2460020" y="1610534"/>
                      <a:pt x="2475345" y="1607128"/>
                    </a:cubicBezTo>
                    <a:cubicBezTo>
                      <a:pt x="2487737" y="1604374"/>
                      <a:pt x="2500085" y="1601378"/>
                      <a:pt x="2512291" y="1597891"/>
                    </a:cubicBezTo>
                    <a:cubicBezTo>
                      <a:pt x="2521652" y="1595216"/>
                      <a:pt x="2530496" y="1590767"/>
                      <a:pt x="2540000" y="1588655"/>
                    </a:cubicBezTo>
                    <a:cubicBezTo>
                      <a:pt x="2558282" y="1584593"/>
                      <a:pt x="2576945" y="1582498"/>
                      <a:pt x="2595418" y="1579419"/>
                    </a:cubicBezTo>
                    <a:cubicBezTo>
                      <a:pt x="2727089" y="1535528"/>
                      <a:pt x="2590085" y="1579623"/>
                      <a:pt x="2687782" y="1551709"/>
                    </a:cubicBezTo>
                    <a:cubicBezTo>
                      <a:pt x="2697143" y="1549034"/>
                      <a:pt x="2706130" y="1545148"/>
                      <a:pt x="2715491" y="1542473"/>
                    </a:cubicBezTo>
                    <a:cubicBezTo>
                      <a:pt x="2727697" y="1538986"/>
                      <a:pt x="2740230" y="1536724"/>
                      <a:pt x="2752436" y="1533237"/>
                    </a:cubicBezTo>
                    <a:cubicBezTo>
                      <a:pt x="2761797" y="1530562"/>
                      <a:pt x="2770784" y="1526675"/>
                      <a:pt x="2780145" y="1524000"/>
                    </a:cubicBezTo>
                    <a:cubicBezTo>
                      <a:pt x="2792351" y="1520513"/>
                      <a:pt x="2804932" y="1518412"/>
                      <a:pt x="2817091" y="1514764"/>
                    </a:cubicBezTo>
                    <a:cubicBezTo>
                      <a:pt x="2835742" y="1509169"/>
                      <a:pt x="2854036" y="1502449"/>
                      <a:pt x="2872509" y="1496291"/>
                    </a:cubicBezTo>
                    <a:lnTo>
                      <a:pt x="2900218" y="1487055"/>
                    </a:lnTo>
                    <a:cubicBezTo>
                      <a:pt x="2909454" y="1477819"/>
                      <a:pt x="2921583" y="1470764"/>
                      <a:pt x="2927927" y="1459346"/>
                    </a:cubicBezTo>
                    <a:cubicBezTo>
                      <a:pt x="2937383" y="1442324"/>
                      <a:pt x="2946400" y="1403928"/>
                      <a:pt x="2946400" y="1403928"/>
                    </a:cubicBezTo>
                    <a:cubicBezTo>
                      <a:pt x="2943321" y="1394692"/>
                      <a:pt x="2944766" y="1382301"/>
                      <a:pt x="2937163" y="1376219"/>
                    </a:cubicBezTo>
                    <a:cubicBezTo>
                      <a:pt x="2927251" y="1368289"/>
                      <a:pt x="2912424" y="1370469"/>
                      <a:pt x="2900218" y="1366982"/>
                    </a:cubicBezTo>
                    <a:cubicBezTo>
                      <a:pt x="2890857" y="1364307"/>
                      <a:pt x="2881745" y="1360825"/>
                      <a:pt x="2872509" y="1357746"/>
                    </a:cubicBezTo>
                    <a:cubicBezTo>
                      <a:pt x="2844800" y="1360825"/>
                      <a:pt x="2816882" y="1362399"/>
                      <a:pt x="2789382" y="1366982"/>
                    </a:cubicBezTo>
                    <a:cubicBezTo>
                      <a:pt x="2754564" y="1372785"/>
                      <a:pt x="2765872" y="1378737"/>
                      <a:pt x="2733963" y="1394691"/>
                    </a:cubicBezTo>
                    <a:cubicBezTo>
                      <a:pt x="2715025" y="1404160"/>
                      <a:pt x="2677646" y="1409650"/>
                      <a:pt x="2660073" y="1413164"/>
                    </a:cubicBezTo>
                    <a:cubicBezTo>
                      <a:pt x="2647758" y="1419322"/>
                      <a:pt x="2635911" y="1426523"/>
                      <a:pt x="2623127" y="1431637"/>
                    </a:cubicBezTo>
                    <a:cubicBezTo>
                      <a:pt x="2605048" y="1438869"/>
                      <a:pt x="2586182" y="1443951"/>
                      <a:pt x="2567709" y="1450109"/>
                    </a:cubicBezTo>
                    <a:lnTo>
                      <a:pt x="2512291" y="1468582"/>
                    </a:lnTo>
                    <a:cubicBezTo>
                      <a:pt x="2499976" y="1471661"/>
                      <a:pt x="2487504" y="1474171"/>
                      <a:pt x="2475345" y="1477819"/>
                    </a:cubicBezTo>
                    <a:cubicBezTo>
                      <a:pt x="2456694" y="1483414"/>
                      <a:pt x="2438400" y="1490133"/>
                      <a:pt x="2419927" y="1496291"/>
                    </a:cubicBezTo>
                    <a:cubicBezTo>
                      <a:pt x="2410691" y="1499370"/>
                      <a:pt x="2401765" y="1503619"/>
                      <a:pt x="2392218" y="1505528"/>
                    </a:cubicBezTo>
                    <a:cubicBezTo>
                      <a:pt x="2333588" y="1517253"/>
                      <a:pt x="2361266" y="1510957"/>
                      <a:pt x="2309091" y="1524000"/>
                    </a:cubicBezTo>
                    <a:cubicBezTo>
                      <a:pt x="2260168" y="1556616"/>
                      <a:pt x="2298451" y="1536850"/>
                      <a:pt x="2216727" y="1551709"/>
                    </a:cubicBezTo>
                    <a:cubicBezTo>
                      <a:pt x="2126380" y="1568136"/>
                      <a:pt x="2225538" y="1553229"/>
                      <a:pt x="2152073" y="1570182"/>
                    </a:cubicBezTo>
                    <a:cubicBezTo>
                      <a:pt x="2121479" y="1577242"/>
                      <a:pt x="2090169" y="1581040"/>
                      <a:pt x="2059709" y="1588655"/>
                    </a:cubicBezTo>
                    <a:cubicBezTo>
                      <a:pt x="2047394" y="1591734"/>
                      <a:pt x="2035211" y="1595401"/>
                      <a:pt x="2022763" y="1597891"/>
                    </a:cubicBezTo>
                    <a:cubicBezTo>
                      <a:pt x="2004399" y="1601564"/>
                      <a:pt x="1985657" y="1603204"/>
                      <a:pt x="1967345" y="1607128"/>
                    </a:cubicBezTo>
                    <a:cubicBezTo>
                      <a:pt x="1942520" y="1612448"/>
                      <a:pt x="1893454" y="1625600"/>
                      <a:pt x="1893454" y="1625600"/>
                    </a:cubicBezTo>
                    <a:cubicBezTo>
                      <a:pt x="1828815" y="1668694"/>
                      <a:pt x="1897124" y="1629606"/>
                      <a:pt x="1754909" y="1653309"/>
                    </a:cubicBezTo>
                    <a:cubicBezTo>
                      <a:pt x="1727170" y="1657932"/>
                      <a:pt x="1699506" y="1674088"/>
                      <a:pt x="1671782" y="1681019"/>
                    </a:cubicBezTo>
                    <a:cubicBezTo>
                      <a:pt x="1613716" y="1695535"/>
                      <a:pt x="1647403" y="1688460"/>
                      <a:pt x="1570182" y="1699491"/>
                    </a:cubicBezTo>
                    <a:cubicBezTo>
                      <a:pt x="1491215" y="1725813"/>
                      <a:pt x="1534085" y="1715549"/>
                      <a:pt x="1440873" y="1727200"/>
                    </a:cubicBezTo>
                    <a:cubicBezTo>
                      <a:pt x="1320800" y="1724121"/>
                      <a:pt x="1200631" y="1723677"/>
                      <a:pt x="1080654" y="1717964"/>
                    </a:cubicBezTo>
                    <a:cubicBezTo>
                      <a:pt x="1070929" y="1717501"/>
                      <a:pt x="1058604" y="1716651"/>
                      <a:pt x="1052945" y="1708728"/>
                    </a:cubicBezTo>
                    <a:cubicBezTo>
                      <a:pt x="1041627" y="1692883"/>
                      <a:pt x="1034473" y="1653309"/>
                      <a:pt x="1034473" y="1653309"/>
                    </a:cubicBezTo>
                    <a:cubicBezTo>
                      <a:pt x="1036509" y="1637019"/>
                      <a:pt x="1042177" y="1567600"/>
                      <a:pt x="1052945" y="1542473"/>
                    </a:cubicBezTo>
                    <a:cubicBezTo>
                      <a:pt x="1066799" y="1510146"/>
                      <a:pt x="1096049" y="1493212"/>
                      <a:pt x="1126836" y="1477819"/>
                    </a:cubicBezTo>
                    <a:cubicBezTo>
                      <a:pt x="1139151" y="1471661"/>
                      <a:pt x="1150890" y="1464181"/>
                      <a:pt x="1163782" y="1459346"/>
                    </a:cubicBezTo>
                    <a:cubicBezTo>
                      <a:pt x="1175668" y="1454889"/>
                      <a:pt x="1188521" y="1453596"/>
                      <a:pt x="1200727" y="1450109"/>
                    </a:cubicBezTo>
                    <a:cubicBezTo>
                      <a:pt x="1210088" y="1447434"/>
                      <a:pt x="1219075" y="1443548"/>
                      <a:pt x="1228436" y="1440873"/>
                    </a:cubicBezTo>
                    <a:cubicBezTo>
                      <a:pt x="1240642" y="1437386"/>
                      <a:pt x="1253176" y="1435124"/>
                      <a:pt x="1265382" y="1431637"/>
                    </a:cubicBezTo>
                    <a:cubicBezTo>
                      <a:pt x="1336113" y="1411428"/>
                      <a:pt x="1247945" y="1436308"/>
                      <a:pt x="1320800" y="1403928"/>
                    </a:cubicBezTo>
                    <a:cubicBezTo>
                      <a:pt x="1338594" y="1396020"/>
                      <a:pt x="1357745" y="1391613"/>
                      <a:pt x="1376218" y="1385455"/>
                    </a:cubicBezTo>
                    <a:lnTo>
                      <a:pt x="1403927" y="1376219"/>
                    </a:lnTo>
                    <a:cubicBezTo>
                      <a:pt x="1413163" y="1370061"/>
                      <a:pt x="1421204" y="1361540"/>
                      <a:pt x="1431636" y="1357746"/>
                    </a:cubicBezTo>
                    <a:cubicBezTo>
                      <a:pt x="1455496" y="1349070"/>
                      <a:pt x="1505527" y="1339273"/>
                      <a:pt x="1505527" y="1339273"/>
                    </a:cubicBezTo>
                    <a:cubicBezTo>
                      <a:pt x="1573266" y="1305404"/>
                      <a:pt x="1509872" y="1333050"/>
                      <a:pt x="1588654" y="1311564"/>
                    </a:cubicBezTo>
                    <a:cubicBezTo>
                      <a:pt x="1607440" y="1306441"/>
                      <a:pt x="1625600" y="1299249"/>
                      <a:pt x="1644073" y="1293091"/>
                    </a:cubicBezTo>
                    <a:cubicBezTo>
                      <a:pt x="1653309" y="1290012"/>
                      <a:pt x="1662179" y="1285456"/>
                      <a:pt x="1671782" y="1283855"/>
                    </a:cubicBezTo>
                    <a:lnTo>
                      <a:pt x="1727200" y="1274619"/>
                    </a:lnTo>
                    <a:cubicBezTo>
                      <a:pt x="1784110" y="1236678"/>
                      <a:pt x="1721200" y="1273539"/>
                      <a:pt x="1801091" y="1246909"/>
                    </a:cubicBezTo>
                    <a:cubicBezTo>
                      <a:pt x="1908481" y="1211112"/>
                      <a:pt x="1751421" y="1242874"/>
                      <a:pt x="1893454" y="1219200"/>
                    </a:cubicBezTo>
                    <a:cubicBezTo>
                      <a:pt x="1902690" y="1213043"/>
                      <a:pt x="1911234" y="1205692"/>
                      <a:pt x="1921163" y="1200728"/>
                    </a:cubicBezTo>
                    <a:cubicBezTo>
                      <a:pt x="1936688" y="1192966"/>
                      <a:pt x="1971014" y="1186696"/>
                      <a:pt x="1985818" y="1182255"/>
                    </a:cubicBezTo>
                    <a:cubicBezTo>
                      <a:pt x="2004469" y="1176660"/>
                      <a:pt x="2023820" y="1172490"/>
                      <a:pt x="2041236" y="1163782"/>
                    </a:cubicBezTo>
                    <a:cubicBezTo>
                      <a:pt x="2053551" y="1157624"/>
                      <a:pt x="2065120" y="1149663"/>
                      <a:pt x="2078182" y="1145309"/>
                    </a:cubicBezTo>
                    <a:cubicBezTo>
                      <a:pt x="2093075" y="1140345"/>
                      <a:pt x="2108969" y="1139152"/>
                      <a:pt x="2124363" y="1136073"/>
                    </a:cubicBezTo>
                    <a:cubicBezTo>
                      <a:pt x="2150798" y="1122855"/>
                      <a:pt x="2161836" y="1115159"/>
                      <a:pt x="2189018" y="1108364"/>
                    </a:cubicBezTo>
                    <a:cubicBezTo>
                      <a:pt x="2204248" y="1104557"/>
                      <a:pt x="2219875" y="1102534"/>
                      <a:pt x="2235200" y="1099128"/>
                    </a:cubicBezTo>
                    <a:cubicBezTo>
                      <a:pt x="2247592" y="1096374"/>
                      <a:pt x="2259830" y="1092970"/>
                      <a:pt x="2272145" y="1089891"/>
                    </a:cubicBezTo>
                    <a:cubicBezTo>
                      <a:pt x="2281381" y="1083734"/>
                      <a:pt x="2289925" y="1076383"/>
                      <a:pt x="2299854" y="1071419"/>
                    </a:cubicBezTo>
                    <a:cubicBezTo>
                      <a:pt x="2308562" y="1067065"/>
                      <a:pt x="2318447" y="1065601"/>
                      <a:pt x="2327563" y="1062182"/>
                    </a:cubicBezTo>
                    <a:cubicBezTo>
                      <a:pt x="2343087" y="1056360"/>
                      <a:pt x="2357898" y="1048585"/>
                      <a:pt x="2373745" y="1043709"/>
                    </a:cubicBezTo>
                    <a:cubicBezTo>
                      <a:pt x="2398011" y="1036243"/>
                      <a:pt x="2447636" y="1025237"/>
                      <a:pt x="2447636" y="1025237"/>
                    </a:cubicBezTo>
                    <a:cubicBezTo>
                      <a:pt x="2459951" y="1019079"/>
                      <a:pt x="2471798" y="1011878"/>
                      <a:pt x="2484582" y="1006764"/>
                    </a:cubicBezTo>
                    <a:cubicBezTo>
                      <a:pt x="2502661" y="999532"/>
                      <a:pt x="2540000" y="988291"/>
                      <a:pt x="2540000" y="988291"/>
                    </a:cubicBezTo>
                    <a:cubicBezTo>
                      <a:pt x="2603267" y="925024"/>
                      <a:pt x="2580927" y="954610"/>
                      <a:pt x="2613891" y="905164"/>
                    </a:cubicBezTo>
                    <a:cubicBezTo>
                      <a:pt x="2616970" y="895928"/>
                      <a:pt x="2623127" y="887191"/>
                      <a:pt x="2623127" y="877455"/>
                    </a:cubicBezTo>
                    <a:cubicBezTo>
                      <a:pt x="2623127" y="831396"/>
                      <a:pt x="2587483" y="845973"/>
                      <a:pt x="2549236" y="840509"/>
                    </a:cubicBezTo>
                    <a:cubicBezTo>
                      <a:pt x="2540000" y="837430"/>
                      <a:pt x="2531263" y="831273"/>
                      <a:pt x="2521527" y="831273"/>
                    </a:cubicBezTo>
                    <a:cubicBezTo>
                      <a:pt x="2459655" y="831273"/>
                      <a:pt x="2454047" y="835293"/>
                      <a:pt x="2410691" y="849746"/>
                    </a:cubicBezTo>
                    <a:cubicBezTo>
                      <a:pt x="2401455" y="858982"/>
                      <a:pt x="2394059" y="870532"/>
                      <a:pt x="2382982" y="877455"/>
                    </a:cubicBezTo>
                    <a:cubicBezTo>
                      <a:pt x="2368922" y="886242"/>
                      <a:pt x="2351630" y="888513"/>
                      <a:pt x="2336800" y="895928"/>
                    </a:cubicBezTo>
                    <a:cubicBezTo>
                      <a:pt x="2326871" y="900892"/>
                      <a:pt x="2319020" y="909436"/>
                      <a:pt x="2309091" y="914400"/>
                    </a:cubicBezTo>
                    <a:cubicBezTo>
                      <a:pt x="2300383" y="918754"/>
                      <a:pt x="2290331" y="919802"/>
                      <a:pt x="2281382" y="923637"/>
                    </a:cubicBezTo>
                    <a:cubicBezTo>
                      <a:pt x="2268726" y="929061"/>
                      <a:pt x="2256112" y="934812"/>
                      <a:pt x="2244436" y="942109"/>
                    </a:cubicBezTo>
                    <a:cubicBezTo>
                      <a:pt x="2231382" y="950268"/>
                      <a:pt x="2221558" y="963567"/>
                      <a:pt x="2207491" y="969819"/>
                    </a:cubicBezTo>
                    <a:cubicBezTo>
                      <a:pt x="2193145" y="976195"/>
                      <a:pt x="2176539" y="975248"/>
                      <a:pt x="2161309" y="979055"/>
                    </a:cubicBezTo>
                    <a:cubicBezTo>
                      <a:pt x="2151864" y="981416"/>
                      <a:pt x="2143087" y="986102"/>
                      <a:pt x="2133600" y="988291"/>
                    </a:cubicBezTo>
                    <a:cubicBezTo>
                      <a:pt x="2103006" y="995351"/>
                      <a:pt x="2071022" y="996835"/>
                      <a:pt x="2041236" y="1006764"/>
                    </a:cubicBezTo>
                    <a:cubicBezTo>
                      <a:pt x="2005891" y="1018546"/>
                      <a:pt x="1983772" y="1027494"/>
                      <a:pt x="1948873" y="1034473"/>
                    </a:cubicBezTo>
                    <a:cubicBezTo>
                      <a:pt x="1848582" y="1054530"/>
                      <a:pt x="1936452" y="1033128"/>
                      <a:pt x="1847273" y="1052946"/>
                    </a:cubicBezTo>
                    <a:cubicBezTo>
                      <a:pt x="1764615" y="1071315"/>
                      <a:pt x="1863483" y="1053322"/>
                      <a:pt x="1754909" y="1071419"/>
                    </a:cubicBezTo>
                    <a:cubicBezTo>
                      <a:pt x="1728481" y="1084632"/>
                      <a:pt x="1717430" y="1092334"/>
                      <a:pt x="1690254" y="1099128"/>
                    </a:cubicBezTo>
                    <a:cubicBezTo>
                      <a:pt x="1675024" y="1102936"/>
                      <a:pt x="1659398" y="1104959"/>
                      <a:pt x="1644073" y="1108364"/>
                    </a:cubicBezTo>
                    <a:cubicBezTo>
                      <a:pt x="1631681" y="1111118"/>
                      <a:pt x="1619575" y="1115110"/>
                      <a:pt x="1607127" y="1117600"/>
                    </a:cubicBezTo>
                    <a:cubicBezTo>
                      <a:pt x="1588763" y="1121273"/>
                      <a:pt x="1569991" y="1122774"/>
                      <a:pt x="1551709" y="1126837"/>
                    </a:cubicBezTo>
                    <a:cubicBezTo>
                      <a:pt x="1542205" y="1128949"/>
                      <a:pt x="1533116" y="1132655"/>
                      <a:pt x="1524000" y="1136073"/>
                    </a:cubicBezTo>
                    <a:cubicBezTo>
                      <a:pt x="1508476" y="1141895"/>
                      <a:pt x="1494030" y="1151072"/>
                      <a:pt x="1477818" y="1154546"/>
                    </a:cubicBezTo>
                    <a:cubicBezTo>
                      <a:pt x="1450557" y="1160388"/>
                      <a:pt x="1422290" y="1159839"/>
                      <a:pt x="1394691" y="1163782"/>
                    </a:cubicBezTo>
                    <a:cubicBezTo>
                      <a:pt x="1379150" y="1166002"/>
                      <a:pt x="1364143" y="1171598"/>
                      <a:pt x="1348509" y="1173019"/>
                    </a:cubicBezTo>
                    <a:cubicBezTo>
                      <a:pt x="1165553" y="1189652"/>
                      <a:pt x="1238510" y="1174006"/>
                      <a:pt x="1089891" y="1191491"/>
                    </a:cubicBezTo>
                    <a:cubicBezTo>
                      <a:pt x="993887" y="1202786"/>
                      <a:pt x="1068347" y="1194569"/>
                      <a:pt x="1006763" y="1209964"/>
                    </a:cubicBezTo>
                    <a:cubicBezTo>
                      <a:pt x="991533" y="1213771"/>
                      <a:pt x="975976" y="1216121"/>
                      <a:pt x="960582" y="1219200"/>
                    </a:cubicBezTo>
                    <a:cubicBezTo>
                      <a:pt x="948267" y="1225358"/>
                      <a:pt x="936698" y="1233319"/>
                      <a:pt x="923636" y="1237673"/>
                    </a:cubicBezTo>
                    <a:cubicBezTo>
                      <a:pt x="908743" y="1242637"/>
                      <a:pt x="892779" y="1243503"/>
                      <a:pt x="877454" y="1246909"/>
                    </a:cubicBezTo>
                    <a:cubicBezTo>
                      <a:pt x="865062" y="1249663"/>
                      <a:pt x="852824" y="1253067"/>
                      <a:pt x="840509" y="1256146"/>
                    </a:cubicBezTo>
                    <a:cubicBezTo>
                      <a:pt x="787259" y="1291647"/>
                      <a:pt x="838627" y="1260911"/>
                      <a:pt x="785091" y="1283855"/>
                    </a:cubicBezTo>
                    <a:cubicBezTo>
                      <a:pt x="772435" y="1289279"/>
                      <a:pt x="761037" y="1297493"/>
                      <a:pt x="748145" y="1302328"/>
                    </a:cubicBezTo>
                    <a:cubicBezTo>
                      <a:pt x="733238" y="1307918"/>
                      <a:pt x="677558" y="1318292"/>
                      <a:pt x="665018" y="1320800"/>
                    </a:cubicBezTo>
                    <a:cubicBezTo>
                      <a:pt x="652703" y="1326958"/>
                      <a:pt x="640028" y="1332442"/>
                      <a:pt x="628073" y="1339273"/>
                    </a:cubicBezTo>
                    <a:cubicBezTo>
                      <a:pt x="618435" y="1344781"/>
                      <a:pt x="610292" y="1352782"/>
                      <a:pt x="600363" y="1357746"/>
                    </a:cubicBezTo>
                    <a:cubicBezTo>
                      <a:pt x="591655" y="1362100"/>
                      <a:pt x="581890" y="1363903"/>
                      <a:pt x="572654" y="1366982"/>
                    </a:cubicBezTo>
                    <a:lnTo>
                      <a:pt x="489527" y="1422400"/>
                    </a:lnTo>
                    <a:cubicBezTo>
                      <a:pt x="480291" y="1428558"/>
                      <a:pt x="472349" y="1437363"/>
                      <a:pt x="461818" y="1440873"/>
                    </a:cubicBezTo>
                    <a:lnTo>
                      <a:pt x="434109" y="1450109"/>
                    </a:lnTo>
                    <a:cubicBezTo>
                      <a:pt x="370590" y="1492456"/>
                      <a:pt x="399753" y="1480034"/>
                      <a:pt x="350982" y="1496291"/>
                    </a:cubicBezTo>
                    <a:cubicBezTo>
                      <a:pt x="332509" y="1508606"/>
                      <a:pt x="311262" y="1517538"/>
                      <a:pt x="295563" y="1533237"/>
                    </a:cubicBezTo>
                    <a:lnTo>
                      <a:pt x="240145" y="1588655"/>
                    </a:lnTo>
                    <a:cubicBezTo>
                      <a:pt x="230909" y="1597891"/>
                      <a:pt x="223304" y="1609118"/>
                      <a:pt x="212436" y="1616364"/>
                    </a:cubicBezTo>
                    <a:cubicBezTo>
                      <a:pt x="190507" y="1630983"/>
                      <a:pt x="167830" y="1645362"/>
                      <a:pt x="147782" y="1662546"/>
                    </a:cubicBezTo>
                    <a:cubicBezTo>
                      <a:pt x="137864" y="1671047"/>
                      <a:pt x="128092" y="1679944"/>
                      <a:pt x="120073" y="1690255"/>
                    </a:cubicBezTo>
                    <a:cubicBezTo>
                      <a:pt x="106443" y="1707780"/>
                      <a:pt x="95442" y="1727200"/>
                      <a:pt x="83127" y="1745673"/>
                    </a:cubicBezTo>
                    <a:lnTo>
                      <a:pt x="64654" y="1773382"/>
                    </a:lnTo>
                    <a:lnTo>
                      <a:pt x="46182" y="1801091"/>
                    </a:lnTo>
                    <a:cubicBezTo>
                      <a:pt x="32224" y="1856921"/>
                      <a:pt x="40957" y="1826004"/>
                      <a:pt x="18473" y="1893455"/>
                    </a:cubicBezTo>
                    <a:lnTo>
                      <a:pt x="9236" y="1921164"/>
                    </a:lnTo>
                    <a:lnTo>
                      <a:pt x="0" y="1948873"/>
                    </a:lnTo>
                    <a:cubicBezTo>
                      <a:pt x="3079" y="2115128"/>
                      <a:pt x="3405" y="2281456"/>
                      <a:pt x="9236" y="2447637"/>
                    </a:cubicBezTo>
                    <a:cubicBezTo>
                      <a:pt x="9577" y="2457367"/>
                      <a:pt x="16731" y="2465767"/>
                      <a:pt x="18473" y="2475346"/>
                    </a:cubicBezTo>
                    <a:cubicBezTo>
                      <a:pt x="22913" y="2499768"/>
                      <a:pt x="3025" y="2546623"/>
                      <a:pt x="27709" y="2549237"/>
                    </a:cubicBezTo>
                    <a:cubicBezTo>
                      <a:pt x="284908" y="2576470"/>
                      <a:pt x="544945" y="2555394"/>
                      <a:pt x="803563" y="2558473"/>
                    </a:cubicBezTo>
                    <a:cubicBezTo>
                      <a:pt x="822036" y="2561552"/>
                      <a:pt x="840813" y="2563167"/>
                      <a:pt x="858982" y="2567709"/>
                    </a:cubicBezTo>
                    <a:cubicBezTo>
                      <a:pt x="877873" y="2572432"/>
                      <a:pt x="895927" y="2580024"/>
                      <a:pt x="914400" y="2586182"/>
                    </a:cubicBezTo>
                    <a:cubicBezTo>
                      <a:pt x="923636" y="2589261"/>
                      <a:pt x="932505" y="2593818"/>
                      <a:pt x="942109" y="2595419"/>
                    </a:cubicBezTo>
                    <a:lnTo>
                      <a:pt x="997527" y="2604655"/>
                    </a:lnTo>
                    <a:cubicBezTo>
                      <a:pt x="1009842" y="2610813"/>
                      <a:pt x="1021581" y="2618293"/>
                      <a:pt x="1034473" y="2623128"/>
                    </a:cubicBezTo>
                    <a:cubicBezTo>
                      <a:pt x="1046359" y="2627585"/>
                      <a:pt x="1059212" y="2628877"/>
                      <a:pt x="1071418" y="2632364"/>
                    </a:cubicBezTo>
                    <a:cubicBezTo>
                      <a:pt x="1080779" y="2635039"/>
                      <a:pt x="1089395" y="2641310"/>
                      <a:pt x="1099127" y="2641600"/>
                    </a:cubicBezTo>
                    <a:cubicBezTo>
                      <a:pt x="1296106" y="2647480"/>
                      <a:pt x="1493216" y="2647497"/>
                      <a:pt x="1690254" y="2650837"/>
                    </a:cubicBezTo>
                    <a:lnTo>
                      <a:pt x="2189018" y="2660073"/>
                    </a:lnTo>
                    <a:cubicBezTo>
                      <a:pt x="2320083" y="2676455"/>
                      <a:pt x="2323118" y="2679017"/>
                      <a:pt x="2512291" y="2678546"/>
                    </a:cubicBezTo>
                    <a:lnTo>
                      <a:pt x="5975927" y="2660073"/>
                    </a:lnTo>
                    <a:cubicBezTo>
                      <a:pt x="5985163" y="2653915"/>
                      <a:pt x="5995787" y="2649449"/>
                      <a:pt x="6003636" y="2641600"/>
                    </a:cubicBezTo>
                    <a:cubicBezTo>
                      <a:pt x="6015231" y="2630005"/>
                      <a:pt x="6035149" y="2589623"/>
                      <a:pt x="6040582" y="2576946"/>
                    </a:cubicBezTo>
                    <a:cubicBezTo>
                      <a:pt x="6044417" y="2567997"/>
                      <a:pt x="6045983" y="2558186"/>
                      <a:pt x="6049818" y="2549237"/>
                    </a:cubicBezTo>
                    <a:cubicBezTo>
                      <a:pt x="6055242" y="2536581"/>
                      <a:pt x="6062133" y="2524606"/>
                      <a:pt x="6068291" y="2512291"/>
                    </a:cubicBezTo>
                    <a:cubicBezTo>
                      <a:pt x="6071370" y="2499976"/>
                      <a:pt x="6074867" y="2487758"/>
                      <a:pt x="6077527" y="2475346"/>
                    </a:cubicBezTo>
                    <a:cubicBezTo>
                      <a:pt x="6086609" y="2432962"/>
                      <a:pt x="6093188" y="2388203"/>
                      <a:pt x="6105236" y="2346037"/>
                    </a:cubicBezTo>
                    <a:cubicBezTo>
                      <a:pt x="6107911" y="2336676"/>
                      <a:pt x="6111394" y="2327564"/>
                      <a:pt x="6114473" y="2318328"/>
                    </a:cubicBezTo>
                    <a:cubicBezTo>
                      <a:pt x="6118144" y="2263267"/>
                      <a:pt x="6122620" y="2127635"/>
                      <a:pt x="6142182" y="2068946"/>
                    </a:cubicBezTo>
                    <a:lnTo>
                      <a:pt x="6151418" y="2041237"/>
                    </a:lnTo>
                    <a:cubicBezTo>
                      <a:pt x="6148339" y="1644073"/>
                      <a:pt x="6148022" y="1246879"/>
                      <a:pt x="6142182" y="849746"/>
                    </a:cubicBezTo>
                    <a:cubicBezTo>
                      <a:pt x="6141288" y="788972"/>
                      <a:pt x="6139966" y="795623"/>
                      <a:pt x="6114473" y="757382"/>
                    </a:cubicBezTo>
                    <a:cubicBezTo>
                      <a:pt x="6111394" y="735831"/>
                      <a:pt x="6109506" y="714075"/>
                      <a:pt x="6105236" y="692728"/>
                    </a:cubicBezTo>
                    <a:cubicBezTo>
                      <a:pt x="6100705" y="670075"/>
                      <a:pt x="6087542" y="648103"/>
                      <a:pt x="6077527" y="628073"/>
                    </a:cubicBezTo>
                    <a:cubicBezTo>
                      <a:pt x="6074448" y="609600"/>
                      <a:pt x="6073672" y="590593"/>
                      <a:pt x="6068291" y="572655"/>
                    </a:cubicBezTo>
                    <a:cubicBezTo>
                      <a:pt x="6062514" y="553397"/>
                      <a:pt x="6029882" y="503520"/>
                      <a:pt x="6022109" y="489528"/>
                    </a:cubicBezTo>
                    <a:cubicBezTo>
                      <a:pt x="6015422" y="477492"/>
                      <a:pt x="6009060" y="465238"/>
                      <a:pt x="6003636" y="452582"/>
                    </a:cubicBezTo>
                    <a:cubicBezTo>
                      <a:pt x="5999801" y="443633"/>
                      <a:pt x="5999230" y="433326"/>
                      <a:pt x="5994400" y="424873"/>
                    </a:cubicBezTo>
                    <a:cubicBezTo>
                      <a:pt x="5977834" y="395883"/>
                      <a:pt x="5919305" y="334786"/>
                      <a:pt x="5902036" y="323273"/>
                    </a:cubicBezTo>
                    <a:cubicBezTo>
                      <a:pt x="5892800" y="317115"/>
                      <a:pt x="5883740" y="310683"/>
                      <a:pt x="5874327" y="304800"/>
                    </a:cubicBezTo>
                    <a:cubicBezTo>
                      <a:pt x="5845895" y="287030"/>
                      <a:pt x="5826221" y="277372"/>
                      <a:pt x="5800436" y="258619"/>
                    </a:cubicBezTo>
                    <a:cubicBezTo>
                      <a:pt x="5775537" y="240510"/>
                      <a:pt x="5751175" y="221673"/>
                      <a:pt x="5726545" y="203200"/>
                    </a:cubicBezTo>
                    <a:cubicBezTo>
                      <a:pt x="5714230" y="193964"/>
                      <a:pt x="5704204" y="180359"/>
                      <a:pt x="5689600" y="175491"/>
                    </a:cubicBezTo>
                    <a:lnTo>
                      <a:pt x="5661891" y="166255"/>
                    </a:lnTo>
                    <a:cubicBezTo>
                      <a:pt x="5616276" y="135845"/>
                      <a:pt x="5651917" y="154525"/>
                      <a:pt x="5588000" y="138546"/>
                    </a:cubicBezTo>
                    <a:cubicBezTo>
                      <a:pt x="5567047" y="133308"/>
                      <a:pt x="5531040" y="117186"/>
                      <a:pt x="5514109" y="110837"/>
                    </a:cubicBezTo>
                    <a:cubicBezTo>
                      <a:pt x="5487598" y="100896"/>
                      <a:pt x="5478581" y="99645"/>
                      <a:pt x="5449454" y="92364"/>
                    </a:cubicBezTo>
                    <a:cubicBezTo>
                      <a:pt x="5429843" y="77656"/>
                      <a:pt x="5400921" y="52521"/>
                      <a:pt x="5375563" y="46182"/>
                    </a:cubicBezTo>
                    <a:cubicBezTo>
                      <a:pt x="5351482" y="40162"/>
                      <a:pt x="5326303" y="40025"/>
                      <a:pt x="5301673" y="36946"/>
                    </a:cubicBezTo>
                    <a:cubicBezTo>
                      <a:pt x="5292436" y="30788"/>
                      <a:pt x="5284596" y="21663"/>
                      <a:pt x="5273963" y="18473"/>
                    </a:cubicBezTo>
                    <a:cubicBezTo>
                      <a:pt x="5253111" y="12217"/>
                      <a:pt x="5230783" y="12816"/>
                      <a:pt x="5209309" y="9237"/>
                    </a:cubicBezTo>
                    <a:cubicBezTo>
                      <a:pt x="5193824" y="6656"/>
                      <a:pt x="5178521" y="3079"/>
                      <a:pt x="5163127" y="0"/>
                    </a:cubicBezTo>
                    <a:cubicBezTo>
                      <a:pt x="5064606" y="3079"/>
                      <a:pt x="4965609" y="-906"/>
                      <a:pt x="4867563" y="9237"/>
                    </a:cubicBezTo>
                    <a:cubicBezTo>
                      <a:pt x="4856521" y="10379"/>
                      <a:pt x="4884504" y="25017"/>
                      <a:pt x="4895273" y="27709"/>
                    </a:cubicBezTo>
                    <a:cubicBezTo>
                      <a:pt x="4910207" y="31442"/>
                      <a:pt x="4924521" y="20013"/>
                      <a:pt x="4932218" y="369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90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596" y="2228426"/>
            <a:ext cx="9230860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 CON LẮNG NGHE THẬT KĨ NÉT NHẠC SAU </a:t>
            </a:r>
          </a:p>
          <a:p>
            <a:pPr algn="ctr"/>
            <a:endParaRPr lang="en-US" sz="1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VÀ CHO CÔ BIẾT, NÉT NHẠC NÀY CÓ TRONG BÀI</a:t>
            </a:r>
          </a:p>
          <a:p>
            <a:pPr algn="ctr"/>
            <a:endParaRPr lang="en-US" sz="14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HÁT NÀO? CON HÃY HÁT LẠI CÂU HÁT ĐÓ?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8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6611" y="349679"/>
            <a:ext cx="10878777" cy="6158642"/>
            <a:chOff x="1848932" y="784497"/>
            <a:chExt cx="10059699" cy="5874919"/>
          </a:xfrm>
        </p:grpSpPr>
        <p:grpSp>
          <p:nvGrpSpPr>
            <p:cNvPr id="5" name="Group 4"/>
            <p:cNvGrpSpPr/>
            <p:nvPr/>
          </p:nvGrpSpPr>
          <p:grpSpPr>
            <a:xfrm>
              <a:off x="1848932" y="784497"/>
              <a:ext cx="10059699" cy="5874918"/>
              <a:chOff x="1799792" y="784500"/>
              <a:chExt cx="10059699" cy="587491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/>
              <a:srcRect b="46824"/>
              <a:stretch/>
            </p:blipFill>
            <p:spPr>
              <a:xfrm>
                <a:off x="1799792" y="784500"/>
                <a:ext cx="10059699" cy="5874918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241964" y="3306618"/>
                <a:ext cx="8506691" cy="3417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10691" y="4802909"/>
                <a:ext cx="8460509" cy="3602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687782" y="6280727"/>
                <a:ext cx="8007927" cy="3786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3241964" y="3306618"/>
              <a:ext cx="614848" cy="3786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4585854" y="3306618"/>
              <a:ext cx="614848" cy="3786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6263934" y="3306617"/>
              <a:ext cx="614848" cy="3786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7706106" y="3306616"/>
              <a:ext cx="614848" cy="3786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8840854" y="3306616"/>
              <a:ext cx="614848" cy="3786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10388285" y="3306615"/>
              <a:ext cx="614848" cy="3786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2410691" y="4802909"/>
              <a:ext cx="614848" cy="3786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3971006" y="4802908"/>
              <a:ext cx="614848" cy="3786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5529328" y="4802908"/>
              <a:ext cx="614848" cy="3786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7059312" y="4802908"/>
              <a:ext cx="614848" cy="3786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8589296" y="4802907"/>
              <a:ext cx="614848" cy="37869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10147618" y="4765964"/>
              <a:ext cx="614848" cy="37869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2695967" y="6280725"/>
              <a:ext cx="614848" cy="37869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4923717" y="6262254"/>
              <a:ext cx="614848" cy="3786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7674160" y="6262253"/>
              <a:ext cx="614848" cy="37869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40869" t="63853" r="41529" b="28454"/>
            <a:stretch/>
          </p:blipFill>
          <p:spPr>
            <a:xfrm>
              <a:off x="9939692" y="6280724"/>
              <a:ext cx="614848" cy="378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9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2978" y="316499"/>
            <a:ext cx="896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HÁT VÀ GÕ ĐỆM THEO HÌNH TIẾT TẤU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81263" y="1771353"/>
            <a:ext cx="6336775" cy="1200329"/>
            <a:chOff x="1878063" y="1771354"/>
            <a:chExt cx="6336775" cy="12003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07" t="46652"/>
            <a:stretch/>
          </p:blipFill>
          <p:spPr>
            <a:xfrm>
              <a:off x="2401455" y="1838037"/>
              <a:ext cx="788800" cy="1066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07" t="46652"/>
            <a:stretch/>
          </p:blipFill>
          <p:spPr>
            <a:xfrm>
              <a:off x="3403601" y="1838037"/>
              <a:ext cx="788800" cy="10669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07" t="46652"/>
            <a:stretch/>
          </p:blipFill>
          <p:spPr>
            <a:xfrm>
              <a:off x="4405747" y="1838037"/>
              <a:ext cx="788800" cy="1066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07" t="46652"/>
            <a:stretch/>
          </p:blipFill>
          <p:spPr>
            <a:xfrm>
              <a:off x="5407893" y="1838037"/>
              <a:ext cx="788800" cy="1066964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6410039" y="1974355"/>
              <a:ext cx="9236" cy="7943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07" t="46652"/>
            <a:stretch/>
          </p:blipFill>
          <p:spPr>
            <a:xfrm>
              <a:off x="6862620" y="1838037"/>
              <a:ext cx="788800" cy="10669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55" t="11297" r="12785" b="40734"/>
            <a:stretch/>
          </p:blipFill>
          <p:spPr>
            <a:xfrm>
              <a:off x="7821385" y="2106055"/>
              <a:ext cx="393453" cy="44085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878063" y="1771354"/>
              <a:ext cx="31004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2497528" y="3012537"/>
            <a:ext cx="593125" cy="4164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66760" t="15475" r="16602"/>
          <a:stretch/>
        </p:blipFill>
        <p:spPr>
          <a:xfrm>
            <a:off x="2464292" y="3536536"/>
            <a:ext cx="626361" cy="4200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3481201" y="2971683"/>
            <a:ext cx="593125" cy="4164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4464874" y="3012537"/>
            <a:ext cx="593125" cy="4164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5472727" y="2971682"/>
            <a:ext cx="593125" cy="4164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6962402" y="3012537"/>
            <a:ext cx="593125" cy="4164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66760" t="15475" r="16602"/>
          <a:stretch/>
        </p:blipFill>
        <p:spPr>
          <a:xfrm>
            <a:off x="3447965" y="3536536"/>
            <a:ext cx="626361" cy="4200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66760" t="15475" r="16602"/>
          <a:stretch/>
        </p:blipFill>
        <p:spPr>
          <a:xfrm>
            <a:off x="4448255" y="3536536"/>
            <a:ext cx="626361" cy="4200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66760" t="15475" r="16602"/>
          <a:stretch/>
        </p:blipFill>
        <p:spPr>
          <a:xfrm>
            <a:off x="5456108" y="3536536"/>
            <a:ext cx="626361" cy="4200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66760" t="15475" r="16602"/>
          <a:stretch/>
        </p:blipFill>
        <p:spPr>
          <a:xfrm>
            <a:off x="6962402" y="3536536"/>
            <a:ext cx="626361" cy="4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68219" y="387927"/>
            <a:ext cx="10741890" cy="6132946"/>
            <a:chOff x="868219" y="387927"/>
            <a:chExt cx="10741890" cy="6132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3311" t="15280" r="4301" b="43892"/>
            <a:stretch/>
          </p:blipFill>
          <p:spPr>
            <a:xfrm>
              <a:off x="868219" y="387927"/>
              <a:ext cx="10741890" cy="613294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456873" y="3057236"/>
              <a:ext cx="8793018" cy="350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60945" y="4544291"/>
              <a:ext cx="8672946" cy="397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10327" y="6086764"/>
              <a:ext cx="8331200" cy="434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2456873" y="3057236"/>
            <a:ext cx="593125" cy="416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3117273" y="3057236"/>
            <a:ext cx="593125" cy="416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3806382" y="3057236"/>
            <a:ext cx="593125" cy="416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4551907" y="3057236"/>
            <a:ext cx="593125" cy="416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5509302" y="3057236"/>
            <a:ext cx="593125" cy="4164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8183229" y="3057236"/>
            <a:ext cx="593125" cy="4164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8963701" y="3058062"/>
            <a:ext cx="593125" cy="4164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9695994" y="3052204"/>
            <a:ext cx="593125" cy="4164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10452378" y="3057235"/>
            <a:ext cx="593125" cy="4164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1654741" y="4534641"/>
            <a:ext cx="593125" cy="4164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4848469" y="4534229"/>
            <a:ext cx="593125" cy="4164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5592372" y="4541569"/>
            <a:ext cx="593125" cy="4164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6378894" y="4548082"/>
            <a:ext cx="593125" cy="4164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7067002" y="4553527"/>
            <a:ext cx="593125" cy="4164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8008115" y="4548082"/>
            <a:ext cx="593125" cy="4164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1951303" y="6086764"/>
            <a:ext cx="593125" cy="4164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3117273" y="6064742"/>
            <a:ext cx="593125" cy="4164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4200357" y="6077115"/>
            <a:ext cx="593125" cy="4164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5366327" y="6072911"/>
            <a:ext cx="593125" cy="4164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40529" t="11494" r="42833"/>
          <a:stretch/>
        </p:blipFill>
        <p:spPr>
          <a:xfrm>
            <a:off x="6958164" y="6086764"/>
            <a:ext cx="593125" cy="4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9731" y="233372"/>
            <a:ext cx="71036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rgbClr val="7030A0"/>
                </a:solidFill>
                <a:effectLst/>
              </a:rPr>
              <a:t>GIỚI THIỆU HÌNH NỐT TRẮNG</a:t>
            </a:r>
            <a:endParaRPr lang="en-US" sz="44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5" t="24424" r="49605" b="50619"/>
          <a:stretch/>
        </p:blipFill>
        <p:spPr>
          <a:xfrm>
            <a:off x="3518699" y="1505527"/>
            <a:ext cx="970174" cy="1588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7564" y="2116783"/>
            <a:ext cx="39821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 NỐT TRẮNG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88873" y="2556815"/>
            <a:ext cx="877455" cy="386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9446" y="362681"/>
            <a:ext cx="8679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GIỚI THIỆU HÌNH NỐT TRẮNG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5" t="24424" r="49605" b="50619"/>
          <a:stretch/>
        </p:blipFill>
        <p:spPr>
          <a:xfrm>
            <a:off x="2559348" y="2005104"/>
            <a:ext cx="879925" cy="1440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463966">
            <a:off x="3277405" y="3318921"/>
            <a:ext cx="22781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44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nốt</a:t>
            </a:r>
            <a:endParaRPr lang="en-US" sz="4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1219345">
            <a:off x="3530387" y="1614452"/>
            <a:ext cx="22188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Đuôi</a:t>
            </a:r>
            <a:r>
              <a:rPr lang="en-US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nốt</a:t>
            </a:r>
            <a:endParaRPr lang="en-US" sz="4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77463" y="2227306"/>
            <a:ext cx="317206" cy="3026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66424" y="3143340"/>
            <a:ext cx="339147" cy="3862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 rot="20776391">
            <a:off x="6178036" y="2397002"/>
            <a:ext cx="4823264" cy="128725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75777" y="3630298"/>
            <a:ext cx="618412" cy="2863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20776153">
            <a:off x="6349040" y="2490225"/>
            <a:ext cx="42673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2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2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tròn</a:t>
            </a:r>
            <a:r>
              <a:rPr lang="en-US" sz="32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oặc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bầu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dục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rỗng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200" b="1" cap="none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8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5787" y="362681"/>
            <a:ext cx="7567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7030A0"/>
                </a:solidFill>
              </a:rPr>
              <a:t>ĐỘ DÀI 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HÌNH NỐT TRẮNG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5" t="24424" r="49605" b="50619"/>
          <a:stretch/>
        </p:blipFill>
        <p:spPr>
          <a:xfrm>
            <a:off x="2590350" y="1806786"/>
            <a:ext cx="879925" cy="14408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6707" r="66195" b="80529"/>
          <a:stretch/>
        </p:blipFill>
        <p:spPr>
          <a:xfrm>
            <a:off x="3639125" y="2343574"/>
            <a:ext cx="600364" cy="6188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8" t="49762" r="51185" b="26424"/>
          <a:stretch/>
        </p:blipFill>
        <p:spPr>
          <a:xfrm>
            <a:off x="4410362" y="1806786"/>
            <a:ext cx="808183" cy="1311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8" t="49762" r="51185" b="26424"/>
          <a:stretch/>
        </p:blipFill>
        <p:spPr>
          <a:xfrm>
            <a:off x="6400799" y="1806786"/>
            <a:ext cx="808183" cy="1311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 t="29086" r="39394" b="54912"/>
          <a:stretch/>
        </p:blipFill>
        <p:spPr>
          <a:xfrm>
            <a:off x="5560291" y="2265065"/>
            <a:ext cx="535709" cy="77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6707" r="66195" b="80529"/>
          <a:stretch/>
        </p:blipFill>
        <p:spPr>
          <a:xfrm>
            <a:off x="7409872" y="2343574"/>
            <a:ext cx="600364" cy="6188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11126" y="2133603"/>
            <a:ext cx="2409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phách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0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87171" y="332511"/>
            <a:ext cx="42851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.VnBahamasBH" panose="020BE200000000000000" pitchFamily="34" charset="0"/>
              </a:rPr>
              <a:t>BµI TËP TIÕT TÊU</a:t>
            </a:r>
            <a:endParaRPr lang="en-US" sz="4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.VnBahamasBH" panose="020BE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8" t="68917" r="49977" b="21026"/>
          <a:stretch/>
        </p:blipFill>
        <p:spPr>
          <a:xfrm>
            <a:off x="3027221" y="1434463"/>
            <a:ext cx="5987470" cy="991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815" t="68917" r="5872" b="21026"/>
          <a:stretch/>
        </p:blipFill>
        <p:spPr>
          <a:xfrm>
            <a:off x="3100028" y="2979521"/>
            <a:ext cx="5948220" cy="991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3666837" y="2370162"/>
            <a:ext cx="403924" cy="387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4306453" y="2370162"/>
            <a:ext cx="403924" cy="387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5125408" y="2348151"/>
            <a:ext cx="403924" cy="387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6378945" y="2366576"/>
            <a:ext cx="403924" cy="387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6896020" y="2366575"/>
            <a:ext cx="403924" cy="387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7694346" y="2366574"/>
            <a:ext cx="403924" cy="38792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562556" y="2299250"/>
            <a:ext cx="691586" cy="679275"/>
            <a:chOff x="6583194" y="3175046"/>
            <a:chExt cx="1556381" cy="1430524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310720" y="3447520"/>
              <a:ext cx="1397028" cy="852079"/>
              <a:chOff x="2818137" y="0"/>
              <a:chExt cx="7592292" cy="56342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59016" t="59259" r="32120" b="29293"/>
              <a:stretch/>
            </p:blipFill>
            <p:spPr>
              <a:xfrm>
                <a:off x="2818137" y="0"/>
                <a:ext cx="7592292" cy="5515767"/>
              </a:xfrm>
              <a:prstGeom prst="rect">
                <a:avLst/>
              </a:prstGeom>
            </p:spPr>
          </p:pic>
          <p:sp>
            <p:nvSpPr>
              <p:cNvPr id="18" name="Freeform 17"/>
              <p:cNvSpPr/>
              <p:nvPr/>
            </p:nvSpPr>
            <p:spPr>
              <a:xfrm>
                <a:off x="3195782" y="2955636"/>
                <a:ext cx="6151418" cy="2678596"/>
              </a:xfrm>
              <a:custGeom>
                <a:avLst/>
                <a:gdLst>
                  <a:gd name="connsiteX0" fmla="*/ 4932218 w 6151418"/>
                  <a:gd name="connsiteY0" fmla="*/ 36946 h 2678596"/>
                  <a:gd name="connsiteX1" fmla="*/ 4941454 w 6151418"/>
                  <a:gd name="connsiteY1" fmla="*/ 129309 h 2678596"/>
                  <a:gd name="connsiteX2" fmla="*/ 4932218 w 6151418"/>
                  <a:gd name="connsiteY2" fmla="*/ 489528 h 2678596"/>
                  <a:gd name="connsiteX3" fmla="*/ 4913745 w 6151418"/>
                  <a:gd name="connsiteY3" fmla="*/ 544946 h 2678596"/>
                  <a:gd name="connsiteX4" fmla="*/ 4904509 w 6151418"/>
                  <a:gd name="connsiteY4" fmla="*/ 572655 h 2678596"/>
                  <a:gd name="connsiteX5" fmla="*/ 4895273 w 6151418"/>
                  <a:gd name="connsiteY5" fmla="*/ 600364 h 2678596"/>
                  <a:gd name="connsiteX6" fmla="*/ 4876800 w 6151418"/>
                  <a:gd name="connsiteY6" fmla="*/ 665019 h 2678596"/>
                  <a:gd name="connsiteX7" fmla="*/ 4849091 w 6151418"/>
                  <a:gd name="connsiteY7" fmla="*/ 692728 h 2678596"/>
                  <a:gd name="connsiteX8" fmla="*/ 4821382 w 6151418"/>
                  <a:gd name="connsiteY8" fmla="*/ 766619 h 2678596"/>
                  <a:gd name="connsiteX9" fmla="*/ 4812145 w 6151418"/>
                  <a:gd name="connsiteY9" fmla="*/ 803564 h 2678596"/>
                  <a:gd name="connsiteX10" fmla="*/ 4793673 w 6151418"/>
                  <a:gd name="connsiteY10" fmla="*/ 831273 h 2678596"/>
                  <a:gd name="connsiteX11" fmla="*/ 4784436 w 6151418"/>
                  <a:gd name="connsiteY11" fmla="*/ 858982 h 2678596"/>
                  <a:gd name="connsiteX12" fmla="*/ 4729018 w 6151418"/>
                  <a:gd name="connsiteY12" fmla="*/ 923637 h 2678596"/>
                  <a:gd name="connsiteX13" fmla="*/ 4682836 w 6151418"/>
                  <a:gd name="connsiteY13" fmla="*/ 1006764 h 2678596"/>
                  <a:gd name="connsiteX14" fmla="*/ 4664363 w 6151418"/>
                  <a:gd name="connsiteY14" fmla="*/ 1034473 h 2678596"/>
                  <a:gd name="connsiteX15" fmla="*/ 4636654 w 6151418"/>
                  <a:gd name="connsiteY15" fmla="*/ 1089891 h 2678596"/>
                  <a:gd name="connsiteX16" fmla="*/ 4608945 w 6151418"/>
                  <a:gd name="connsiteY16" fmla="*/ 1117600 h 2678596"/>
                  <a:gd name="connsiteX17" fmla="*/ 4572000 w 6151418"/>
                  <a:gd name="connsiteY17" fmla="*/ 1173019 h 2678596"/>
                  <a:gd name="connsiteX18" fmla="*/ 4544291 w 6151418"/>
                  <a:gd name="connsiteY18" fmla="*/ 1200728 h 2678596"/>
                  <a:gd name="connsiteX19" fmla="*/ 4525818 w 6151418"/>
                  <a:gd name="connsiteY19" fmla="*/ 1228437 h 2678596"/>
                  <a:gd name="connsiteX20" fmla="*/ 4442691 w 6151418"/>
                  <a:gd name="connsiteY20" fmla="*/ 1274619 h 2678596"/>
                  <a:gd name="connsiteX21" fmla="*/ 4387273 w 6151418"/>
                  <a:gd name="connsiteY21" fmla="*/ 1311564 h 2678596"/>
                  <a:gd name="connsiteX22" fmla="*/ 4359563 w 6151418"/>
                  <a:gd name="connsiteY22" fmla="*/ 1330037 h 2678596"/>
                  <a:gd name="connsiteX23" fmla="*/ 4304145 w 6151418"/>
                  <a:gd name="connsiteY23" fmla="*/ 1348509 h 2678596"/>
                  <a:gd name="connsiteX24" fmla="*/ 4257963 w 6151418"/>
                  <a:gd name="connsiteY24" fmla="*/ 1385455 h 2678596"/>
                  <a:gd name="connsiteX25" fmla="*/ 4202545 w 6151418"/>
                  <a:gd name="connsiteY25" fmla="*/ 1422400 h 2678596"/>
                  <a:gd name="connsiteX26" fmla="*/ 4174836 w 6151418"/>
                  <a:gd name="connsiteY26" fmla="*/ 1431637 h 2678596"/>
                  <a:gd name="connsiteX27" fmla="*/ 4147127 w 6151418"/>
                  <a:gd name="connsiteY27" fmla="*/ 1450109 h 2678596"/>
                  <a:gd name="connsiteX28" fmla="*/ 4100945 w 6151418"/>
                  <a:gd name="connsiteY28" fmla="*/ 1459346 h 2678596"/>
                  <a:gd name="connsiteX29" fmla="*/ 4045527 w 6151418"/>
                  <a:gd name="connsiteY29" fmla="*/ 1477819 h 2678596"/>
                  <a:gd name="connsiteX30" fmla="*/ 4017818 w 6151418"/>
                  <a:gd name="connsiteY30" fmla="*/ 1487055 h 2678596"/>
                  <a:gd name="connsiteX31" fmla="*/ 3980873 w 6151418"/>
                  <a:gd name="connsiteY31" fmla="*/ 1505528 h 2678596"/>
                  <a:gd name="connsiteX32" fmla="*/ 3953163 w 6151418"/>
                  <a:gd name="connsiteY32" fmla="*/ 1524000 h 2678596"/>
                  <a:gd name="connsiteX33" fmla="*/ 3916218 w 6151418"/>
                  <a:gd name="connsiteY33" fmla="*/ 1533237 h 2678596"/>
                  <a:gd name="connsiteX34" fmla="*/ 3888509 w 6151418"/>
                  <a:gd name="connsiteY34" fmla="*/ 1551709 h 2678596"/>
                  <a:gd name="connsiteX35" fmla="*/ 3851563 w 6151418"/>
                  <a:gd name="connsiteY35" fmla="*/ 1560946 h 2678596"/>
                  <a:gd name="connsiteX36" fmla="*/ 3823854 w 6151418"/>
                  <a:gd name="connsiteY36" fmla="*/ 1570182 h 2678596"/>
                  <a:gd name="connsiteX37" fmla="*/ 3768436 w 6151418"/>
                  <a:gd name="connsiteY37" fmla="*/ 1579419 h 2678596"/>
                  <a:gd name="connsiteX38" fmla="*/ 3740727 w 6151418"/>
                  <a:gd name="connsiteY38" fmla="*/ 1588655 h 2678596"/>
                  <a:gd name="connsiteX39" fmla="*/ 3703782 w 6151418"/>
                  <a:gd name="connsiteY39" fmla="*/ 1597891 h 2678596"/>
                  <a:gd name="connsiteX40" fmla="*/ 3648363 w 6151418"/>
                  <a:gd name="connsiteY40" fmla="*/ 1625600 h 2678596"/>
                  <a:gd name="connsiteX41" fmla="*/ 3611418 w 6151418"/>
                  <a:gd name="connsiteY41" fmla="*/ 1644073 h 2678596"/>
                  <a:gd name="connsiteX42" fmla="*/ 3556000 w 6151418"/>
                  <a:gd name="connsiteY42" fmla="*/ 1671782 h 2678596"/>
                  <a:gd name="connsiteX43" fmla="*/ 3482109 w 6151418"/>
                  <a:gd name="connsiteY43" fmla="*/ 1699491 h 2678596"/>
                  <a:gd name="connsiteX44" fmla="*/ 3408218 w 6151418"/>
                  <a:gd name="connsiteY44" fmla="*/ 1727200 h 2678596"/>
                  <a:gd name="connsiteX45" fmla="*/ 3306618 w 6151418"/>
                  <a:gd name="connsiteY45" fmla="*/ 1745673 h 2678596"/>
                  <a:gd name="connsiteX46" fmla="*/ 3223491 w 6151418"/>
                  <a:gd name="connsiteY46" fmla="*/ 1764146 h 2678596"/>
                  <a:gd name="connsiteX47" fmla="*/ 3168073 w 6151418"/>
                  <a:gd name="connsiteY47" fmla="*/ 1782619 h 2678596"/>
                  <a:gd name="connsiteX48" fmla="*/ 3121891 w 6151418"/>
                  <a:gd name="connsiteY48" fmla="*/ 1791855 h 2678596"/>
                  <a:gd name="connsiteX49" fmla="*/ 3066473 w 6151418"/>
                  <a:gd name="connsiteY49" fmla="*/ 1810328 h 2678596"/>
                  <a:gd name="connsiteX50" fmla="*/ 3011054 w 6151418"/>
                  <a:gd name="connsiteY50" fmla="*/ 1828800 h 2678596"/>
                  <a:gd name="connsiteX51" fmla="*/ 2983345 w 6151418"/>
                  <a:gd name="connsiteY51" fmla="*/ 1838037 h 2678596"/>
                  <a:gd name="connsiteX52" fmla="*/ 2918691 w 6151418"/>
                  <a:gd name="connsiteY52" fmla="*/ 1847273 h 2678596"/>
                  <a:gd name="connsiteX53" fmla="*/ 2835563 w 6151418"/>
                  <a:gd name="connsiteY53" fmla="*/ 1865746 h 2678596"/>
                  <a:gd name="connsiteX54" fmla="*/ 2780145 w 6151418"/>
                  <a:gd name="connsiteY54" fmla="*/ 1884219 h 2678596"/>
                  <a:gd name="connsiteX55" fmla="*/ 2752436 w 6151418"/>
                  <a:gd name="connsiteY55" fmla="*/ 1893455 h 2678596"/>
                  <a:gd name="connsiteX56" fmla="*/ 2678545 w 6151418"/>
                  <a:gd name="connsiteY56" fmla="*/ 1911928 h 2678596"/>
                  <a:gd name="connsiteX57" fmla="*/ 2623127 w 6151418"/>
                  <a:gd name="connsiteY57" fmla="*/ 1930400 h 2678596"/>
                  <a:gd name="connsiteX58" fmla="*/ 2576945 w 6151418"/>
                  <a:gd name="connsiteY58" fmla="*/ 1939637 h 2678596"/>
                  <a:gd name="connsiteX59" fmla="*/ 2466109 w 6151418"/>
                  <a:gd name="connsiteY59" fmla="*/ 1967346 h 2678596"/>
                  <a:gd name="connsiteX60" fmla="*/ 2382982 w 6151418"/>
                  <a:gd name="connsiteY60" fmla="*/ 1995055 h 2678596"/>
                  <a:gd name="connsiteX61" fmla="*/ 2327563 w 6151418"/>
                  <a:gd name="connsiteY61" fmla="*/ 2013528 h 2678596"/>
                  <a:gd name="connsiteX62" fmla="*/ 2244436 w 6151418"/>
                  <a:gd name="connsiteY62" fmla="*/ 2041237 h 2678596"/>
                  <a:gd name="connsiteX63" fmla="*/ 2216727 w 6151418"/>
                  <a:gd name="connsiteY63" fmla="*/ 2050473 h 2678596"/>
                  <a:gd name="connsiteX64" fmla="*/ 2189018 w 6151418"/>
                  <a:gd name="connsiteY64" fmla="*/ 2059709 h 2678596"/>
                  <a:gd name="connsiteX65" fmla="*/ 2152073 w 6151418"/>
                  <a:gd name="connsiteY65" fmla="*/ 2068946 h 2678596"/>
                  <a:gd name="connsiteX66" fmla="*/ 2124363 w 6151418"/>
                  <a:gd name="connsiteY66" fmla="*/ 2078182 h 2678596"/>
                  <a:gd name="connsiteX67" fmla="*/ 2041236 w 6151418"/>
                  <a:gd name="connsiteY67" fmla="*/ 2096655 h 2678596"/>
                  <a:gd name="connsiteX68" fmla="*/ 2004291 w 6151418"/>
                  <a:gd name="connsiteY68" fmla="*/ 2105891 h 2678596"/>
                  <a:gd name="connsiteX69" fmla="*/ 1579418 w 6151418"/>
                  <a:gd name="connsiteY69" fmla="*/ 2096655 h 2678596"/>
                  <a:gd name="connsiteX70" fmla="*/ 1588654 w 6151418"/>
                  <a:gd name="connsiteY70" fmla="*/ 1958109 h 2678596"/>
                  <a:gd name="connsiteX71" fmla="*/ 1597891 w 6151418"/>
                  <a:gd name="connsiteY71" fmla="*/ 1930400 h 2678596"/>
                  <a:gd name="connsiteX72" fmla="*/ 1625600 w 6151418"/>
                  <a:gd name="connsiteY72" fmla="*/ 1902691 h 2678596"/>
                  <a:gd name="connsiteX73" fmla="*/ 1662545 w 6151418"/>
                  <a:gd name="connsiteY73" fmla="*/ 1884219 h 2678596"/>
                  <a:gd name="connsiteX74" fmla="*/ 1754909 w 6151418"/>
                  <a:gd name="connsiteY74" fmla="*/ 1856509 h 2678596"/>
                  <a:gd name="connsiteX75" fmla="*/ 1810327 w 6151418"/>
                  <a:gd name="connsiteY75" fmla="*/ 1838037 h 2678596"/>
                  <a:gd name="connsiteX76" fmla="*/ 1838036 w 6151418"/>
                  <a:gd name="connsiteY76" fmla="*/ 1828800 h 2678596"/>
                  <a:gd name="connsiteX77" fmla="*/ 1893454 w 6151418"/>
                  <a:gd name="connsiteY77" fmla="*/ 1801091 h 2678596"/>
                  <a:gd name="connsiteX78" fmla="*/ 1921163 w 6151418"/>
                  <a:gd name="connsiteY78" fmla="*/ 1782619 h 2678596"/>
                  <a:gd name="connsiteX79" fmla="*/ 1976582 w 6151418"/>
                  <a:gd name="connsiteY79" fmla="*/ 1764146 h 2678596"/>
                  <a:gd name="connsiteX80" fmla="*/ 2068945 w 6151418"/>
                  <a:gd name="connsiteY80" fmla="*/ 1727200 h 2678596"/>
                  <a:gd name="connsiteX81" fmla="*/ 2115127 w 6151418"/>
                  <a:gd name="connsiteY81" fmla="*/ 1717964 h 2678596"/>
                  <a:gd name="connsiteX82" fmla="*/ 2189018 w 6151418"/>
                  <a:gd name="connsiteY82" fmla="*/ 1690255 h 2678596"/>
                  <a:gd name="connsiteX83" fmla="*/ 2235200 w 6151418"/>
                  <a:gd name="connsiteY83" fmla="*/ 1681019 h 2678596"/>
                  <a:gd name="connsiteX84" fmla="*/ 2272145 w 6151418"/>
                  <a:gd name="connsiteY84" fmla="*/ 1662546 h 2678596"/>
                  <a:gd name="connsiteX85" fmla="*/ 2327563 w 6151418"/>
                  <a:gd name="connsiteY85" fmla="*/ 1653309 h 2678596"/>
                  <a:gd name="connsiteX86" fmla="*/ 2364509 w 6151418"/>
                  <a:gd name="connsiteY86" fmla="*/ 1644073 h 2678596"/>
                  <a:gd name="connsiteX87" fmla="*/ 2429163 w 6151418"/>
                  <a:gd name="connsiteY87" fmla="*/ 1616364 h 2678596"/>
                  <a:gd name="connsiteX88" fmla="*/ 2475345 w 6151418"/>
                  <a:gd name="connsiteY88" fmla="*/ 1607128 h 2678596"/>
                  <a:gd name="connsiteX89" fmla="*/ 2512291 w 6151418"/>
                  <a:gd name="connsiteY89" fmla="*/ 1597891 h 2678596"/>
                  <a:gd name="connsiteX90" fmla="*/ 2540000 w 6151418"/>
                  <a:gd name="connsiteY90" fmla="*/ 1588655 h 2678596"/>
                  <a:gd name="connsiteX91" fmla="*/ 2595418 w 6151418"/>
                  <a:gd name="connsiteY91" fmla="*/ 1579419 h 2678596"/>
                  <a:gd name="connsiteX92" fmla="*/ 2687782 w 6151418"/>
                  <a:gd name="connsiteY92" fmla="*/ 1551709 h 2678596"/>
                  <a:gd name="connsiteX93" fmla="*/ 2715491 w 6151418"/>
                  <a:gd name="connsiteY93" fmla="*/ 1542473 h 2678596"/>
                  <a:gd name="connsiteX94" fmla="*/ 2752436 w 6151418"/>
                  <a:gd name="connsiteY94" fmla="*/ 1533237 h 2678596"/>
                  <a:gd name="connsiteX95" fmla="*/ 2780145 w 6151418"/>
                  <a:gd name="connsiteY95" fmla="*/ 1524000 h 2678596"/>
                  <a:gd name="connsiteX96" fmla="*/ 2817091 w 6151418"/>
                  <a:gd name="connsiteY96" fmla="*/ 1514764 h 2678596"/>
                  <a:gd name="connsiteX97" fmla="*/ 2872509 w 6151418"/>
                  <a:gd name="connsiteY97" fmla="*/ 1496291 h 2678596"/>
                  <a:gd name="connsiteX98" fmla="*/ 2900218 w 6151418"/>
                  <a:gd name="connsiteY98" fmla="*/ 1487055 h 2678596"/>
                  <a:gd name="connsiteX99" fmla="*/ 2927927 w 6151418"/>
                  <a:gd name="connsiteY99" fmla="*/ 1459346 h 2678596"/>
                  <a:gd name="connsiteX100" fmla="*/ 2946400 w 6151418"/>
                  <a:gd name="connsiteY100" fmla="*/ 1403928 h 2678596"/>
                  <a:gd name="connsiteX101" fmla="*/ 2937163 w 6151418"/>
                  <a:gd name="connsiteY101" fmla="*/ 1376219 h 2678596"/>
                  <a:gd name="connsiteX102" fmla="*/ 2900218 w 6151418"/>
                  <a:gd name="connsiteY102" fmla="*/ 1366982 h 2678596"/>
                  <a:gd name="connsiteX103" fmla="*/ 2872509 w 6151418"/>
                  <a:gd name="connsiteY103" fmla="*/ 1357746 h 2678596"/>
                  <a:gd name="connsiteX104" fmla="*/ 2789382 w 6151418"/>
                  <a:gd name="connsiteY104" fmla="*/ 1366982 h 2678596"/>
                  <a:gd name="connsiteX105" fmla="*/ 2733963 w 6151418"/>
                  <a:gd name="connsiteY105" fmla="*/ 1394691 h 2678596"/>
                  <a:gd name="connsiteX106" fmla="*/ 2660073 w 6151418"/>
                  <a:gd name="connsiteY106" fmla="*/ 1413164 h 2678596"/>
                  <a:gd name="connsiteX107" fmla="*/ 2623127 w 6151418"/>
                  <a:gd name="connsiteY107" fmla="*/ 1431637 h 2678596"/>
                  <a:gd name="connsiteX108" fmla="*/ 2567709 w 6151418"/>
                  <a:gd name="connsiteY108" fmla="*/ 1450109 h 2678596"/>
                  <a:gd name="connsiteX109" fmla="*/ 2512291 w 6151418"/>
                  <a:gd name="connsiteY109" fmla="*/ 1468582 h 2678596"/>
                  <a:gd name="connsiteX110" fmla="*/ 2475345 w 6151418"/>
                  <a:gd name="connsiteY110" fmla="*/ 1477819 h 2678596"/>
                  <a:gd name="connsiteX111" fmla="*/ 2419927 w 6151418"/>
                  <a:gd name="connsiteY111" fmla="*/ 1496291 h 2678596"/>
                  <a:gd name="connsiteX112" fmla="*/ 2392218 w 6151418"/>
                  <a:gd name="connsiteY112" fmla="*/ 1505528 h 2678596"/>
                  <a:gd name="connsiteX113" fmla="*/ 2309091 w 6151418"/>
                  <a:gd name="connsiteY113" fmla="*/ 1524000 h 2678596"/>
                  <a:gd name="connsiteX114" fmla="*/ 2216727 w 6151418"/>
                  <a:gd name="connsiteY114" fmla="*/ 1551709 h 2678596"/>
                  <a:gd name="connsiteX115" fmla="*/ 2152073 w 6151418"/>
                  <a:gd name="connsiteY115" fmla="*/ 1570182 h 2678596"/>
                  <a:gd name="connsiteX116" fmla="*/ 2059709 w 6151418"/>
                  <a:gd name="connsiteY116" fmla="*/ 1588655 h 2678596"/>
                  <a:gd name="connsiteX117" fmla="*/ 2022763 w 6151418"/>
                  <a:gd name="connsiteY117" fmla="*/ 1597891 h 2678596"/>
                  <a:gd name="connsiteX118" fmla="*/ 1967345 w 6151418"/>
                  <a:gd name="connsiteY118" fmla="*/ 1607128 h 2678596"/>
                  <a:gd name="connsiteX119" fmla="*/ 1893454 w 6151418"/>
                  <a:gd name="connsiteY119" fmla="*/ 1625600 h 2678596"/>
                  <a:gd name="connsiteX120" fmla="*/ 1754909 w 6151418"/>
                  <a:gd name="connsiteY120" fmla="*/ 1653309 h 2678596"/>
                  <a:gd name="connsiteX121" fmla="*/ 1671782 w 6151418"/>
                  <a:gd name="connsiteY121" fmla="*/ 1681019 h 2678596"/>
                  <a:gd name="connsiteX122" fmla="*/ 1570182 w 6151418"/>
                  <a:gd name="connsiteY122" fmla="*/ 1699491 h 2678596"/>
                  <a:gd name="connsiteX123" fmla="*/ 1440873 w 6151418"/>
                  <a:gd name="connsiteY123" fmla="*/ 1727200 h 2678596"/>
                  <a:gd name="connsiteX124" fmla="*/ 1080654 w 6151418"/>
                  <a:gd name="connsiteY124" fmla="*/ 1717964 h 2678596"/>
                  <a:gd name="connsiteX125" fmla="*/ 1052945 w 6151418"/>
                  <a:gd name="connsiteY125" fmla="*/ 1708728 h 2678596"/>
                  <a:gd name="connsiteX126" fmla="*/ 1034473 w 6151418"/>
                  <a:gd name="connsiteY126" fmla="*/ 1653309 h 2678596"/>
                  <a:gd name="connsiteX127" fmla="*/ 1052945 w 6151418"/>
                  <a:gd name="connsiteY127" fmla="*/ 1542473 h 2678596"/>
                  <a:gd name="connsiteX128" fmla="*/ 1126836 w 6151418"/>
                  <a:gd name="connsiteY128" fmla="*/ 1477819 h 2678596"/>
                  <a:gd name="connsiteX129" fmla="*/ 1163782 w 6151418"/>
                  <a:gd name="connsiteY129" fmla="*/ 1459346 h 2678596"/>
                  <a:gd name="connsiteX130" fmla="*/ 1200727 w 6151418"/>
                  <a:gd name="connsiteY130" fmla="*/ 1450109 h 2678596"/>
                  <a:gd name="connsiteX131" fmla="*/ 1228436 w 6151418"/>
                  <a:gd name="connsiteY131" fmla="*/ 1440873 h 2678596"/>
                  <a:gd name="connsiteX132" fmla="*/ 1265382 w 6151418"/>
                  <a:gd name="connsiteY132" fmla="*/ 1431637 h 2678596"/>
                  <a:gd name="connsiteX133" fmla="*/ 1320800 w 6151418"/>
                  <a:gd name="connsiteY133" fmla="*/ 1403928 h 2678596"/>
                  <a:gd name="connsiteX134" fmla="*/ 1376218 w 6151418"/>
                  <a:gd name="connsiteY134" fmla="*/ 1385455 h 2678596"/>
                  <a:gd name="connsiteX135" fmla="*/ 1403927 w 6151418"/>
                  <a:gd name="connsiteY135" fmla="*/ 1376219 h 2678596"/>
                  <a:gd name="connsiteX136" fmla="*/ 1431636 w 6151418"/>
                  <a:gd name="connsiteY136" fmla="*/ 1357746 h 2678596"/>
                  <a:gd name="connsiteX137" fmla="*/ 1505527 w 6151418"/>
                  <a:gd name="connsiteY137" fmla="*/ 1339273 h 2678596"/>
                  <a:gd name="connsiteX138" fmla="*/ 1588654 w 6151418"/>
                  <a:gd name="connsiteY138" fmla="*/ 1311564 h 2678596"/>
                  <a:gd name="connsiteX139" fmla="*/ 1644073 w 6151418"/>
                  <a:gd name="connsiteY139" fmla="*/ 1293091 h 2678596"/>
                  <a:gd name="connsiteX140" fmla="*/ 1671782 w 6151418"/>
                  <a:gd name="connsiteY140" fmla="*/ 1283855 h 2678596"/>
                  <a:gd name="connsiteX141" fmla="*/ 1727200 w 6151418"/>
                  <a:gd name="connsiteY141" fmla="*/ 1274619 h 2678596"/>
                  <a:gd name="connsiteX142" fmla="*/ 1801091 w 6151418"/>
                  <a:gd name="connsiteY142" fmla="*/ 1246909 h 2678596"/>
                  <a:gd name="connsiteX143" fmla="*/ 1893454 w 6151418"/>
                  <a:gd name="connsiteY143" fmla="*/ 1219200 h 2678596"/>
                  <a:gd name="connsiteX144" fmla="*/ 1921163 w 6151418"/>
                  <a:gd name="connsiteY144" fmla="*/ 1200728 h 2678596"/>
                  <a:gd name="connsiteX145" fmla="*/ 1985818 w 6151418"/>
                  <a:gd name="connsiteY145" fmla="*/ 1182255 h 2678596"/>
                  <a:gd name="connsiteX146" fmla="*/ 2041236 w 6151418"/>
                  <a:gd name="connsiteY146" fmla="*/ 1163782 h 2678596"/>
                  <a:gd name="connsiteX147" fmla="*/ 2078182 w 6151418"/>
                  <a:gd name="connsiteY147" fmla="*/ 1145309 h 2678596"/>
                  <a:gd name="connsiteX148" fmla="*/ 2124363 w 6151418"/>
                  <a:gd name="connsiteY148" fmla="*/ 1136073 h 2678596"/>
                  <a:gd name="connsiteX149" fmla="*/ 2189018 w 6151418"/>
                  <a:gd name="connsiteY149" fmla="*/ 1108364 h 2678596"/>
                  <a:gd name="connsiteX150" fmla="*/ 2235200 w 6151418"/>
                  <a:gd name="connsiteY150" fmla="*/ 1099128 h 2678596"/>
                  <a:gd name="connsiteX151" fmla="*/ 2272145 w 6151418"/>
                  <a:gd name="connsiteY151" fmla="*/ 1089891 h 2678596"/>
                  <a:gd name="connsiteX152" fmla="*/ 2299854 w 6151418"/>
                  <a:gd name="connsiteY152" fmla="*/ 1071419 h 2678596"/>
                  <a:gd name="connsiteX153" fmla="*/ 2327563 w 6151418"/>
                  <a:gd name="connsiteY153" fmla="*/ 1062182 h 2678596"/>
                  <a:gd name="connsiteX154" fmla="*/ 2373745 w 6151418"/>
                  <a:gd name="connsiteY154" fmla="*/ 1043709 h 2678596"/>
                  <a:gd name="connsiteX155" fmla="*/ 2447636 w 6151418"/>
                  <a:gd name="connsiteY155" fmla="*/ 1025237 h 2678596"/>
                  <a:gd name="connsiteX156" fmla="*/ 2484582 w 6151418"/>
                  <a:gd name="connsiteY156" fmla="*/ 1006764 h 2678596"/>
                  <a:gd name="connsiteX157" fmla="*/ 2540000 w 6151418"/>
                  <a:gd name="connsiteY157" fmla="*/ 988291 h 2678596"/>
                  <a:gd name="connsiteX158" fmla="*/ 2613891 w 6151418"/>
                  <a:gd name="connsiteY158" fmla="*/ 905164 h 2678596"/>
                  <a:gd name="connsiteX159" fmla="*/ 2623127 w 6151418"/>
                  <a:gd name="connsiteY159" fmla="*/ 877455 h 2678596"/>
                  <a:gd name="connsiteX160" fmla="*/ 2549236 w 6151418"/>
                  <a:gd name="connsiteY160" fmla="*/ 840509 h 2678596"/>
                  <a:gd name="connsiteX161" fmla="*/ 2521527 w 6151418"/>
                  <a:gd name="connsiteY161" fmla="*/ 831273 h 2678596"/>
                  <a:gd name="connsiteX162" fmla="*/ 2410691 w 6151418"/>
                  <a:gd name="connsiteY162" fmla="*/ 849746 h 2678596"/>
                  <a:gd name="connsiteX163" fmla="*/ 2382982 w 6151418"/>
                  <a:gd name="connsiteY163" fmla="*/ 877455 h 2678596"/>
                  <a:gd name="connsiteX164" fmla="*/ 2336800 w 6151418"/>
                  <a:gd name="connsiteY164" fmla="*/ 895928 h 2678596"/>
                  <a:gd name="connsiteX165" fmla="*/ 2309091 w 6151418"/>
                  <a:gd name="connsiteY165" fmla="*/ 914400 h 2678596"/>
                  <a:gd name="connsiteX166" fmla="*/ 2281382 w 6151418"/>
                  <a:gd name="connsiteY166" fmla="*/ 923637 h 2678596"/>
                  <a:gd name="connsiteX167" fmla="*/ 2244436 w 6151418"/>
                  <a:gd name="connsiteY167" fmla="*/ 942109 h 2678596"/>
                  <a:gd name="connsiteX168" fmla="*/ 2207491 w 6151418"/>
                  <a:gd name="connsiteY168" fmla="*/ 969819 h 2678596"/>
                  <a:gd name="connsiteX169" fmla="*/ 2161309 w 6151418"/>
                  <a:gd name="connsiteY169" fmla="*/ 979055 h 2678596"/>
                  <a:gd name="connsiteX170" fmla="*/ 2133600 w 6151418"/>
                  <a:gd name="connsiteY170" fmla="*/ 988291 h 2678596"/>
                  <a:gd name="connsiteX171" fmla="*/ 2041236 w 6151418"/>
                  <a:gd name="connsiteY171" fmla="*/ 1006764 h 2678596"/>
                  <a:gd name="connsiteX172" fmla="*/ 1948873 w 6151418"/>
                  <a:gd name="connsiteY172" fmla="*/ 1034473 h 2678596"/>
                  <a:gd name="connsiteX173" fmla="*/ 1847273 w 6151418"/>
                  <a:gd name="connsiteY173" fmla="*/ 1052946 h 2678596"/>
                  <a:gd name="connsiteX174" fmla="*/ 1754909 w 6151418"/>
                  <a:gd name="connsiteY174" fmla="*/ 1071419 h 2678596"/>
                  <a:gd name="connsiteX175" fmla="*/ 1690254 w 6151418"/>
                  <a:gd name="connsiteY175" fmla="*/ 1099128 h 2678596"/>
                  <a:gd name="connsiteX176" fmla="*/ 1644073 w 6151418"/>
                  <a:gd name="connsiteY176" fmla="*/ 1108364 h 2678596"/>
                  <a:gd name="connsiteX177" fmla="*/ 1607127 w 6151418"/>
                  <a:gd name="connsiteY177" fmla="*/ 1117600 h 2678596"/>
                  <a:gd name="connsiteX178" fmla="*/ 1551709 w 6151418"/>
                  <a:gd name="connsiteY178" fmla="*/ 1126837 h 2678596"/>
                  <a:gd name="connsiteX179" fmla="*/ 1524000 w 6151418"/>
                  <a:gd name="connsiteY179" fmla="*/ 1136073 h 2678596"/>
                  <a:gd name="connsiteX180" fmla="*/ 1477818 w 6151418"/>
                  <a:gd name="connsiteY180" fmla="*/ 1154546 h 2678596"/>
                  <a:gd name="connsiteX181" fmla="*/ 1394691 w 6151418"/>
                  <a:gd name="connsiteY181" fmla="*/ 1163782 h 2678596"/>
                  <a:gd name="connsiteX182" fmla="*/ 1348509 w 6151418"/>
                  <a:gd name="connsiteY182" fmla="*/ 1173019 h 2678596"/>
                  <a:gd name="connsiteX183" fmla="*/ 1089891 w 6151418"/>
                  <a:gd name="connsiteY183" fmla="*/ 1191491 h 2678596"/>
                  <a:gd name="connsiteX184" fmla="*/ 1006763 w 6151418"/>
                  <a:gd name="connsiteY184" fmla="*/ 1209964 h 2678596"/>
                  <a:gd name="connsiteX185" fmla="*/ 960582 w 6151418"/>
                  <a:gd name="connsiteY185" fmla="*/ 1219200 h 2678596"/>
                  <a:gd name="connsiteX186" fmla="*/ 923636 w 6151418"/>
                  <a:gd name="connsiteY186" fmla="*/ 1237673 h 2678596"/>
                  <a:gd name="connsiteX187" fmla="*/ 877454 w 6151418"/>
                  <a:gd name="connsiteY187" fmla="*/ 1246909 h 2678596"/>
                  <a:gd name="connsiteX188" fmla="*/ 840509 w 6151418"/>
                  <a:gd name="connsiteY188" fmla="*/ 1256146 h 2678596"/>
                  <a:gd name="connsiteX189" fmla="*/ 785091 w 6151418"/>
                  <a:gd name="connsiteY189" fmla="*/ 1283855 h 2678596"/>
                  <a:gd name="connsiteX190" fmla="*/ 748145 w 6151418"/>
                  <a:gd name="connsiteY190" fmla="*/ 1302328 h 2678596"/>
                  <a:gd name="connsiteX191" fmla="*/ 665018 w 6151418"/>
                  <a:gd name="connsiteY191" fmla="*/ 1320800 h 2678596"/>
                  <a:gd name="connsiteX192" fmla="*/ 628073 w 6151418"/>
                  <a:gd name="connsiteY192" fmla="*/ 1339273 h 2678596"/>
                  <a:gd name="connsiteX193" fmla="*/ 600363 w 6151418"/>
                  <a:gd name="connsiteY193" fmla="*/ 1357746 h 2678596"/>
                  <a:gd name="connsiteX194" fmla="*/ 572654 w 6151418"/>
                  <a:gd name="connsiteY194" fmla="*/ 1366982 h 2678596"/>
                  <a:gd name="connsiteX195" fmla="*/ 489527 w 6151418"/>
                  <a:gd name="connsiteY195" fmla="*/ 1422400 h 2678596"/>
                  <a:gd name="connsiteX196" fmla="*/ 461818 w 6151418"/>
                  <a:gd name="connsiteY196" fmla="*/ 1440873 h 2678596"/>
                  <a:gd name="connsiteX197" fmla="*/ 434109 w 6151418"/>
                  <a:gd name="connsiteY197" fmla="*/ 1450109 h 2678596"/>
                  <a:gd name="connsiteX198" fmla="*/ 350982 w 6151418"/>
                  <a:gd name="connsiteY198" fmla="*/ 1496291 h 2678596"/>
                  <a:gd name="connsiteX199" fmla="*/ 295563 w 6151418"/>
                  <a:gd name="connsiteY199" fmla="*/ 1533237 h 2678596"/>
                  <a:gd name="connsiteX200" fmla="*/ 240145 w 6151418"/>
                  <a:gd name="connsiteY200" fmla="*/ 1588655 h 2678596"/>
                  <a:gd name="connsiteX201" fmla="*/ 212436 w 6151418"/>
                  <a:gd name="connsiteY201" fmla="*/ 1616364 h 2678596"/>
                  <a:gd name="connsiteX202" fmla="*/ 147782 w 6151418"/>
                  <a:gd name="connsiteY202" fmla="*/ 1662546 h 2678596"/>
                  <a:gd name="connsiteX203" fmla="*/ 120073 w 6151418"/>
                  <a:gd name="connsiteY203" fmla="*/ 1690255 h 2678596"/>
                  <a:gd name="connsiteX204" fmla="*/ 83127 w 6151418"/>
                  <a:gd name="connsiteY204" fmla="*/ 1745673 h 2678596"/>
                  <a:gd name="connsiteX205" fmla="*/ 64654 w 6151418"/>
                  <a:gd name="connsiteY205" fmla="*/ 1773382 h 2678596"/>
                  <a:gd name="connsiteX206" fmla="*/ 46182 w 6151418"/>
                  <a:gd name="connsiteY206" fmla="*/ 1801091 h 2678596"/>
                  <a:gd name="connsiteX207" fmla="*/ 18473 w 6151418"/>
                  <a:gd name="connsiteY207" fmla="*/ 1893455 h 2678596"/>
                  <a:gd name="connsiteX208" fmla="*/ 9236 w 6151418"/>
                  <a:gd name="connsiteY208" fmla="*/ 1921164 h 2678596"/>
                  <a:gd name="connsiteX209" fmla="*/ 0 w 6151418"/>
                  <a:gd name="connsiteY209" fmla="*/ 1948873 h 2678596"/>
                  <a:gd name="connsiteX210" fmla="*/ 9236 w 6151418"/>
                  <a:gd name="connsiteY210" fmla="*/ 2447637 h 2678596"/>
                  <a:gd name="connsiteX211" fmla="*/ 18473 w 6151418"/>
                  <a:gd name="connsiteY211" fmla="*/ 2475346 h 2678596"/>
                  <a:gd name="connsiteX212" fmla="*/ 27709 w 6151418"/>
                  <a:gd name="connsiteY212" fmla="*/ 2549237 h 2678596"/>
                  <a:gd name="connsiteX213" fmla="*/ 803563 w 6151418"/>
                  <a:gd name="connsiteY213" fmla="*/ 2558473 h 2678596"/>
                  <a:gd name="connsiteX214" fmla="*/ 858982 w 6151418"/>
                  <a:gd name="connsiteY214" fmla="*/ 2567709 h 2678596"/>
                  <a:gd name="connsiteX215" fmla="*/ 914400 w 6151418"/>
                  <a:gd name="connsiteY215" fmla="*/ 2586182 h 2678596"/>
                  <a:gd name="connsiteX216" fmla="*/ 942109 w 6151418"/>
                  <a:gd name="connsiteY216" fmla="*/ 2595419 h 2678596"/>
                  <a:gd name="connsiteX217" fmla="*/ 997527 w 6151418"/>
                  <a:gd name="connsiteY217" fmla="*/ 2604655 h 2678596"/>
                  <a:gd name="connsiteX218" fmla="*/ 1034473 w 6151418"/>
                  <a:gd name="connsiteY218" fmla="*/ 2623128 h 2678596"/>
                  <a:gd name="connsiteX219" fmla="*/ 1071418 w 6151418"/>
                  <a:gd name="connsiteY219" fmla="*/ 2632364 h 2678596"/>
                  <a:gd name="connsiteX220" fmla="*/ 1099127 w 6151418"/>
                  <a:gd name="connsiteY220" fmla="*/ 2641600 h 2678596"/>
                  <a:gd name="connsiteX221" fmla="*/ 1690254 w 6151418"/>
                  <a:gd name="connsiteY221" fmla="*/ 2650837 h 2678596"/>
                  <a:gd name="connsiteX222" fmla="*/ 2189018 w 6151418"/>
                  <a:gd name="connsiteY222" fmla="*/ 2660073 h 2678596"/>
                  <a:gd name="connsiteX223" fmla="*/ 2512291 w 6151418"/>
                  <a:gd name="connsiteY223" fmla="*/ 2678546 h 2678596"/>
                  <a:gd name="connsiteX224" fmla="*/ 5975927 w 6151418"/>
                  <a:gd name="connsiteY224" fmla="*/ 2660073 h 2678596"/>
                  <a:gd name="connsiteX225" fmla="*/ 6003636 w 6151418"/>
                  <a:gd name="connsiteY225" fmla="*/ 2641600 h 2678596"/>
                  <a:gd name="connsiteX226" fmla="*/ 6040582 w 6151418"/>
                  <a:gd name="connsiteY226" fmla="*/ 2576946 h 2678596"/>
                  <a:gd name="connsiteX227" fmla="*/ 6049818 w 6151418"/>
                  <a:gd name="connsiteY227" fmla="*/ 2549237 h 2678596"/>
                  <a:gd name="connsiteX228" fmla="*/ 6068291 w 6151418"/>
                  <a:gd name="connsiteY228" fmla="*/ 2512291 h 2678596"/>
                  <a:gd name="connsiteX229" fmla="*/ 6077527 w 6151418"/>
                  <a:gd name="connsiteY229" fmla="*/ 2475346 h 2678596"/>
                  <a:gd name="connsiteX230" fmla="*/ 6105236 w 6151418"/>
                  <a:gd name="connsiteY230" fmla="*/ 2346037 h 2678596"/>
                  <a:gd name="connsiteX231" fmla="*/ 6114473 w 6151418"/>
                  <a:gd name="connsiteY231" fmla="*/ 2318328 h 2678596"/>
                  <a:gd name="connsiteX232" fmla="*/ 6142182 w 6151418"/>
                  <a:gd name="connsiteY232" fmla="*/ 2068946 h 2678596"/>
                  <a:gd name="connsiteX233" fmla="*/ 6151418 w 6151418"/>
                  <a:gd name="connsiteY233" fmla="*/ 2041237 h 2678596"/>
                  <a:gd name="connsiteX234" fmla="*/ 6142182 w 6151418"/>
                  <a:gd name="connsiteY234" fmla="*/ 849746 h 2678596"/>
                  <a:gd name="connsiteX235" fmla="*/ 6114473 w 6151418"/>
                  <a:gd name="connsiteY235" fmla="*/ 757382 h 2678596"/>
                  <a:gd name="connsiteX236" fmla="*/ 6105236 w 6151418"/>
                  <a:gd name="connsiteY236" fmla="*/ 692728 h 2678596"/>
                  <a:gd name="connsiteX237" fmla="*/ 6077527 w 6151418"/>
                  <a:gd name="connsiteY237" fmla="*/ 628073 h 2678596"/>
                  <a:gd name="connsiteX238" fmla="*/ 6068291 w 6151418"/>
                  <a:gd name="connsiteY238" fmla="*/ 572655 h 2678596"/>
                  <a:gd name="connsiteX239" fmla="*/ 6022109 w 6151418"/>
                  <a:gd name="connsiteY239" fmla="*/ 489528 h 2678596"/>
                  <a:gd name="connsiteX240" fmla="*/ 6003636 w 6151418"/>
                  <a:gd name="connsiteY240" fmla="*/ 452582 h 2678596"/>
                  <a:gd name="connsiteX241" fmla="*/ 5994400 w 6151418"/>
                  <a:gd name="connsiteY241" fmla="*/ 424873 h 2678596"/>
                  <a:gd name="connsiteX242" fmla="*/ 5902036 w 6151418"/>
                  <a:gd name="connsiteY242" fmla="*/ 323273 h 2678596"/>
                  <a:gd name="connsiteX243" fmla="*/ 5874327 w 6151418"/>
                  <a:gd name="connsiteY243" fmla="*/ 304800 h 2678596"/>
                  <a:gd name="connsiteX244" fmla="*/ 5800436 w 6151418"/>
                  <a:gd name="connsiteY244" fmla="*/ 258619 h 2678596"/>
                  <a:gd name="connsiteX245" fmla="*/ 5726545 w 6151418"/>
                  <a:gd name="connsiteY245" fmla="*/ 203200 h 2678596"/>
                  <a:gd name="connsiteX246" fmla="*/ 5689600 w 6151418"/>
                  <a:gd name="connsiteY246" fmla="*/ 175491 h 2678596"/>
                  <a:gd name="connsiteX247" fmla="*/ 5661891 w 6151418"/>
                  <a:gd name="connsiteY247" fmla="*/ 166255 h 2678596"/>
                  <a:gd name="connsiteX248" fmla="*/ 5588000 w 6151418"/>
                  <a:gd name="connsiteY248" fmla="*/ 138546 h 2678596"/>
                  <a:gd name="connsiteX249" fmla="*/ 5514109 w 6151418"/>
                  <a:gd name="connsiteY249" fmla="*/ 110837 h 2678596"/>
                  <a:gd name="connsiteX250" fmla="*/ 5449454 w 6151418"/>
                  <a:gd name="connsiteY250" fmla="*/ 92364 h 2678596"/>
                  <a:gd name="connsiteX251" fmla="*/ 5375563 w 6151418"/>
                  <a:gd name="connsiteY251" fmla="*/ 46182 h 2678596"/>
                  <a:gd name="connsiteX252" fmla="*/ 5301673 w 6151418"/>
                  <a:gd name="connsiteY252" fmla="*/ 36946 h 2678596"/>
                  <a:gd name="connsiteX253" fmla="*/ 5273963 w 6151418"/>
                  <a:gd name="connsiteY253" fmla="*/ 18473 h 2678596"/>
                  <a:gd name="connsiteX254" fmla="*/ 5209309 w 6151418"/>
                  <a:gd name="connsiteY254" fmla="*/ 9237 h 2678596"/>
                  <a:gd name="connsiteX255" fmla="*/ 5163127 w 6151418"/>
                  <a:gd name="connsiteY255" fmla="*/ 0 h 2678596"/>
                  <a:gd name="connsiteX256" fmla="*/ 4867563 w 6151418"/>
                  <a:gd name="connsiteY256" fmla="*/ 9237 h 2678596"/>
                  <a:gd name="connsiteX257" fmla="*/ 4895273 w 6151418"/>
                  <a:gd name="connsiteY257" fmla="*/ 27709 h 2678596"/>
                  <a:gd name="connsiteX258" fmla="*/ 4932218 w 6151418"/>
                  <a:gd name="connsiteY258" fmla="*/ 36946 h 267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6151418" h="2678596">
                    <a:moveTo>
                      <a:pt x="4932218" y="36946"/>
                    </a:moveTo>
                    <a:cubicBezTo>
                      <a:pt x="4939915" y="53879"/>
                      <a:pt x="4941454" y="98368"/>
                      <a:pt x="4941454" y="129309"/>
                    </a:cubicBezTo>
                    <a:cubicBezTo>
                      <a:pt x="4941454" y="249421"/>
                      <a:pt x="4940208" y="369682"/>
                      <a:pt x="4932218" y="489528"/>
                    </a:cubicBezTo>
                    <a:cubicBezTo>
                      <a:pt x="4930923" y="508957"/>
                      <a:pt x="4919903" y="526473"/>
                      <a:pt x="4913745" y="544946"/>
                    </a:cubicBezTo>
                    <a:lnTo>
                      <a:pt x="4904509" y="572655"/>
                    </a:lnTo>
                    <a:cubicBezTo>
                      <a:pt x="4901430" y="581891"/>
                      <a:pt x="4897634" y="590919"/>
                      <a:pt x="4895273" y="600364"/>
                    </a:cubicBezTo>
                    <a:cubicBezTo>
                      <a:pt x="4894042" y="605286"/>
                      <a:pt x="4882098" y="657072"/>
                      <a:pt x="4876800" y="665019"/>
                    </a:cubicBezTo>
                    <a:cubicBezTo>
                      <a:pt x="4869555" y="675887"/>
                      <a:pt x="4858327" y="683492"/>
                      <a:pt x="4849091" y="692728"/>
                    </a:cubicBezTo>
                    <a:cubicBezTo>
                      <a:pt x="4825664" y="809851"/>
                      <a:pt x="4857056" y="683379"/>
                      <a:pt x="4821382" y="766619"/>
                    </a:cubicBezTo>
                    <a:cubicBezTo>
                      <a:pt x="4816382" y="778287"/>
                      <a:pt x="4817145" y="791896"/>
                      <a:pt x="4812145" y="803564"/>
                    </a:cubicBezTo>
                    <a:cubicBezTo>
                      <a:pt x="4807772" y="813767"/>
                      <a:pt x="4798637" y="821344"/>
                      <a:pt x="4793673" y="831273"/>
                    </a:cubicBezTo>
                    <a:cubicBezTo>
                      <a:pt x="4789319" y="839981"/>
                      <a:pt x="4789266" y="850529"/>
                      <a:pt x="4784436" y="858982"/>
                    </a:cubicBezTo>
                    <a:cubicBezTo>
                      <a:pt x="4768636" y="886631"/>
                      <a:pt x="4750857" y="901798"/>
                      <a:pt x="4729018" y="923637"/>
                    </a:cubicBezTo>
                    <a:cubicBezTo>
                      <a:pt x="4712761" y="972408"/>
                      <a:pt x="4725183" y="943245"/>
                      <a:pt x="4682836" y="1006764"/>
                    </a:cubicBezTo>
                    <a:lnTo>
                      <a:pt x="4664363" y="1034473"/>
                    </a:lnTo>
                    <a:cubicBezTo>
                      <a:pt x="4655106" y="1062245"/>
                      <a:pt x="4656549" y="1066017"/>
                      <a:pt x="4636654" y="1089891"/>
                    </a:cubicBezTo>
                    <a:cubicBezTo>
                      <a:pt x="4628292" y="1099926"/>
                      <a:pt x="4616964" y="1107289"/>
                      <a:pt x="4608945" y="1117600"/>
                    </a:cubicBezTo>
                    <a:cubicBezTo>
                      <a:pt x="4595315" y="1135125"/>
                      <a:pt x="4587699" y="1157320"/>
                      <a:pt x="4572000" y="1173019"/>
                    </a:cubicBezTo>
                    <a:cubicBezTo>
                      <a:pt x="4562764" y="1182255"/>
                      <a:pt x="4552653" y="1190693"/>
                      <a:pt x="4544291" y="1200728"/>
                    </a:cubicBezTo>
                    <a:cubicBezTo>
                      <a:pt x="4537184" y="1209256"/>
                      <a:pt x="4534172" y="1221127"/>
                      <a:pt x="4525818" y="1228437"/>
                    </a:cubicBezTo>
                    <a:cubicBezTo>
                      <a:pt x="4426364" y="1315459"/>
                      <a:pt x="4507221" y="1238769"/>
                      <a:pt x="4442691" y="1274619"/>
                    </a:cubicBezTo>
                    <a:cubicBezTo>
                      <a:pt x="4423284" y="1285401"/>
                      <a:pt x="4405746" y="1299249"/>
                      <a:pt x="4387273" y="1311564"/>
                    </a:cubicBezTo>
                    <a:cubicBezTo>
                      <a:pt x="4378036" y="1317722"/>
                      <a:pt x="4370094" y="1326527"/>
                      <a:pt x="4359563" y="1330037"/>
                    </a:cubicBezTo>
                    <a:lnTo>
                      <a:pt x="4304145" y="1348509"/>
                    </a:lnTo>
                    <a:cubicBezTo>
                      <a:pt x="4270014" y="1399709"/>
                      <a:pt x="4305201" y="1359212"/>
                      <a:pt x="4257963" y="1385455"/>
                    </a:cubicBezTo>
                    <a:cubicBezTo>
                      <a:pt x="4238555" y="1396237"/>
                      <a:pt x="4221018" y="1410085"/>
                      <a:pt x="4202545" y="1422400"/>
                    </a:cubicBezTo>
                    <a:cubicBezTo>
                      <a:pt x="4194444" y="1427801"/>
                      <a:pt x="4183544" y="1427283"/>
                      <a:pt x="4174836" y="1431637"/>
                    </a:cubicBezTo>
                    <a:cubicBezTo>
                      <a:pt x="4164907" y="1436601"/>
                      <a:pt x="4157521" y="1446211"/>
                      <a:pt x="4147127" y="1450109"/>
                    </a:cubicBezTo>
                    <a:cubicBezTo>
                      <a:pt x="4132428" y="1455621"/>
                      <a:pt x="4116091" y="1455215"/>
                      <a:pt x="4100945" y="1459346"/>
                    </a:cubicBezTo>
                    <a:cubicBezTo>
                      <a:pt x="4082159" y="1464470"/>
                      <a:pt x="4064000" y="1471661"/>
                      <a:pt x="4045527" y="1477819"/>
                    </a:cubicBezTo>
                    <a:cubicBezTo>
                      <a:pt x="4036291" y="1480898"/>
                      <a:pt x="4026526" y="1482701"/>
                      <a:pt x="4017818" y="1487055"/>
                    </a:cubicBezTo>
                    <a:cubicBezTo>
                      <a:pt x="4005503" y="1493213"/>
                      <a:pt x="3992828" y="1498697"/>
                      <a:pt x="3980873" y="1505528"/>
                    </a:cubicBezTo>
                    <a:cubicBezTo>
                      <a:pt x="3971235" y="1511035"/>
                      <a:pt x="3963366" y="1519627"/>
                      <a:pt x="3953163" y="1524000"/>
                    </a:cubicBezTo>
                    <a:cubicBezTo>
                      <a:pt x="3941495" y="1529000"/>
                      <a:pt x="3928533" y="1530158"/>
                      <a:pt x="3916218" y="1533237"/>
                    </a:cubicBezTo>
                    <a:cubicBezTo>
                      <a:pt x="3906982" y="1539394"/>
                      <a:pt x="3898712" y="1547336"/>
                      <a:pt x="3888509" y="1551709"/>
                    </a:cubicBezTo>
                    <a:cubicBezTo>
                      <a:pt x="3876841" y="1556710"/>
                      <a:pt x="3863769" y="1557459"/>
                      <a:pt x="3851563" y="1560946"/>
                    </a:cubicBezTo>
                    <a:cubicBezTo>
                      <a:pt x="3842202" y="1563621"/>
                      <a:pt x="3833358" y="1568070"/>
                      <a:pt x="3823854" y="1570182"/>
                    </a:cubicBezTo>
                    <a:cubicBezTo>
                      <a:pt x="3805572" y="1574245"/>
                      <a:pt x="3786718" y="1575356"/>
                      <a:pt x="3768436" y="1579419"/>
                    </a:cubicBezTo>
                    <a:cubicBezTo>
                      <a:pt x="3758932" y="1581531"/>
                      <a:pt x="3750088" y="1585980"/>
                      <a:pt x="3740727" y="1588655"/>
                    </a:cubicBezTo>
                    <a:cubicBezTo>
                      <a:pt x="3728521" y="1592142"/>
                      <a:pt x="3715988" y="1594404"/>
                      <a:pt x="3703782" y="1597891"/>
                    </a:cubicBezTo>
                    <a:cubicBezTo>
                      <a:pt x="3661452" y="1609986"/>
                      <a:pt x="3688837" y="1602472"/>
                      <a:pt x="3648363" y="1625600"/>
                    </a:cubicBezTo>
                    <a:cubicBezTo>
                      <a:pt x="3636408" y="1632431"/>
                      <a:pt x="3623372" y="1637242"/>
                      <a:pt x="3611418" y="1644073"/>
                    </a:cubicBezTo>
                    <a:cubicBezTo>
                      <a:pt x="3561286" y="1672720"/>
                      <a:pt x="3606801" y="1654849"/>
                      <a:pt x="3556000" y="1671782"/>
                    </a:cubicBezTo>
                    <a:cubicBezTo>
                      <a:pt x="3510385" y="1702192"/>
                      <a:pt x="3546026" y="1683512"/>
                      <a:pt x="3482109" y="1699491"/>
                    </a:cubicBezTo>
                    <a:cubicBezTo>
                      <a:pt x="3456185" y="1705972"/>
                      <a:pt x="3433615" y="1718734"/>
                      <a:pt x="3408218" y="1727200"/>
                    </a:cubicBezTo>
                    <a:cubicBezTo>
                      <a:pt x="3375549" y="1738090"/>
                      <a:pt x="3340284" y="1740864"/>
                      <a:pt x="3306618" y="1745673"/>
                    </a:cubicBezTo>
                    <a:cubicBezTo>
                      <a:pt x="3227332" y="1772101"/>
                      <a:pt x="3353548" y="1731631"/>
                      <a:pt x="3223491" y="1764146"/>
                    </a:cubicBezTo>
                    <a:cubicBezTo>
                      <a:pt x="3204600" y="1768869"/>
                      <a:pt x="3187167" y="1778800"/>
                      <a:pt x="3168073" y="1782619"/>
                    </a:cubicBezTo>
                    <a:cubicBezTo>
                      <a:pt x="3152679" y="1785698"/>
                      <a:pt x="3137037" y="1787724"/>
                      <a:pt x="3121891" y="1791855"/>
                    </a:cubicBezTo>
                    <a:cubicBezTo>
                      <a:pt x="3103105" y="1796978"/>
                      <a:pt x="3084946" y="1804170"/>
                      <a:pt x="3066473" y="1810328"/>
                    </a:cubicBezTo>
                    <a:lnTo>
                      <a:pt x="3011054" y="1828800"/>
                    </a:lnTo>
                    <a:cubicBezTo>
                      <a:pt x="3001818" y="1831879"/>
                      <a:pt x="2992983" y="1836660"/>
                      <a:pt x="2983345" y="1838037"/>
                    </a:cubicBezTo>
                    <a:lnTo>
                      <a:pt x="2918691" y="1847273"/>
                    </a:lnTo>
                    <a:cubicBezTo>
                      <a:pt x="2839406" y="1873700"/>
                      <a:pt x="2965621" y="1833231"/>
                      <a:pt x="2835563" y="1865746"/>
                    </a:cubicBezTo>
                    <a:cubicBezTo>
                      <a:pt x="2816672" y="1870469"/>
                      <a:pt x="2798618" y="1878061"/>
                      <a:pt x="2780145" y="1884219"/>
                    </a:cubicBezTo>
                    <a:cubicBezTo>
                      <a:pt x="2770909" y="1887298"/>
                      <a:pt x="2761881" y="1891094"/>
                      <a:pt x="2752436" y="1893455"/>
                    </a:cubicBezTo>
                    <a:cubicBezTo>
                      <a:pt x="2727806" y="1899613"/>
                      <a:pt x="2702631" y="1903900"/>
                      <a:pt x="2678545" y="1911928"/>
                    </a:cubicBezTo>
                    <a:cubicBezTo>
                      <a:pt x="2660072" y="1918085"/>
                      <a:pt x="2642221" y="1926581"/>
                      <a:pt x="2623127" y="1930400"/>
                    </a:cubicBezTo>
                    <a:cubicBezTo>
                      <a:pt x="2607733" y="1933479"/>
                      <a:pt x="2592091" y="1935506"/>
                      <a:pt x="2576945" y="1939637"/>
                    </a:cubicBezTo>
                    <a:cubicBezTo>
                      <a:pt x="2461943" y="1971001"/>
                      <a:pt x="2580953" y="1948204"/>
                      <a:pt x="2466109" y="1967346"/>
                    </a:cubicBezTo>
                    <a:cubicBezTo>
                      <a:pt x="2414950" y="2001453"/>
                      <a:pt x="2462623" y="1975145"/>
                      <a:pt x="2382982" y="1995055"/>
                    </a:cubicBezTo>
                    <a:cubicBezTo>
                      <a:pt x="2364091" y="1999778"/>
                      <a:pt x="2346036" y="2007370"/>
                      <a:pt x="2327563" y="2013528"/>
                    </a:cubicBezTo>
                    <a:lnTo>
                      <a:pt x="2244436" y="2041237"/>
                    </a:lnTo>
                    <a:lnTo>
                      <a:pt x="2216727" y="2050473"/>
                    </a:lnTo>
                    <a:cubicBezTo>
                      <a:pt x="2207491" y="2053552"/>
                      <a:pt x="2198463" y="2057348"/>
                      <a:pt x="2189018" y="2059709"/>
                    </a:cubicBezTo>
                    <a:cubicBezTo>
                      <a:pt x="2176703" y="2062788"/>
                      <a:pt x="2164279" y="2065459"/>
                      <a:pt x="2152073" y="2068946"/>
                    </a:cubicBezTo>
                    <a:cubicBezTo>
                      <a:pt x="2142711" y="2071621"/>
                      <a:pt x="2133725" y="2075507"/>
                      <a:pt x="2124363" y="2078182"/>
                    </a:cubicBezTo>
                    <a:cubicBezTo>
                      <a:pt x="2084926" y="2089450"/>
                      <a:pt x="2084112" y="2087127"/>
                      <a:pt x="2041236" y="2096655"/>
                    </a:cubicBezTo>
                    <a:cubicBezTo>
                      <a:pt x="2028844" y="2099409"/>
                      <a:pt x="2016606" y="2102812"/>
                      <a:pt x="2004291" y="2105891"/>
                    </a:cubicBezTo>
                    <a:cubicBezTo>
                      <a:pt x="1862667" y="2102812"/>
                      <a:pt x="1712890" y="2144112"/>
                      <a:pt x="1579418" y="2096655"/>
                    </a:cubicBezTo>
                    <a:cubicBezTo>
                      <a:pt x="1535808" y="2081149"/>
                      <a:pt x="1583543" y="2004110"/>
                      <a:pt x="1588654" y="1958109"/>
                    </a:cubicBezTo>
                    <a:cubicBezTo>
                      <a:pt x="1589729" y="1948433"/>
                      <a:pt x="1592490" y="1938501"/>
                      <a:pt x="1597891" y="1930400"/>
                    </a:cubicBezTo>
                    <a:cubicBezTo>
                      <a:pt x="1605137" y="1919532"/>
                      <a:pt x="1614971" y="1910283"/>
                      <a:pt x="1625600" y="1902691"/>
                    </a:cubicBezTo>
                    <a:cubicBezTo>
                      <a:pt x="1636804" y="1894688"/>
                      <a:pt x="1649761" y="1889332"/>
                      <a:pt x="1662545" y="1884219"/>
                    </a:cubicBezTo>
                    <a:cubicBezTo>
                      <a:pt x="1727848" y="1858098"/>
                      <a:pt x="1700479" y="1872838"/>
                      <a:pt x="1754909" y="1856509"/>
                    </a:cubicBezTo>
                    <a:cubicBezTo>
                      <a:pt x="1773560" y="1850914"/>
                      <a:pt x="1791854" y="1844195"/>
                      <a:pt x="1810327" y="1838037"/>
                    </a:cubicBezTo>
                    <a:cubicBezTo>
                      <a:pt x="1819563" y="1834958"/>
                      <a:pt x="1829935" y="1834200"/>
                      <a:pt x="1838036" y="1828800"/>
                    </a:cubicBezTo>
                    <a:cubicBezTo>
                      <a:pt x="1917445" y="1775862"/>
                      <a:pt x="1816974" y="1839331"/>
                      <a:pt x="1893454" y="1801091"/>
                    </a:cubicBezTo>
                    <a:cubicBezTo>
                      <a:pt x="1903383" y="1796127"/>
                      <a:pt x="1911019" y="1787127"/>
                      <a:pt x="1921163" y="1782619"/>
                    </a:cubicBezTo>
                    <a:cubicBezTo>
                      <a:pt x="1938957" y="1774711"/>
                      <a:pt x="1959166" y="1772854"/>
                      <a:pt x="1976582" y="1764146"/>
                    </a:cubicBezTo>
                    <a:cubicBezTo>
                      <a:pt x="2009421" y="1747726"/>
                      <a:pt x="2030902" y="1734808"/>
                      <a:pt x="2068945" y="1727200"/>
                    </a:cubicBezTo>
                    <a:cubicBezTo>
                      <a:pt x="2084339" y="1724121"/>
                      <a:pt x="2099897" y="1721771"/>
                      <a:pt x="2115127" y="1717964"/>
                    </a:cubicBezTo>
                    <a:cubicBezTo>
                      <a:pt x="2151029" y="1708989"/>
                      <a:pt x="2146630" y="1702971"/>
                      <a:pt x="2189018" y="1690255"/>
                    </a:cubicBezTo>
                    <a:cubicBezTo>
                      <a:pt x="2204055" y="1685744"/>
                      <a:pt x="2219806" y="1684098"/>
                      <a:pt x="2235200" y="1681019"/>
                    </a:cubicBezTo>
                    <a:cubicBezTo>
                      <a:pt x="2247515" y="1674861"/>
                      <a:pt x="2258957" y="1666503"/>
                      <a:pt x="2272145" y="1662546"/>
                    </a:cubicBezTo>
                    <a:cubicBezTo>
                      <a:pt x="2290083" y="1657164"/>
                      <a:pt x="2309199" y="1656982"/>
                      <a:pt x="2327563" y="1653309"/>
                    </a:cubicBezTo>
                    <a:cubicBezTo>
                      <a:pt x="2340011" y="1650819"/>
                      <a:pt x="2352194" y="1647152"/>
                      <a:pt x="2364509" y="1644073"/>
                    </a:cubicBezTo>
                    <a:cubicBezTo>
                      <a:pt x="2390945" y="1630855"/>
                      <a:pt x="2401981" y="1623159"/>
                      <a:pt x="2429163" y="1616364"/>
                    </a:cubicBezTo>
                    <a:cubicBezTo>
                      <a:pt x="2444393" y="1612557"/>
                      <a:pt x="2460020" y="1610534"/>
                      <a:pt x="2475345" y="1607128"/>
                    </a:cubicBezTo>
                    <a:cubicBezTo>
                      <a:pt x="2487737" y="1604374"/>
                      <a:pt x="2500085" y="1601378"/>
                      <a:pt x="2512291" y="1597891"/>
                    </a:cubicBezTo>
                    <a:cubicBezTo>
                      <a:pt x="2521652" y="1595216"/>
                      <a:pt x="2530496" y="1590767"/>
                      <a:pt x="2540000" y="1588655"/>
                    </a:cubicBezTo>
                    <a:cubicBezTo>
                      <a:pt x="2558282" y="1584593"/>
                      <a:pt x="2576945" y="1582498"/>
                      <a:pt x="2595418" y="1579419"/>
                    </a:cubicBezTo>
                    <a:cubicBezTo>
                      <a:pt x="2727089" y="1535528"/>
                      <a:pt x="2590085" y="1579623"/>
                      <a:pt x="2687782" y="1551709"/>
                    </a:cubicBezTo>
                    <a:cubicBezTo>
                      <a:pt x="2697143" y="1549034"/>
                      <a:pt x="2706130" y="1545148"/>
                      <a:pt x="2715491" y="1542473"/>
                    </a:cubicBezTo>
                    <a:cubicBezTo>
                      <a:pt x="2727697" y="1538986"/>
                      <a:pt x="2740230" y="1536724"/>
                      <a:pt x="2752436" y="1533237"/>
                    </a:cubicBezTo>
                    <a:cubicBezTo>
                      <a:pt x="2761797" y="1530562"/>
                      <a:pt x="2770784" y="1526675"/>
                      <a:pt x="2780145" y="1524000"/>
                    </a:cubicBezTo>
                    <a:cubicBezTo>
                      <a:pt x="2792351" y="1520513"/>
                      <a:pt x="2804932" y="1518412"/>
                      <a:pt x="2817091" y="1514764"/>
                    </a:cubicBezTo>
                    <a:cubicBezTo>
                      <a:pt x="2835742" y="1509169"/>
                      <a:pt x="2854036" y="1502449"/>
                      <a:pt x="2872509" y="1496291"/>
                    </a:cubicBezTo>
                    <a:lnTo>
                      <a:pt x="2900218" y="1487055"/>
                    </a:lnTo>
                    <a:cubicBezTo>
                      <a:pt x="2909454" y="1477819"/>
                      <a:pt x="2921583" y="1470764"/>
                      <a:pt x="2927927" y="1459346"/>
                    </a:cubicBezTo>
                    <a:cubicBezTo>
                      <a:pt x="2937383" y="1442324"/>
                      <a:pt x="2946400" y="1403928"/>
                      <a:pt x="2946400" y="1403928"/>
                    </a:cubicBezTo>
                    <a:cubicBezTo>
                      <a:pt x="2943321" y="1394692"/>
                      <a:pt x="2944766" y="1382301"/>
                      <a:pt x="2937163" y="1376219"/>
                    </a:cubicBezTo>
                    <a:cubicBezTo>
                      <a:pt x="2927251" y="1368289"/>
                      <a:pt x="2912424" y="1370469"/>
                      <a:pt x="2900218" y="1366982"/>
                    </a:cubicBezTo>
                    <a:cubicBezTo>
                      <a:pt x="2890857" y="1364307"/>
                      <a:pt x="2881745" y="1360825"/>
                      <a:pt x="2872509" y="1357746"/>
                    </a:cubicBezTo>
                    <a:cubicBezTo>
                      <a:pt x="2844800" y="1360825"/>
                      <a:pt x="2816882" y="1362399"/>
                      <a:pt x="2789382" y="1366982"/>
                    </a:cubicBezTo>
                    <a:cubicBezTo>
                      <a:pt x="2754564" y="1372785"/>
                      <a:pt x="2765872" y="1378737"/>
                      <a:pt x="2733963" y="1394691"/>
                    </a:cubicBezTo>
                    <a:cubicBezTo>
                      <a:pt x="2715025" y="1404160"/>
                      <a:pt x="2677646" y="1409650"/>
                      <a:pt x="2660073" y="1413164"/>
                    </a:cubicBezTo>
                    <a:cubicBezTo>
                      <a:pt x="2647758" y="1419322"/>
                      <a:pt x="2635911" y="1426523"/>
                      <a:pt x="2623127" y="1431637"/>
                    </a:cubicBezTo>
                    <a:cubicBezTo>
                      <a:pt x="2605048" y="1438869"/>
                      <a:pt x="2586182" y="1443951"/>
                      <a:pt x="2567709" y="1450109"/>
                    </a:cubicBezTo>
                    <a:lnTo>
                      <a:pt x="2512291" y="1468582"/>
                    </a:lnTo>
                    <a:cubicBezTo>
                      <a:pt x="2499976" y="1471661"/>
                      <a:pt x="2487504" y="1474171"/>
                      <a:pt x="2475345" y="1477819"/>
                    </a:cubicBezTo>
                    <a:cubicBezTo>
                      <a:pt x="2456694" y="1483414"/>
                      <a:pt x="2438400" y="1490133"/>
                      <a:pt x="2419927" y="1496291"/>
                    </a:cubicBezTo>
                    <a:cubicBezTo>
                      <a:pt x="2410691" y="1499370"/>
                      <a:pt x="2401765" y="1503619"/>
                      <a:pt x="2392218" y="1505528"/>
                    </a:cubicBezTo>
                    <a:cubicBezTo>
                      <a:pt x="2333588" y="1517253"/>
                      <a:pt x="2361266" y="1510957"/>
                      <a:pt x="2309091" y="1524000"/>
                    </a:cubicBezTo>
                    <a:cubicBezTo>
                      <a:pt x="2260168" y="1556616"/>
                      <a:pt x="2298451" y="1536850"/>
                      <a:pt x="2216727" y="1551709"/>
                    </a:cubicBezTo>
                    <a:cubicBezTo>
                      <a:pt x="2126380" y="1568136"/>
                      <a:pt x="2225538" y="1553229"/>
                      <a:pt x="2152073" y="1570182"/>
                    </a:cubicBezTo>
                    <a:cubicBezTo>
                      <a:pt x="2121479" y="1577242"/>
                      <a:pt x="2090169" y="1581040"/>
                      <a:pt x="2059709" y="1588655"/>
                    </a:cubicBezTo>
                    <a:cubicBezTo>
                      <a:pt x="2047394" y="1591734"/>
                      <a:pt x="2035211" y="1595401"/>
                      <a:pt x="2022763" y="1597891"/>
                    </a:cubicBezTo>
                    <a:cubicBezTo>
                      <a:pt x="2004399" y="1601564"/>
                      <a:pt x="1985657" y="1603204"/>
                      <a:pt x="1967345" y="1607128"/>
                    </a:cubicBezTo>
                    <a:cubicBezTo>
                      <a:pt x="1942520" y="1612448"/>
                      <a:pt x="1893454" y="1625600"/>
                      <a:pt x="1893454" y="1625600"/>
                    </a:cubicBezTo>
                    <a:cubicBezTo>
                      <a:pt x="1828815" y="1668694"/>
                      <a:pt x="1897124" y="1629606"/>
                      <a:pt x="1754909" y="1653309"/>
                    </a:cubicBezTo>
                    <a:cubicBezTo>
                      <a:pt x="1727170" y="1657932"/>
                      <a:pt x="1699506" y="1674088"/>
                      <a:pt x="1671782" y="1681019"/>
                    </a:cubicBezTo>
                    <a:cubicBezTo>
                      <a:pt x="1613716" y="1695535"/>
                      <a:pt x="1647403" y="1688460"/>
                      <a:pt x="1570182" y="1699491"/>
                    </a:cubicBezTo>
                    <a:cubicBezTo>
                      <a:pt x="1491215" y="1725813"/>
                      <a:pt x="1534085" y="1715549"/>
                      <a:pt x="1440873" y="1727200"/>
                    </a:cubicBezTo>
                    <a:cubicBezTo>
                      <a:pt x="1320800" y="1724121"/>
                      <a:pt x="1200631" y="1723677"/>
                      <a:pt x="1080654" y="1717964"/>
                    </a:cubicBezTo>
                    <a:cubicBezTo>
                      <a:pt x="1070929" y="1717501"/>
                      <a:pt x="1058604" y="1716651"/>
                      <a:pt x="1052945" y="1708728"/>
                    </a:cubicBezTo>
                    <a:cubicBezTo>
                      <a:pt x="1041627" y="1692883"/>
                      <a:pt x="1034473" y="1653309"/>
                      <a:pt x="1034473" y="1653309"/>
                    </a:cubicBezTo>
                    <a:cubicBezTo>
                      <a:pt x="1036509" y="1637019"/>
                      <a:pt x="1042177" y="1567600"/>
                      <a:pt x="1052945" y="1542473"/>
                    </a:cubicBezTo>
                    <a:cubicBezTo>
                      <a:pt x="1066799" y="1510146"/>
                      <a:pt x="1096049" y="1493212"/>
                      <a:pt x="1126836" y="1477819"/>
                    </a:cubicBezTo>
                    <a:cubicBezTo>
                      <a:pt x="1139151" y="1471661"/>
                      <a:pt x="1150890" y="1464181"/>
                      <a:pt x="1163782" y="1459346"/>
                    </a:cubicBezTo>
                    <a:cubicBezTo>
                      <a:pt x="1175668" y="1454889"/>
                      <a:pt x="1188521" y="1453596"/>
                      <a:pt x="1200727" y="1450109"/>
                    </a:cubicBezTo>
                    <a:cubicBezTo>
                      <a:pt x="1210088" y="1447434"/>
                      <a:pt x="1219075" y="1443548"/>
                      <a:pt x="1228436" y="1440873"/>
                    </a:cubicBezTo>
                    <a:cubicBezTo>
                      <a:pt x="1240642" y="1437386"/>
                      <a:pt x="1253176" y="1435124"/>
                      <a:pt x="1265382" y="1431637"/>
                    </a:cubicBezTo>
                    <a:cubicBezTo>
                      <a:pt x="1336113" y="1411428"/>
                      <a:pt x="1247945" y="1436308"/>
                      <a:pt x="1320800" y="1403928"/>
                    </a:cubicBezTo>
                    <a:cubicBezTo>
                      <a:pt x="1338594" y="1396020"/>
                      <a:pt x="1357745" y="1391613"/>
                      <a:pt x="1376218" y="1385455"/>
                    </a:cubicBezTo>
                    <a:lnTo>
                      <a:pt x="1403927" y="1376219"/>
                    </a:lnTo>
                    <a:cubicBezTo>
                      <a:pt x="1413163" y="1370061"/>
                      <a:pt x="1421204" y="1361540"/>
                      <a:pt x="1431636" y="1357746"/>
                    </a:cubicBezTo>
                    <a:cubicBezTo>
                      <a:pt x="1455496" y="1349070"/>
                      <a:pt x="1505527" y="1339273"/>
                      <a:pt x="1505527" y="1339273"/>
                    </a:cubicBezTo>
                    <a:cubicBezTo>
                      <a:pt x="1573266" y="1305404"/>
                      <a:pt x="1509872" y="1333050"/>
                      <a:pt x="1588654" y="1311564"/>
                    </a:cubicBezTo>
                    <a:cubicBezTo>
                      <a:pt x="1607440" y="1306441"/>
                      <a:pt x="1625600" y="1299249"/>
                      <a:pt x="1644073" y="1293091"/>
                    </a:cubicBezTo>
                    <a:cubicBezTo>
                      <a:pt x="1653309" y="1290012"/>
                      <a:pt x="1662179" y="1285456"/>
                      <a:pt x="1671782" y="1283855"/>
                    </a:cubicBezTo>
                    <a:lnTo>
                      <a:pt x="1727200" y="1274619"/>
                    </a:lnTo>
                    <a:cubicBezTo>
                      <a:pt x="1784110" y="1236678"/>
                      <a:pt x="1721200" y="1273539"/>
                      <a:pt x="1801091" y="1246909"/>
                    </a:cubicBezTo>
                    <a:cubicBezTo>
                      <a:pt x="1908481" y="1211112"/>
                      <a:pt x="1751421" y="1242874"/>
                      <a:pt x="1893454" y="1219200"/>
                    </a:cubicBezTo>
                    <a:cubicBezTo>
                      <a:pt x="1902690" y="1213043"/>
                      <a:pt x="1911234" y="1205692"/>
                      <a:pt x="1921163" y="1200728"/>
                    </a:cubicBezTo>
                    <a:cubicBezTo>
                      <a:pt x="1936688" y="1192966"/>
                      <a:pt x="1971014" y="1186696"/>
                      <a:pt x="1985818" y="1182255"/>
                    </a:cubicBezTo>
                    <a:cubicBezTo>
                      <a:pt x="2004469" y="1176660"/>
                      <a:pt x="2023820" y="1172490"/>
                      <a:pt x="2041236" y="1163782"/>
                    </a:cubicBezTo>
                    <a:cubicBezTo>
                      <a:pt x="2053551" y="1157624"/>
                      <a:pt x="2065120" y="1149663"/>
                      <a:pt x="2078182" y="1145309"/>
                    </a:cubicBezTo>
                    <a:cubicBezTo>
                      <a:pt x="2093075" y="1140345"/>
                      <a:pt x="2108969" y="1139152"/>
                      <a:pt x="2124363" y="1136073"/>
                    </a:cubicBezTo>
                    <a:cubicBezTo>
                      <a:pt x="2150798" y="1122855"/>
                      <a:pt x="2161836" y="1115159"/>
                      <a:pt x="2189018" y="1108364"/>
                    </a:cubicBezTo>
                    <a:cubicBezTo>
                      <a:pt x="2204248" y="1104557"/>
                      <a:pt x="2219875" y="1102534"/>
                      <a:pt x="2235200" y="1099128"/>
                    </a:cubicBezTo>
                    <a:cubicBezTo>
                      <a:pt x="2247592" y="1096374"/>
                      <a:pt x="2259830" y="1092970"/>
                      <a:pt x="2272145" y="1089891"/>
                    </a:cubicBezTo>
                    <a:cubicBezTo>
                      <a:pt x="2281381" y="1083734"/>
                      <a:pt x="2289925" y="1076383"/>
                      <a:pt x="2299854" y="1071419"/>
                    </a:cubicBezTo>
                    <a:cubicBezTo>
                      <a:pt x="2308562" y="1067065"/>
                      <a:pt x="2318447" y="1065601"/>
                      <a:pt x="2327563" y="1062182"/>
                    </a:cubicBezTo>
                    <a:cubicBezTo>
                      <a:pt x="2343087" y="1056360"/>
                      <a:pt x="2357898" y="1048585"/>
                      <a:pt x="2373745" y="1043709"/>
                    </a:cubicBezTo>
                    <a:cubicBezTo>
                      <a:pt x="2398011" y="1036243"/>
                      <a:pt x="2447636" y="1025237"/>
                      <a:pt x="2447636" y="1025237"/>
                    </a:cubicBezTo>
                    <a:cubicBezTo>
                      <a:pt x="2459951" y="1019079"/>
                      <a:pt x="2471798" y="1011878"/>
                      <a:pt x="2484582" y="1006764"/>
                    </a:cubicBezTo>
                    <a:cubicBezTo>
                      <a:pt x="2502661" y="999532"/>
                      <a:pt x="2540000" y="988291"/>
                      <a:pt x="2540000" y="988291"/>
                    </a:cubicBezTo>
                    <a:cubicBezTo>
                      <a:pt x="2603267" y="925024"/>
                      <a:pt x="2580927" y="954610"/>
                      <a:pt x="2613891" y="905164"/>
                    </a:cubicBezTo>
                    <a:cubicBezTo>
                      <a:pt x="2616970" y="895928"/>
                      <a:pt x="2623127" y="887191"/>
                      <a:pt x="2623127" y="877455"/>
                    </a:cubicBezTo>
                    <a:cubicBezTo>
                      <a:pt x="2623127" y="831396"/>
                      <a:pt x="2587483" y="845973"/>
                      <a:pt x="2549236" y="840509"/>
                    </a:cubicBezTo>
                    <a:cubicBezTo>
                      <a:pt x="2540000" y="837430"/>
                      <a:pt x="2531263" y="831273"/>
                      <a:pt x="2521527" y="831273"/>
                    </a:cubicBezTo>
                    <a:cubicBezTo>
                      <a:pt x="2459655" y="831273"/>
                      <a:pt x="2454047" y="835293"/>
                      <a:pt x="2410691" y="849746"/>
                    </a:cubicBezTo>
                    <a:cubicBezTo>
                      <a:pt x="2401455" y="858982"/>
                      <a:pt x="2394059" y="870532"/>
                      <a:pt x="2382982" y="877455"/>
                    </a:cubicBezTo>
                    <a:cubicBezTo>
                      <a:pt x="2368922" y="886242"/>
                      <a:pt x="2351630" y="888513"/>
                      <a:pt x="2336800" y="895928"/>
                    </a:cubicBezTo>
                    <a:cubicBezTo>
                      <a:pt x="2326871" y="900892"/>
                      <a:pt x="2319020" y="909436"/>
                      <a:pt x="2309091" y="914400"/>
                    </a:cubicBezTo>
                    <a:cubicBezTo>
                      <a:pt x="2300383" y="918754"/>
                      <a:pt x="2290331" y="919802"/>
                      <a:pt x="2281382" y="923637"/>
                    </a:cubicBezTo>
                    <a:cubicBezTo>
                      <a:pt x="2268726" y="929061"/>
                      <a:pt x="2256112" y="934812"/>
                      <a:pt x="2244436" y="942109"/>
                    </a:cubicBezTo>
                    <a:cubicBezTo>
                      <a:pt x="2231382" y="950268"/>
                      <a:pt x="2221558" y="963567"/>
                      <a:pt x="2207491" y="969819"/>
                    </a:cubicBezTo>
                    <a:cubicBezTo>
                      <a:pt x="2193145" y="976195"/>
                      <a:pt x="2176539" y="975248"/>
                      <a:pt x="2161309" y="979055"/>
                    </a:cubicBezTo>
                    <a:cubicBezTo>
                      <a:pt x="2151864" y="981416"/>
                      <a:pt x="2143087" y="986102"/>
                      <a:pt x="2133600" y="988291"/>
                    </a:cubicBezTo>
                    <a:cubicBezTo>
                      <a:pt x="2103006" y="995351"/>
                      <a:pt x="2071022" y="996835"/>
                      <a:pt x="2041236" y="1006764"/>
                    </a:cubicBezTo>
                    <a:cubicBezTo>
                      <a:pt x="2005891" y="1018546"/>
                      <a:pt x="1983772" y="1027494"/>
                      <a:pt x="1948873" y="1034473"/>
                    </a:cubicBezTo>
                    <a:cubicBezTo>
                      <a:pt x="1848582" y="1054530"/>
                      <a:pt x="1936452" y="1033128"/>
                      <a:pt x="1847273" y="1052946"/>
                    </a:cubicBezTo>
                    <a:cubicBezTo>
                      <a:pt x="1764615" y="1071315"/>
                      <a:pt x="1863483" y="1053322"/>
                      <a:pt x="1754909" y="1071419"/>
                    </a:cubicBezTo>
                    <a:cubicBezTo>
                      <a:pt x="1728481" y="1084632"/>
                      <a:pt x="1717430" y="1092334"/>
                      <a:pt x="1690254" y="1099128"/>
                    </a:cubicBezTo>
                    <a:cubicBezTo>
                      <a:pt x="1675024" y="1102936"/>
                      <a:pt x="1659398" y="1104959"/>
                      <a:pt x="1644073" y="1108364"/>
                    </a:cubicBezTo>
                    <a:cubicBezTo>
                      <a:pt x="1631681" y="1111118"/>
                      <a:pt x="1619575" y="1115110"/>
                      <a:pt x="1607127" y="1117600"/>
                    </a:cubicBezTo>
                    <a:cubicBezTo>
                      <a:pt x="1588763" y="1121273"/>
                      <a:pt x="1569991" y="1122774"/>
                      <a:pt x="1551709" y="1126837"/>
                    </a:cubicBezTo>
                    <a:cubicBezTo>
                      <a:pt x="1542205" y="1128949"/>
                      <a:pt x="1533116" y="1132655"/>
                      <a:pt x="1524000" y="1136073"/>
                    </a:cubicBezTo>
                    <a:cubicBezTo>
                      <a:pt x="1508476" y="1141895"/>
                      <a:pt x="1494030" y="1151072"/>
                      <a:pt x="1477818" y="1154546"/>
                    </a:cubicBezTo>
                    <a:cubicBezTo>
                      <a:pt x="1450557" y="1160388"/>
                      <a:pt x="1422290" y="1159839"/>
                      <a:pt x="1394691" y="1163782"/>
                    </a:cubicBezTo>
                    <a:cubicBezTo>
                      <a:pt x="1379150" y="1166002"/>
                      <a:pt x="1364143" y="1171598"/>
                      <a:pt x="1348509" y="1173019"/>
                    </a:cubicBezTo>
                    <a:cubicBezTo>
                      <a:pt x="1165553" y="1189652"/>
                      <a:pt x="1238510" y="1174006"/>
                      <a:pt x="1089891" y="1191491"/>
                    </a:cubicBezTo>
                    <a:cubicBezTo>
                      <a:pt x="993887" y="1202786"/>
                      <a:pt x="1068347" y="1194569"/>
                      <a:pt x="1006763" y="1209964"/>
                    </a:cubicBezTo>
                    <a:cubicBezTo>
                      <a:pt x="991533" y="1213771"/>
                      <a:pt x="975976" y="1216121"/>
                      <a:pt x="960582" y="1219200"/>
                    </a:cubicBezTo>
                    <a:cubicBezTo>
                      <a:pt x="948267" y="1225358"/>
                      <a:pt x="936698" y="1233319"/>
                      <a:pt x="923636" y="1237673"/>
                    </a:cubicBezTo>
                    <a:cubicBezTo>
                      <a:pt x="908743" y="1242637"/>
                      <a:pt x="892779" y="1243503"/>
                      <a:pt x="877454" y="1246909"/>
                    </a:cubicBezTo>
                    <a:cubicBezTo>
                      <a:pt x="865062" y="1249663"/>
                      <a:pt x="852824" y="1253067"/>
                      <a:pt x="840509" y="1256146"/>
                    </a:cubicBezTo>
                    <a:cubicBezTo>
                      <a:pt x="787259" y="1291647"/>
                      <a:pt x="838627" y="1260911"/>
                      <a:pt x="785091" y="1283855"/>
                    </a:cubicBezTo>
                    <a:cubicBezTo>
                      <a:pt x="772435" y="1289279"/>
                      <a:pt x="761037" y="1297493"/>
                      <a:pt x="748145" y="1302328"/>
                    </a:cubicBezTo>
                    <a:cubicBezTo>
                      <a:pt x="733238" y="1307918"/>
                      <a:pt x="677558" y="1318292"/>
                      <a:pt x="665018" y="1320800"/>
                    </a:cubicBezTo>
                    <a:cubicBezTo>
                      <a:pt x="652703" y="1326958"/>
                      <a:pt x="640028" y="1332442"/>
                      <a:pt x="628073" y="1339273"/>
                    </a:cubicBezTo>
                    <a:cubicBezTo>
                      <a:pt x="618435" y="1344781"/>
                      <a:pt x="610292" y="1352782"/>
                      <a:pt x="600363" y="1357746"/>
                    </a:cubicBezTo>
                    <a:cubicBezTo>
                      <a:pt x="591655" y="1362100"/>
                      <a:pt x="581890" y="1363903"/>
                      <a:pt x="572654" y="1366982"/>
                    </a:cubicBezTo>
                    <a:lnTo>
                      <a:pt x="489527" y="1422400"/>
                    </a:lnTo>
                    <a:cubicBezTo>
                      <a:pt x="480291" y="1428558"/>
                      <a:pt x="472349" y="1437363"/>
                      <a:pt x="461818" y="1440873"/>
                    </a:cubicBezTo>
                    <a:lnTo>
                      <a:pt x="434109" y="1450109"/>
                    </a:lnTo>
                    <a:cubicBezTo>
                      <a:pt x="370590" y="1492456"/>
                      <a:pt x="399753" y="1480034"/>
                      <a:pt x="350982" y="1496291"/>
                    </a:cubicBezTo>
                    <a:cubicBezTo>
                      <a:pt x="332509" y="1508606"/>
                      <a:pt x="311262" y="1517538"/>
                      <a:pt x="295563" y="1533237"/>
                    </a:cubicBezTo>
                    <a:lnTo>
                      <a:pt x="240145" y="1588655"/>
                    </a:lnTo>
                    <a:cubicBezTo>
                      <a:pt x="230909" y="1597891"/>
                      <a:pt x="223304" y="1609118"/>
                      <a:pt x="212436" y="1616364"/>
                    </a:cubicBezTo>
                    <a:cubicBezTo>
                      <a:pt x="190507" y="1630983"/>
                      <a:pt x="167830" y="1645362"/>
                      <a:pt x="147782" y="1662546"/>
                    </a:cubicBezTo>
                    <a:cubicBezTo>
                      <a:pt x="137864" y="1671047"/>
                      <a:pt x="128092" y="1679944"/>
                      <a:pt x="120073" y="1690255"/>
                    </a:cubicBezTo>
                    <a:cubicBezTo>
                      <a:pt x="106443" y="1707780"/>
                      <a:pt x="95442" y="1727200"/>
                      <a:pt x="83127" y="1745673"/>
                    </a:cubicBezTo>
                    <a:lnTo>
                      <a:pt x="64654" y="1773382"/>
                    </a:lnTo>
                    <a:lnTo>
                      <a:pt x="46182" y="1801091"/>
                    </a:lnTo>
                    <a:cubicBezTo>
                      <a:pt x="32224" y="1856921"/>
                      <a:pt x="40957" y="1826004"/>
                      <a:pt x="18473" y="1893455"/>
                    </a:cubicBezTo>
                    <a:lnTo>
                      <a:pt x="9236" y="1921164"/>
                    </a:lnTo>
                    <a:lnTo>
                      <a:pt x="0" y="1948873"/>
                    </a:lnTo>
                    <a:cubicBezTo>
                      <a:pt x="3079" y="2115128"/>
                      <a:pt x="3405" y="2281456"/>
                      <a:pt x="9236" y="2447637"/>
                    </a:cubicBezTo>
                    <a:cubicBezTo>
                      <a:pt x="9577" y="2457367"/>
                      <a:pt x="16731" y="2465767"/>
                      <a:pt x="18473" y="2475346"/>
                    </a:cubicBezTo>
                    <a:cubicBezTo>
                      <a:pt x="22913" y="2499768"/>
                      <a:pt x="3025" y="2546623"/>
                      <a:pt x="27709" y="2549237"/>
                    </a:cubicBezTo>
                    <a:cubicBezTo>
                      <a:pt x="284908" y="2576470"/>
                      <a:pt x="544945" y="2555394"/>
                      <a:pt x="803563" y="2558473"/>
                    </a:cubicBezTo>
                    <a:cubicBezTo>
                      <a:pt x="822036" y="2561552"/>
                      <a:pt x="840813" y="2563167"/>
                      <a:pt x="858982" y="2567709"/>
                    </a:cubicBezTo>
                    <a:cubicBezTo>
                      <a:pt x="877873" y="2572432"/>
                      <a:pt x="895927" y="2580024"/>
                      <a:pt x="914400" y="2586182"/>
                    </a:cubicBezTo>
                    <a:cubicBezTo>
                      <a:pt x="923636" y="2589261"/>
                      <a:pt x="932505" y="2593818"/>
                      <a:pt x="942109" y="2595419"/>
                    </a:cubicBezTo>
                    <a:lnTo>
                      <a:pt x="997527" y="2604655"/>
                    </a:lnTo>
                    <a:cubicBezTo>
                      <a:pt x="1009842" y="2610813"/>
                      <a:pt x="1021581" y="2618293"/>
                      <a:pt x="1034473" y="2623128"/>
                    </a:cubicBezTo>
                    <a:cubicBezTo>
                      <a:pt x="1046359" y="2627585"/>
                      <a:pt x="1059212" y="2628877"/>
                      <a:pt x="1071418" y="2632364"/>
                    </a:cubicBezTo>
                    <a:cubicBezTo>
                      <a:pt x="1080779" y="2635039"/>
                      <a:pt x="1089395" y="2641310"/>
                      <a:pt x="1099127" y="2641600"/>
                    </a:cubicBezTo>
                    <a:cubicBezTo>
                      <a:pt x="1296106" y="2647480"/>
                      <a:pt x="1493216" y="2647497"/>
                      <a:pt x="1690254" y="2650837"/>
                    </a:cubicBezTo>
                    <a:lnTo>
                      <a:pt x="2189018" y="2660073"/>
                    </a:lnTo>
                    <a:cubicBezTo>
                      <a:pt x="2320083" y="2676455"/>
                      <a:pt x="2323118" y="2679017"/>
                      <a:pt x="2512291" y="2678546"/>
                    </a:cubicBezTo>
                    <a:lnTo>
                      <a:pt x="5975927" y="2660073"/>
                    </a:lnTo>
                    <a:cubicBezTo>
                      <a:pt x="5985163" y="2653915"/>
                      <a:pt x="5995787" y="2649449"/>
                      <a:pt x="6003636" y="2641600"/>
                    </a:cubicBezTo>
                    <a:cubicBezTo>
                      <a:pt x="6015231" y="2630005"/>
                      <a:pt x="6035149" y="2589623"/>
                      <a:pt x="6040582" y="2576946"/>
                    </a:cubicBezTo>
                    <a:cubicBezTo>
                      <a:pt x="6044417" y="2567997"/>
                      <a:pt x="6045983" y="2558186"/>
                      <a:pt x="6049818" y="2549237"/>
                    </a:cubicBezTo>
                    <a:cubicBezTo>
                      <a:pt x="6055242" y="2536581"/>
                      <a:pt x="6062133" y="2524606"/>
                      <a:pt x="6068291" y="2512291"/>
                    </a:cubicBezTo>
                    <a:cubicBezTo>
                      <a:pt x="6071370" y="2499976"/>
                      <a:pt x="6074867" y="2487758"/>
                      <a:pt x="6077527" y="2475346"/>
                    </a:cubicBezTo>
                    <a:cubicBezTo>
                      <a:pt x="6086609" y="2432962"/>
                      <a:pt x="6093188" y="2388203"/>
                      <a:pt x="6105236" y="2346037"/>
                    </a:cubicBezTo>
                    <a:cubicBezTo>
                      <a:pt x="6107911" y="2336676"/>
                      <a:pt x="6111394" y="2327564"/>
                      <a:pt x="6114473" y="2318328"/>
                    </a:cubicBezTo>
                    <a:cubicBezTo>
                      <a:pt x="6118144" y="2263267"/>
                      <a:pt x="6122620" y="2127635"/>
                      <a:pt x="6142182" y="2068946"/>
                    </a:cubicBezTo>
                    <a:lnTo>
                      <a:pt x="6151418" y="2041237"/>
                    </a:lnTo>
                    <a:cubicBezTo>
                      <a:pt x="6148339" y="1644073"/>
                      <a:pt x="6148022" y="1246879"/>
                      <a:pt x="6142182" y="849746"/>
                    </a:cubicBezTo>
                    <a:cubicBezTo>
                      <a:pt x="6141288" y="788972"/>
                      <a:pt x="6139966" y="795623"/>
                      <a:pt x="6114473" y="757382"/>
                    </a:cubicBezTo>
                    <a:cubicBezTo>
                      <a:pt x="6111394" y="735831"/>
                      <a:pt x="6109506" y="714075"/>
                      <a:pt x="6105236" y="692728"/>
                    </a:cubicBezTo>
                    <a:cubicBezTo>
                      <a:pt x="6100705" y="670075"/>
                      <a:pt x="6087542" y="648103"/>
                      <a:pt x="6077527" y="628073"/>
                    </a:cubicBezTo>
                    <a:cubicBezTo>
                      <a:pt x="6074448" y="609600"/>
                      <a:pt x="6073672" y="590593"/>
                      <a:pt x="6068291" y="572655"/>
                    </a:cubicBezTo>
                    <a:cubicBezTo>
                      <a:pt x="6062514" y="553397"/>
                      <a:pt x="6029882" y="503520"/>
                      <a:pt x="6022109" y="489528"/>
                    </a:cubicBezTo>
                    <a:cubicBezTo>
                      <a:pt x="6015422" y="477492"/>
                      <a:pt x="6009060" y="465238"/>
                      <a:pt x="6003636" y="452582"/>
                    </a:cubicBezTo>
                    <a:cubicBezTo>
                      <a:pt x="5999801" y="443633"/>
                      <a:pt x="5999230" y="433326"/>
                      <a:pt x="5994400" y="424873"/>
                    </a:cubicBezTo>
                    <a:cubicBezTo>
                      <a:pt x="5977834" y="395883"/>
                      <a:pt x="5919305" y="334786"/>
                      <a:pt x="5902036" y="323273"/>
                    </a:cubicBezTo>
                    <a:cubicBezTo>
                      <a:pt x="5892800" y="317115"/>
                      <a:pt x="5883740" y="310683"/>
                      <a:pt x="5874327" y="304800"/>
                    </a:cubicBezTo>
                    <a:cubicBezTo>
                      <a:pt x="5845895" y="287030"/>
                      <a:pt x="5826221" y="277372"/>
                      <a:pt x="5800436" y="258619"/>
                    </a:cubicBezTo>
                    <a:cubicBezTo>
                      <a:pt x="5775537" y="240510"/>
                      <a:pt x="5751175" y="221673"/>
                      <a:pt x="5726545" y="203200"/>
                    </a:cubicBezTo>
                    <a:cubicBezTo>
                      <a:pt x="5714230" y="193964"/>
                      <a:pt x="5704204" y="180359"/>
                      <a:pt x="5689600" y="175491"/>
                    </a:cubicBezTo>
                    <a:lnTo>
                      <a:pt x="5661891" y="166255"/>
                    </a:lnTo>
                    <a:cubicBezTo>
                      <a:pt x="5616276" y="135845"/>
                      <a:pt x="5651917" y="154525"/>
                      <a:pt x="5588000" y="138546"/>
                    </a:cubicBezTo>
                    <a:cubicBezTo>
                      <a:pt x="5567047" y="133308"/>
                      <a:pt x="5531040" y="117186"/>
                      <a:pt x="5514109" y="110837"/>
                    </a:cubicBezTo>
                    <a:cubicBezTo>
                      <a:pt x="5487598" y="100896"/>
                      <a:pt x="5478581" y="99645"/>
                      <a:pt x="5449454" y="92364"/>
                    </a:cubicBezTo>
                    <a:cubicBezTo>
                      <a:pt x="5429843" y="77656"/>
                      <a:pt x="5400921" y="52521"/>
                      <a:pt x="5375563" y="46182"/>
                    </a:cubicBezTo>
                    <a:cubicBezTo>
                      <a:pt x="5351482" y="40162"/>
                      <a:pt x="5326303" y="40025"/>
                      <a:pt x="5301673" y="36946"/>
                    </a:cubicBezTo>
                    <a:cubicBezTo>
                      <a:pt x="5292436" y="30788"/>
                      <a:pt x="5284596" y="21663"/>
                      <a:pt x="5273963" y="18473"/>
                    </a:cubicBezTo>
                    <a:cubicBezTo>
                      <a:pt x="5253111" y="12217"/>
                      <a:pt x="5230783" y="12816"/>
                      <a:pt x="5209309" y="9237"/>
                    </a:cubicBezTo>
                    <a:cubicBezTo>
                      <a:pt x="5193824" y="6656"/>
                      <a:pt x="5178521" y="3079"/>
                      <a:pt x="5163127" y="0"/>
                    </a:cubicBezTo>
                    <a:cubicBezTo>
                      <a:pt x="5064606" y="3079"/>
                      <a:pt x="4965609" y="-906"/>
                      <a:pt x="4867563" y="9237"/>
                    </a:cubicBezTo>
                    <a:cubicBezTo>
                      <a:pt x="4856521" y="10379"/>
                      <a:pt x="4884504" y="25017"/>
                      <a:pt x="4895273" y="27709"/>
                    </a:cubicBezTo>
                    <a:cubicBezTo>
                      <a:pt x="4910207" y="31442"/>
                      <a:pt x="4924521" y="20013"/>
                      <a:pt x="4932218" y="369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16200000" flipH="1">
              <a:off x="7015022" y="3481016"/>
              <a:ext cx="1397028" cy="852079"/>
              <a:chOff x="2818137" y="0"/>
              <a:chExt cx="7592292" cy="563423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/>
              <a:srcRect l="59016" t="59259" r="32120" b="29293"/>
              <a:stretch/>
            </p:blipFill>
            <p:spPr>
              <a:xfrm>
                <a:off x="2818137" y="0"/>
                <a:ext cx="7592292" cy="5515767"/>
              </a:xfrm>
              <a:prstGeom prst="rect">
                <a:avLst/>
              </a:prstGeom>
            </p:spPr>
          </p:pic>
          <p:sp>
            <p:nvSpPr>
              <p:cNvPr id="16" name="Freeform 15"/>
              <p:cNvSpPr/>
              <p:nvPr/>
            </p:nvSpPr>
            <p:spPr>
              <a:xfrm>
                <a:off x="3195782" y="2955636"/>
                <a:ext cx="6151418" cy="2678596"/>
              </a:xfrm>
              <a:custGeom>
                <a:avLst/>
                <a:gdLst>
                  <a:gd name="connsiteX0" fmla="*/ 4932218 w 6151418"/>
                  <a:gd name="connsiteY0" fmla="*/ 36946 h 2678596"/>
                  <a:gd name="connsiteX1" fmla="*/ 4941454 w 6151418"/>
                  <a:gd name="connsiteY1" fmla="*/ 129309 h 2678596"/>
                  <a:gd name="connsiteX2" fmla="*/ 4932218 w 6151418"/>
                  <a:gd name="connsiteY2" fmla="*/ 489528 h 2678596"/>
                  <a:gd name="connsiteX3" fmla="*/ 4913745 w 6151418"/>
                  <a:gd name="connsiteY3" fmla="*/ 544946 h 2678596"/>
                  <a:gd name="connsiteX4" fmla="*/ 4904509 w 6151418"/>
                  <a:gd name="connsiteY4" fmla="*/ 572655 h 2678596"/>
                  <a:gd name="connsiteX5" fmla="*/ 4895273 w 6151418"/>
                  <a:gd name="connsiteY5" fmla="*/ 600364 h 2678596"/>
                  <a:gd name="connsiteX6" fmla="*/ 4876800 w 6151418"/>
                  <a:gd name="connsiteY6" fmla="*/ 665019 h 2678596"/>
                  <a:gd name="connsiteX7" fmla="*/ 4849091 w 6151418"/>
                  <a:gd name="connsiteY7" fmla="*/ 692728 h 2678596"/>
                  <a:gd name="connsiteX8" fmla="*/ 4821382 w 6151418"/>
                  <a:gd name="connsiteY8" fmla="*/ 766619 h 2678596"/>
                  <a:gd name="connsiteX9" fmla="*/ 4812145 w 6151418"/>
                  <a:gd name="connsiteY9" fmla="*/ 803564 h 2678596"/>
                  <a:gd name="connsiteX10" fmla="*/ 4793673 w 6151418"/>
                  <a:gd name="connsiteY10" fmla="*/ 831273 h 2678596"/>
                  <a:gd name="connsiteX11" fmla="*/ 4784436 w 6151418"/>
                  <a:gd name="connsiteY11" fmla="*/ 858982 h 2678596"/>
                  <a:gd name="connsiteX12" fmla="*/ 4729018 w 6151418"/>
                  <a:gd name="connsiteY12" fmla="*/ 923637 h 2678596"/>
                  <a:gd name="connsiteX13" fmla="*/ 4682836 w 6151418"/>
                  <a:gd name="connsiteY13" fmla="*/ 1006764 h 2678596"/>
                  <a:gd name="connsiteX14" fmla="*/ 4664363 w 6151418"/>
                  <a:gd name="connsiteY14" fmla="*/ 1034473 h 2678596"/>
                  <a:gd name="connsiteX15" fmla="*/ 4636654 w 6151418"/>
                  <a:gd name="connsiteY15" fmla="*/ 1089891 h 2678596"/>
                  <a:gd name="connsiteX16" fmla="*/ 4608945 w 6151418"/>
                  <a:gd name="connsiteY16" fmla="*/ 1117600 h 2678596"/>
                  <a:gd name="connsiteX17" fmla="*/ 4572000 w 6151418"/>
                  <a:gd name="connsiteY17" fmla="*/ 1173019 h 2678596"/>
                  <a:gd name="connsiteX18" fmla="*/ 4544291 w 6151418"/>
                  <a:gd name="connsiteY18" fmla="*/ 1200728 h 2678596"/>
                  <a:gd name="connsiteX19" fmla="*/ 4525818 w 6151418"/>
                  <a:gd name="connsiteY19" fmla="*/ 1228437 h 2678596"/>
                  <a:gd name="connsiteX20" fmla="*/ 4442691 w 6151418"/>
                  <a:gd name="connsiteY20" fmla="*/ 1274619 h 2678596"/>
                  <a:gd name="connsiteX21" fmla="*/ 4387273 w 6151418"/>
                  <a:gd name="connsiteY21" fmla="*/ 1311564 h 2678596"/>
                  <a:gd name="connsiteX22" fmla="*/ 4359563 w 6151418"/>
                  <a:gd name="connsiteY22" fmla="*/ 1330037 h 2678596"/>
                  <a:gd name="connsiteX23" fmla="*/ 4304145 w 6151418"/>
                  <a:gd name="connsiteY23" fmla="*/ 1348509 h 2678596"/>
                  <a:gd name="connsiteX24" fmla="*/ 4257963 w 6151418"/>
                  <a:gd name="connsiteY24" fmla="*/ 1385455 h 2678596"/>
                  <a:gd name="connsiteX25" fmla="*/ 4202545 w 6151418"/>
                  <a:gd name="connsiteY25" fmla="*/ 1422400 h 2678596"/>
                  <a:gd name="connsiteX26" fmla="*/ 4174836 w 6151418"/>
                  <a:gd name="connsiteY26" fmla="*/ 1431637 h 2678596"/>
                  <a:gd name="connsiteX27" fmla="*/ 4147127 w 6151418"/>
                  <a:gd name="connsiteY27" fmla="*/ 1450109 h 2678596"/>
                  <a:gd name="connsiteX28" fmla="*/ 4100945 w 6151418"/>
                  <a:gd name="connsiteY28" fmla="*/ 1459346 h 2678596"/>
                  <a:gd name="connsiteX29" fmla="*/ 4045527 w 6151418"/>
                  <a:gd name="connsiteY29" fmla="*/ 1477819 h 2678596"/>
                  <a:gd name="connsiteX30" fmla="*/ 4017818 w 6151418"/>
                  <a:gd name="connsiteY30" fmla="*/ 1487055 h 2678596"/>
                  <a:gd name="connsiteX31" fmla="*/ 3980873 w 6151418"/>
                  <a:gd name="connsiteY31" fmla="*/ 1505528 h 2678596"/>
                  <a:gd name="connsiteX32" fmla="*/ 3953163 w 6151418"/>
                  <a:gd name="connsiteY32" fmla="*/ 1524000 h 2678596"/>
                  <a:gd name="connsiteX33" fmla="*/ 3916218 w 6151418"/>
                  <a:gd name="connsiteY33" fmla="*/ 1533237 h 2678596"/>
                  <a:gd name="connsiteX34" fmla="*/ 3888509 w 6151418"/>
                  <a:gd name="connsiteY34" fmla="*/ 1551709 h 2678596"/>
                  <a:gd name="connsiteX35" fmla="*/ 3851563 w 6151418"/>
                  <a:gd name="connsiteY35" fmla="*/ 1560946 h 2678596"/>
                  <a:gd name="connsiteX36" fmla="*/ 3823854 w 6151418"/>
                  <a:gd name="connsiteY36" fmla="*/ 1570182 h 2678596"/>
                  <a:gd name="connsiteX37" fmla="*/ 3768436 w 6151418"/>
                  <a:gd name="connsiteY37" fmla="*/ 1579419 h 2678596"/>
                  <a:gd name="connsiteX38" fmla="*/ 3740727 w 6151418"/>
                  <a:gd name="connsiteY38" fmla="*/ 1588655 h 2678596"/>
                  <a:gd name="connsiteX39" fmla="*/ 3703782 w 6151418"/>
                  <a:gd name="connsiteY39" fmla="*/ 1597891 h 2678596"/>
                  <a:gd name="connsiteX40" fmla="*/ 3648363 w 6151418"/>
                  <a:gd name="connsiteY40" fmla="*/ 1625600 h 2678596"/>
                  <a:gd name="connsiteX41" fmla="*/ 3611418 w 6151418"/>
                  <a:gd name="connsiteY41" fmla="*/ 1644073 h 2678596"/>
                  <a:gd name="connsiteX42" fmla="*/ 3556000 w 6151418"/>
                  <a:gd name="connsiteY42" fmla="*/ 1671782 h 2678596"/>
                  <a:gd name="connsiteX43" fmla="*/ 3482109 w 6151418"/>
                  <a:gd name="connsiteY43" fmla="*/ 1699491 h 2678596"/>
                  <a:gd name="connsiteX44" fmla="*/ 3408218 w 6151418"/>
                  <a:gd name="connsiteY44" fmla="*/ 1727200 h 2678596"/>
                  <a:gd name="connsiteX45" fmla="*/ 3306618 w 6151418"/>
                  <a:gd name="connsiteY45" fmla="*/ 1745673 h 2678596"/>
                  <a:gd name="connsiteX46" fmla="*/ 3223491 w 6151418"/>
                  <a:gd name="connsiteY46" fmla="*/ 1764146 h 2678596"/>
                  <a:gd name="connsiteX47" fmla="*/ 3168073 w 6151418"/>
                  <a:gd name="connsiteY47" fmla="*/ 1782619 h 2678596"/>
                  <a:gd name="connsiteX48" fmla="*/ 3121891 w 6151418"/>
                  <a:gd name="connsiteY48" fmla="*/ 1791855 h 2678596"/>
                  <a:gd name="connsiteX49" fmla="*/ 3066473 w 6151418"/>
                  <a:gd name="connsiteY49" fmla="*/ 1810328 h 2678596"/>
                  <a:gd name="connsiteX50" fmla="*/ 3011054 w 6151418"/>
                  <a:gd name="connsiteY50" fmla="*/ 1828800 h 2678596"/>
                  <a:gd name="connsiteX51" fmla="*/ 2983345 w 6151418"/>
                  <a:gd name="connsiteY51" fmla="*/ 1838037 h 2678596"/>
                  <a:gd name="connsiteX52" fmla="*/ 2918691 w 6151418"/>
                  <a:gd name="connsiteY52" fmla="*/ 1847273 h 2678596"/>
                  <a:gd name="connsiteX53" fmla="*/ 2835563 w 6151418"/>
                  <a:gd name="connsiteY53" fmla="*/ 1865746 h 2678596"/>
                  <a:gd name="connsiteX54" fmla="*/ 2780145 w 6151418"/>
                  <a:gd name="connsiteY54" fmla="*/ 1884219 h 2678596"/>
                  <a:gd name="connsiteX55" fmla="*/ 2752436 w 6151418"/>
                  <a:gd name="connsiteY55" fmla="*/ 1893455 h 2678596"/>
                  <a:gd name="connsiteX56" fmla="*/ 2678545 w 6151418"/>
                  <a:gd name="connsiteY56" fmla="*/ 1911928 h 2678596"/>
                  <a:gd name="connsiteX57" fmla="*/ 2623127 w 6151418"/>
                  <a:gd name="connsiteY57" fmla="*/ 1930400 h 2678596"/>
                  <a:gd name="connsiteX58" fmla="*/ 2576945 w 6151418"/>
                  <a:gd name="connsiteY58" fmla="*/ 1939637 h 2678596"/>
                  <a:gd name="connsiteX59" fmla="*/ 2466109 w 6151418"/>
                  <a:gd name="connsiteY59" fmla="*/ 1967346 h 2678596"/>
                  <a:gd name="connsiteX60" fmla="*/ 2382982 w 6151418"/>
                  <a:gd name="connsiteY60" fmla="*/ 1995055 h 2678596"/>
                  <a:gd name="connsiteX61" fmla="*/ 2327563 w 6151418"/>
                  <a:gd name="connsiteY61" fmla="*/ 2013528 h 2678596"/>
                  <a:gd name="connsiteX62" fmla="*/ 2244436 w 6151418"/>
                  <a:gd name="connsiteY62" fmla="*/ 2041237 h 2678596"/>
                  <a:gd name="connsiteX63" fmla="*/ 2216727 w 6151418"/>
                  <a:gd name="connsiteY63" fmla="*/ 2050473 h 2678596"/>
                  <a:gd name="connsiteX64" fmla="*/ 2189018 w 6151418"/>
                  <a:gd name="connsiteY64" fmla="*/ 2059709 h 2678596"/>
                  <a:gd name="connsiteX65" fmla="*/ 2152073 w 6151418"/>
                  <a:gd name="connsiteY65" fmla="*/ 2068946 h 2678596"/>
                  <a:gd name="connsiteX66" fmla="*/ 2124363 w 6151418"/>
                  <a:gd name="connsiteY66" fmla="*/ 2078182 h 2678596"/>
                  <a:gd name="connsiteX67" fmla="*/ 2041236 w 6151418"/>
                  <a:gd name="connsiteY67" fmla="*/ 2096655 h 2678596"/>
                  <a:gd name="connsiteX68" fmla="*/ 2004291 w 6151418"/>
                  <a:gd name="connsiteY68" fmla="*/ 2105891 h 2678596"/>
                  <a:gd name="connsiteX69" fmla="*/ 1579418 w 6151418"/>
                  <a:gd name="connsiteY69" fmla="*/ 2096655 h 2678596"/>
                  <a:gd name="connsiteX70" fmla="*/ 1588654 w 6151418"/>
                  <a:gd name="connsiteY70" fmla="*/ 1958109 h 2678596"/>
                  <a:gd name="connsiteX71" fmla="*/ 1597891 w 6151418"/>
                  <a:gd name="connsiteY71" fmla="*/ 1930400 h 2678596"/>
                  <a:gd name="connsiteX72" fmla="*/ 1625600 w 6151418"/>
                  <a:gd name="connsiteY72" fmla="*/ 1902691 h 2678596"/>
                  <a:gd name="connsiteX73" fmla="*/ 1662545 w 6151418"/>
                  <a:gd name="connsiteY73" fmla="*/ 1884219 h 2678596"/>
                  <a:gd name="connsiteX74" fmla="*/ 1754909 w 6151418"/>
                  <a:gd name="connsiteY74" fmla="*/ 1856509 h 2678596"/>
                  <a:gd name="connsiteX75" fmla="*/ 1810327 w 6151418"/>
                  <a:gd name="connsiteY75" fmla="*/ 1838037 h 2678596"/>
                  <a:gd name="connsiteX76" fmla="*/ 1838036 w 6151418"/>
                  <a:gd name="connsiteY76" fmla="*/ 1828800 h 2678596"/>
                  <a:gd name="connsiteX77" fmla="*/ 1893454 w 6151418"/>
                  <a:gd name="connsiteY77" fmla="*/ 1801091 h 2678596"/>
                  <a:gd name="connsiteX78" fmla="*/ 1921163 w 6151418"/>
                  <a:gd name="connsiteY78" fmla="*/ 1782619 h 2678596"/>
                  <a:gd name="connsiteX79" fmla="*/ 1976582 w 6151418"/>
                  <a:gd name="connsiteY79" fmla="*/ 1764146 h 2678596"/>
                  <a:gd name="connsiteX80" fmla="*/ 2068945 w 6151418"/>
                  <a:gd name="connsiteY80" fmla="*/ 1727200 h 2678596"/>
                  <a:gd name="connsiteX81" fmla="*/ 2115127 w 6151418"/>
                  <a:gd name="connsiteY81" fmla="*/ 1717964 h 2678596"/>
                  <a:gd name="connsiteX82" fmla="*/ 2189018 w 6151418"/>
                  <a:gd name="connsiteY82" fmla="*/ 1690255 h 2678596"/>
                  <a:gd name="connsiteX83" fmla="*/ 2235200 w 6151418"/>
                  <a:gd name="connsiteY83" fmla="*/ 1681019 h 2678596"/>
                  <a:gd name="connsiteX84" fmla="*/ 2272145 w 6151418"/>
                  <a:gd name="connsiteY84" fmla="*/ 1662546 h 2678596"/>
                  <a:gd name="connsiteX85" fmla="*/ 2327563 w 6151418"/>
                  <a:gd name="connsiteY85" fmla="*/ 1653309 h 2678596"/>
                  <a:gd name="connsiteX86" fmla="*/ 2364509 w 6151418"/>
                  <a:gd name="connsiteY86" fmla="*/ 1644073 h 2678596"/>
                  <a:gd name="connsiteX87" fmla="*/ 2429163 w 6151418"/>
                  <a:gd name="connsiteY87" fmla="*/ 1616364 h 2678596"/>
                  <a:gd name="connsiteX88" fmla="*/ 2475345 w 6151418"/>
                  <a:gd name="connsiteY88" fmla="*/ 1607128 h 2678596"/>
                  <a:gd name="connsiteX89" fmla="*/ 2512291 w 6151418"/>
                  <a:gd name="connsiteY89" fmla="*/ 1597891 h 2678596"/>
                  <a:gd name="connsiteX90" fmla="*/ 2540000 w 6151418"/>
                  <a:gd name="connsiteY90" fmla="*/ 1588655 h 2678596"/>
                  <a:gd name="connsiteX91" fmla="*/ 2595418 w 6151418"/>
                  <a:gd name="connsiteY91" fmla="*/ 1579419 h 2678596"/>
                  <a:gd name="connsiteX92" fmla="*/ 2687782 w 6151418"/>
                  <a:gd name="connsiteY92" fmla="*/ 1551709 h 2678596"/>
                  <a:gd name="connsiteX93" fmla="*/ 2715491 w 6151418"/>
                  <a:gd name="connsiteY93" fmla="*/ 1542473 h 2678596"/>
                  <a:gd name="connsiteX94" fmla="*/ 2752436 w 6151418"/>
                  <a:gd name="connsiteY94" fmla="*/ 1533237 h 2678596"/>
                  <a:gd name="connsiteX95" fmla="*/ 2780145 w 6151418"/>
                  <a:gd name="connsiteY95" fmla="*/ 1524000 h 2678596"/>
                  <a:gd name="connsiteX96" fmla="*/ 2817091 w 6151418"/>
                  <a:gd name="connsiteY96" fmla="*/ 1514764 h 2678596"/>
                  <a:gd name="connsiteX97" fmla="*/ 2872509 w 6151418"/>
                  <a:gd name="connsiteY97" fmla="*/ 1496291 h 2678596"/>
                  <a:gd name="connsiteX98" fmla="*/ 2900218 w 6151418"/>
                  <a:gd name="connsiteY98" fmla="*/ 1487055 h 2678596"/>
                  <a:gd name="connsiteX99" fmla="*/ 2927927 w 6151418"/>
                  <a:gd name="connsiteY99" fmla="*/ 1459346 h 2678596"/>
                  <a:gd name="connsiteX100" fmla="*/ 2946400 w 6151418"/>
                  <a:gd name="connsiteY100" fmla="*/ 1403928 h 2678596"/>
                  <a:gd name="connsiteX101" fmla="*/ 2937163 w 6151418"/>
                  <a:gd name="connsiteY101" fmla="*/ 1376219 h 2678596"/>
                  <a:gd name="connsiteX102" fmla="*/ 2900218 w 6151418"/>
                  <a:gd name="connsiteY102" fmla="*/ 1366982 h 2678596"/>
                  <a:gd name="connsiteX103" fmla="*/ 2872509 w 6151418"/>
                  <a:gd name="connsiteY103" fmla="*/ 1357746 h 2678596"/>
                  <a:gd name="connsiteX104" fmla="*/ 2789382 w 6151418"/>
                  <a:gd name="connsiteY104" fmla="*/ 1366982 h 2678596"/>
                  <a:gd name="connsiteX105" fmla="*/ 2733963 w 6151418"/>
                  <a:gd name="connsiteY105" fmla="*/ 1394691 h 2678596"/>
                  <a:gd name="connsiteX106" fmla="*/ 2660073 w 6151418"/>
                  <a:gd name="connsiteY106" fmla="*/ 1413164 h 2678596"/>
                  <a:gd name="connsiteX107" fmla="*/ 2623127 w 6151418"/>
                  <a:gd name="connsiteY107" fmla="*/ 1431637 h 2678596"/>
                  <a:gd name="connsiteX108" fmla="*/ 2567709 w 6151418"/>
                  <a:gd name="connsiteY108" fmla="*/ 1450109 h 2678596"/>
                  <a:gd name="connsiteX109" fmla="*/ 2512291 w 6151418"/>
                  <a:gd name="connsiteY109" fmla="*/ 1468582 h 2678596"/>
                  <a:gd name="connsiteX110" fmla="*/ 2475345 w 6151418"/>
                  <a:gd name="connsiteY110" fmla="*/ 1477819 h 2678596"/>
                  <a:gd name="connsiteX111" fmla="*/ 2419927 w 6151418"/>
                  <a:gd name="connsiteY111" fmla="*/ 1496291 h 2678596"/>
                  <a:gd name="connsiteX112" fmla="*/ 2392218 w 6151418"/>
                  <a:gd name="connsiteY112" fmla="*/ 1505528 h 2678596"/>
                  <a:gd name="connsiteX113" fmla="*/ 2309091 w 6151418"/>
                  <a:gd name="connsiteY113" fmla="*/ 1524000 h 2678596"/>
                  <a:gd name="connsiteX114" fmla="*/ 2216727 w 6151418"/>
                  <a:gd name="connsiteY114" fmla="*/ 1551709 h 2678596"/>
                  <a:gd name="connsiteX115" fmla="*/ 2152073 w 6151418"/>
                  <a:gd name="connsiteY115" fmla="*/ 1570182 h 2678596"/>
                  <a:gd name="connsiteX116" fmla="*/ 2059709 w 6151418"/>
                  <a:gd name="connsiteY116" fmla="*/ 1588655 h 2678596"/>
                  <a:gd name="connsiteX117" fmla="*/ 2022763 w 6151418"/>
                  <a:gd name="connsiteY117" fmla="*/ 1597891 h 2678596"/>
                  <a:gd name="connsiteX118" fmla="*/ 1967345 w 6151418"/>
                  <a:gd name="connsiteY118" fmla="*/ 1607128 h 2678596"/>
                  <a:gd name="connsiteX119" fmla="*/ 1893454 w 6151418"/>
                  <a:gd name="connsiteY119" fmla="*/ 1625600 h 2678596"/>
                  <a:gd name="connsiteX120" fmla="*/ 1754909 w 6151418"/>
                  <a:gd name="connsiteY120" fmla="*/ 1653309 h 2678596"/>
                  <a:gd name="connsiteX121" fmla="*/ 1671782 w 6151418"/>
                  <a:gd name="connsiteY121" fmla="*/ 1681019 h 2678596"/>
                  <a:gd name="connsiteX122" fmla="*/ 1570182 w 6151418"/>
                  <a:gd name="connsiteY122" fmla="*/ 1699491 h 2678596"/>
                  <a:gd name="connsiteX123" fmla="*/ 1440873 w 6151418"/>
                  <a:gd name="connsiteY123" fmla="*/ 1727200 h 2678596"/>
                  <a:gd name="connsiteX124" fmla="*/ 1080654 w 6151418"/>
                  <a:gd name="connsiteY124" fmla="*/ 1717964 h 2678596"/>
                  <a:gd name="connsiteX125" fmla="*/ 1052945 w 6151418"/>
                  <a:gd name="connsiteY125" fmla="*/ 1708728 h 2678596"/>
                  <a:gd name="connsiteX126" fmla="*/ 1034473 w 6151418"/>
                  <a:gd name="connsiteY126" fmla="*/ 1653309 h 2678596"/>
                  <a:gd name="connsiteX127" fmla="*/ 1052945 w 6151418"/>
                  <a:gd name="connsiteY127" fmla="*/ 1542473 h 2678596"/>
                  <a:gd name="connsiteX128" fmla="*/ 1126836 w 6151418"/>
                  <a:gd name="connsiteY128" fmla="*/ 1477819 h 2678596"/>
                  <a:gd name="connsiteX129" fmla="*/ 1163782 w 6151418"/>
                  <a:gd name="connsiteY129" fmla="*/ 1459346 h 2678596"/>
                  <a:gd name="connsiteX130" fmla="*/ 1200727 w 6151418"/>
                  <a:gd name="connsiteY130" fmla="*/ 1450109 h 2678596"/>
                  <a:gd name="connsiteX131" fmla="*/ 1228436 w 6151418"/>
                  <a:gd name="connsiteY131" fmla="*/ 1440873 h 2678596"/>
                  <a:gd name="connsiteX132" fmla="*/ 1265382 w 6151418"/>
                  <a:gd name="connsiteY132" fmla="*/ 1431637 h 2678596"/>
                  <a:gd name="connsiteX133" fmla="*/ 1320800 w 6151418"/>
                  <a:gd name="connsiteY133" fmla="*/ 1403928 h 2678596"/>
                  <a:gd name="connsiteX134" fmla="*/ 1376218 w 6151418"/>
                  <a:gd name="connsiteY134" fmla="*/ 1385455 h 2678596"/>
                  <a:gd name="connsiteX135" fmla="*/ 1403927 w 6151418"/>
                  <a:gd name="connsiteY135" fmla="*/ 1376219 h 2678596"/>
                  <a:gd name="connsiteX136" fmla="*/ 1431636 w 6151418"/>
                  <a:gd name="connsiteY136" fmla="*/ 1357746 h 2678596"/>
                  <a:gd name="connsiteX137" fmla="*/ 1505527 w 6151418"/>
                  <a:gd name="connsiteY137" fmla="*/ 1339273 h 2678596"/>
                  <a:gd name="connsiteX138" fmla="*/ 1588654 w 6151418"/>
                  <a:gd name="connsiteY138" fmla="*/ 1311564 h 2678596"/>
                  <a:gd name="connsiteX139" fmla="*/ 1644073 w 6151418"/>
                  <a:gd name="connsiteY139" fmla="*/ 1293091 h 2678596"/>
                  <a:gd name="connsiteX140" fmla="*/ 1671782 w 6151418"/>
                  <a:gd name="connsiteY140" fmla="*/ 1283855 h 2678596"/>
                  <a:gd name="connsiteX141" fmla="*/ 1727200 w 6151418"/>
                  <a:gd name="connsiteY141" fmla="*/ 1274619 h 2678596"/>
                  <a:gd name="connsiteX142" fmla="*/ 1801091 w 6151418"/>
                  <a:gd name="connsiteY142" fmla="*/ 1246909 h 2678596"/>
                  <a:gd name="connsiteX143" fmla="*/ 1893454 w 6151418"/>
                  <a:gd name="connsiteY143" fmla="*/ 1219200 h 2678596"/>
                  <a:gd name="connsiteX144" fmla="*/ 1921163 w 6151418"/>
                  <a:gd name="connsiteY144" fmla="*/ 1200728 h 2678596"/>
                  <a:gd name="connsiteX145" fmla="*/ 1985818 w 6151418"/>
                  <a:gd name="connsiteY145" fmla="*/ 1182255 h 2678596"/>
                  <a:gd name="connsiteX146" fmla="*/ 2041236 w 6151418"/>
                  <a:gd name="connsiteY146" fmla="*/ 1163782 h 2678596"/>
                  <a:gd name="connsiteX147" fmla="*/ 2078182 w 6151418"/>
                  <a:gd name="connsiteY147" fmla="*/ 1145309 h 2678596"/>
                  <a:gd name="connsiteX148" fmla="*/ 2124363 w 6151418"/>
                  <a:gd name="connsiteY148" fmla="*/ 1136073 h 2678596"/>
                  <a:gd name="connsiteX149" fmla="*/ 2189018 w 6151418"/>
                  <a:gd name="connsiteY149" fmla="*/ 1108364 h 2678596"/>
                  <a:gd name="connsiteX150" fmla="*/ 2235200 w 6151418"/>
                  <a:gd name="connsiteY150" fmla="*/ 1099128 h 2678596"/>
                  <a:gd name="connsiteX151" fmla="*/ 2272145 w 6151418"/>
                  <a:gd name="connsiteY151" fmla="*/ 1089891 h 2678596"/>
                  <a:gd name="connsiteX152" fmla="*/ 2299854 w 6151418"/>
                  <a:gd name="connsiteY152" fmla="*/ 1071419 h 2678596"/>
                  <a:gd name="connsiteX153" fmla="*/ 2327563 w 6151418"/>
                  <a:gd name="connsiteY153" fmla="*/ 1062182 h 2678596"/>
                  <a:gd name="connsiteX154" fmla="*/ 2373745 w 6151418"/>
                  <a:gd name="connsiteY154" fmla="*/ 1043709 h 2678596"/>
                  <a:gd name="connsiteX155" fmla="*/ 2447636 w 6151418"/>
                  <a:gd name="connsiteY155" fmla="*/ 1025237 h 2678596"/>
                  <a:gd name="connsiteX156" fmla="*/ 2484582 w 6151418"/>
                  <a:gd name="connsiteY156" fmla="*/ 1006764 h 2678596"/>
                  <a:gd name="connsiteX157" fmla="*/ 2540000 w 6151418"/>
                  <a:gd name="connsiteY157" fmla="*/ 988291 h 2678596"/>
                  <a:gd name="connsiteX158" fmla="*/ 2613891 w 6151418"/>
                  <a:gd name="connsiteY158" fmla="*/ 905164 h 2678596"/>
                  <a:gd name="connsiteX159" fmla="*/ 2623127 w 6151418"/>
                  <a:gd name="connsiteY159" fmla="*/ 877455 h 2678596"/>
                  <a:gd name="connsiteX160" fmla="*/ 2549236 w 6151418"/>
                  <a:gd name="connsiteY160" fmla="*/ 840509 h 2678596"/>
                  <a:gd name="connsiteX161" fmla="*/ 2521527 w 6151418"/>
                  <a:gd name="connsiteY161" fmla="*/ 831273 h 2678596"/>
                  <a:gd name="connsiteX162" fmla="*/ 2410691 w 6151418"/>
                  <a:gd name="connsiteY162" fmla="*/ 849746 h 2678596"/>
                  <a:gd name="connsiteX163" fmla="*/ 2382982 w 6151418"/>
                  <a:gd name="connsiteY163" fmla="*/ 877455 h 2678596"/>
                  <a:gd name="connsiteX164" fmla="*/ 2336800 w 6151418"/>
                  <a:gd name="connsiteY164" fmla="*/ 895928 h 2678596"/>
                  <a:gd name="connsiteX165" fmla="*/ 2309091 w 6151418"/>
                  <a:gd name="connsiteY165" fmla="*/ 914400 h 2678596"/>
                  <a:gd name="connsiteX166" fmla="*/ 2281382 w 6151418"/>
                  <a:gd name="connsiteY166" fmla="*/ 923637 h 2678596"/>
                  <a:gd name="connsiteX167" fmla="*/ 2244436 w 6151418"/>
                  <a:gd name="connsiteY167" fmla="*/ 942109 h 2678596"/>
                  <a:gd name="connsiteX168" fmla="*/ 2207491 w 6151418"/>
                  <a:gd name="connsiteY168" fmla="*/ 969819 h 2678596"/>
                  <a:gd name="connsiteX169" fmla="*/ 2161309 w 6151418"/>
                  <a:gd name="connsiteY169" fmla="*/ 979055 h 2678596"/>
                  <a:gd name="connsiteX170" fmla="*/ 2133600 w 6151418"/>
                  <a:gd name="connsiteY170" fmla="*/ 988291 h 2678596"/>
                  <a:gd name="connsiteX171" fmla="*/ 2041236 w 6151418"/>
                  <a:gd name="connsiteY171" fmla="*/ 1006764 h 2678596"/>
                  <a:gd name="connsiteX172" fmla="*/ 1948873 w 6151418"/>
                  <a:gd name="connsiteY172" fmla="*/ 1034473 h 2678596"/>
                  <a:gd name="connsiteX173" fmla="*/ 1847273 w 6151418"/>
                  <a:gd name="connsiteY173" fmla="*/ 1052946 h 2678596"/>
                  <a:gd name="connsiteX174" fmla="*/ 1754909 w 6151418"/>
                  <a:gd name="connsiteY174" fmla="*/ 1071419 h 2678596"/>
                  <a:gd name="connsiteX175" fmla="*/ 1690254 w 6151418"/>
                  <a:gd name="connsiteY175" fmla="*/ 1099128 h 2678596"/>
                  <a:gd name="connsiteX176" fmla="*/ 1644073 w 6151418"/>
                  <a:gd name="connsiteY176" fmla="*/ 1108364 h 2678596"/>
                  <a:gd name="connsiteX177" fmla="*/ 1607127 w 6151418"/>
                  <a:gd name="connsiteY177" fmla="*/ 1117600 h 2678596"/>
                  <a:gd name="connsiteX178" fmla="*/ 1551709 w 6151418"/>
                  <a:gd name="connsiteY178" fmla="*/ 1126837 h 2678596"/>
                  <a:gd name="connsiteX179" fmla="*/ 1524000 w 6151418"/>
                  <a:gd name="connsiteY179" fmla="*/ 1136073 h 2678596"/>
                  <a:gd name="connsiteX180" fmla="*/ 1477818 w 6151418"/>
                  <a:gd name="connsiteY180" fmla="*/ 1154546 h 2678596"/>
                  <a:gd name="connsiteX181" fmla="*/ 1394691 w 6151418"/>
                  <a:gd name="connsiteY181" fmla="*/ 1163782 h 2678596"/>
                  <a:gd name="connsiteX182" fmla="*/ 1348509 w 6151418"/>
                  <a:gd name="connsiteY182" fmla="*/ 1173019 h 2678596"/>
                  <a:gd name="connsiteX183" fmla="*/ 1089891 w 6151418"/>
                  <a:gd name="connsiteY183" fmla="*/ 1191491 h 2678596"/>
                  <a:gd name="connsiteX184" fmla="*/ 1006763 w 6151418"/>
                  <a:gd name="connsiteY184" fmla="*/ 1209964 h 2678596"/>
                  <a:gd name="connsiteX185" fmla="*/ 960582 w 6151418"/>
                  <a:gd name="connsiteY185" fmla="*/ 1219200 h 2678596"/>
                  <a:gd name="connsiteX186" fmla="*/ 923636 w 6151418"/>
                  <a:gd name="connsiteY186" fmla="*/ 1237673 h 2678596"/>
                  <a:gd name="connsiteX187" fmla="*/ 877454 w 6151418"/>
                  <a:gd name="connsiteY187" fmla="*/ 1246909 h 2678596"/>
                  <a:gd name="connsiteX188" fmla="*/ 840509 w 6151418"/>
                  <a:gd name="connsiteY188" fmla="*/ 1256146 h 2678596"/>
                  <a:gd name="connsiteX189" fmla="*/ 785091 w 6151418"/>
                  <a:gd name="connsiteY189" fmla="*/ 1283855 h 2678596"/>
                  <a:gd name="connsiteX190" fmla="*/ 748145 w 6151418"/>
                  <a:gd name="connsiteY190" fmla="*/ 1302328 h 2678596"/>
                  <a:gd name="connsiteX191" fmla="*/ 665018 w 6151418"/>
                  <a:gd name="connsiteY191" fmla="*/ 1320800 h 2678596"/>
                  <a:gd name="connsiteX192" fmla="*/ 628073 w 6151418"/>
                  <a:gd name="connsiteY192" fmla="*/ 1339273 h 2678596"/>
                  <a:gd name="connsiteX193" fmla="*/ 600363 w 6151418"/>
                  <a:gd name="connsiteY193" fmla="*/ 1357746 h 2678596"/>
                  <a:gd name="connsiteX194" fmla="*/ 572654 w 6151418"/>
                  <a:gd name="connsiteY194" fmla="*/ 1366982 h 2678596"/>
                  <a:gd name="connsiteX195" fmla="*/ 489527 w 6151418"/>
                  <a:gd name="connsiteY195" fmla="*/ 1422400 h 2678596"/>
                  <a:gd name="connsiteX196" fmla="*/ 461818 w 6151418"/>
                  <a:gd name="connsiteY196" fmla="*/ 1440873 h 2678596"/>
                  <a:gd name="connsiteX197" fmla="*/ 434109 w 6151418"/>
                  <a:gd name="connsiteY197" fmla="*/ 1450109 h 2678596"/>
                  <a:gd name="connsiteX198" fmla="*/ 350982 w 6151418"/>
                  <a:gd name="connsiteY198" fmla="*/ 1496291 h 2678596"/>
                  <a:gd name="connsiteX199" fmla="*/ 295563 w 6151418"/>
                  <a:gd name="connsiteY199" fmla="*/ 1533237 h 2678596"/>
                  <a:gd name="connsiteX200" fmla="*/ 240145 w 6151418"/>
                  <a:gd name="connsiteY200" fmla="*/ 1588655 h 2678596"/>
                  <a:gd name="connsiteX201" fmla="*/ 212436 w 6151418"/>
                  <a:gd name="connsiteY201" fmla="*/ 1616364 h 2678596"/>
                  <a:gd name="connsiteX202" fmla="*/ 147782 w 6151418"/>
                  <a:gd name="connsiteY202" fmla="*/ 1662546 h 2678596"/>
                  <a:gd name="connsiteX203" fmla="*/ 120073 w 6151418"/>
                  <a:gd name="connsiteY203" fmla="*/ 1690255 h 2678596"/>
                  <a:gd name="connsiteX204" fmla="*/ 83127 w 6151418"/>
                  <a:gd name="connsiteY204" fmla="*/ 1745673 h 2678596"/>
                  <a:gd name="connsiteX205" fmla="*/ 64654 w 6151418"/>
                  <a:gd name="connsiteY205" fmla="*/ 1773382 h 2678596"/>
                  <a:gd name="connsiteX206" fmla="*/ 46182 w 6151418"/>
                  <a:gd name="connsiteY206" fmla="*/ 1801091 h 2678596"/>
                  <a:gd name="connsiteX207" fmla="*/ 18473 w 6151418"/>
                  <a:gd name="connsiteY207" fmla="*/ 1893455 h 2678596"/>
                  <a:gd name="connsiteX208" fmla="*/ 9236 w 6151418"/>
                  <a:gd name="connsiteY208" fmla="*/ 1921164 h 2678596"/>
                  <a:gd name="connsiteX209" fmla="*/ 0 w 6151418"/>
                  <a:gd name="connsiteY209" fmla="*/ 1948873 h 2678596"/>
                  <a:gd name="connsiteX210" fmla="*/ 9236 w 6151418"/>
                  <a:gd name="connsiteY210" fmla="*/ 2447637 h 2678596"/>
                  <a:gd name="connsiteX211" fmla="*/ 18473 w 6151418"/>
                  <a:gd name="connsiteY211" fmla="*/ 2475346 h 2678596"/>
                  <a:gd name="connsiteX212" fmla="*/ 27709 w 6151418"/>
                  <a:gd name="connsiteY212" fmla="*/ 2549237 h 2678596"/>
                  <a:gd name="connsiteX213" fmla="*/ 803563 w 6151418"/>
                  <a:gd name="connsiteY213" fmla="*/ 2558473 h 2678596"/>
                  <a:gd name="connsiteX214" fmla="*/ 858982 w 6151418"/>
                  <a:gd name="connsiteY214" fmla="*/ 2567709 h 2678596"/>
                  <a:gd name="connsiteX215" fmla="*/ 914400 w 6151418"/>
                  <a:gd name="connsiteY215" fmla="*/ 2586182 h 2678596"/>
                  <a:gd name="connsiteX216" fmla="*/ 942109 w 6151418"/>
                  <a:gd name="connsiteY216" fmla="*/ 2595419 h 2678596"/>
                  <a:gd name="connsiteX217" fmla="*/ 997527 w 6151418"/>
                  <a:gd name="connsiteY217" fmla="*/ 2604655 h 2678596"/>
                  <a:gd name="connsiteX218" fmla="*/ 1034473 w 6151418"/>
                  <a:gd name="connsiteY218" fmla="*/ 2623128 h 2678596"/>
                  <a:gd name="connsiteX219" fmla="*/ 1071418 w 6151418"/>
                  <a:gd name="connsiteY219" fmla="*/ 2632364 h 2678596"/>
                  <a:gd name="connsiteX220" fmla="*/ 1099127 w 6151418"/>
                  <a:gd name="connsiteY220" fmla="*/ 2641600 h 2678596"/>
                  <a:gd name="connsiteX221" fmla="*/ 1690254 w 6151418"/>
                  <a:gd name="connsiteY221" fmla="*/ 2650837 h 2678596"/>
                  <a:gd name="connsiteX222" fmla="*/ 2189018 w 6151418"/>
                  <a:gd name="connsiteY222" fmla="*/ 2660073 h 2678596"/>
                  <a:gd name="connsiteX223" fmla="*/ 2512291 w 6151418"/>
                  <a:gd name="connsiteY223" fmla="*/ 2678546 h 2678596"/>
                  <a:gd name="connsiteX224" fmla="*/ 5975927 w 6151418"/>
                  <a:gd name="connsiteY224" fmla="*/ 2660073 h 2678596"/>
                  <a:gd name="connsiteX225" fmla="*/ 6003636 w 6151418"/>
                  <a:gd name="connsiteY225" fmla="*/ 2641600 h 2678596"/>
                  <a:gd name="connsiteX226" fmla="*/ 6040582 w 6151418"/>
                  <a:gd name="connsiteY226" fmla="*/ 2576946 h 2678596"/>
                  <a:gd name="connsiteX227" fmla="*/ 6049818 w 6151418"/>
                  <a:gd name="connsiteY227" fmla="*/ 2549237 h 2678596"/>
                  <a:gd name="connsiteX228" fmla="*/ 6068291 w 6151418"/>
                  <a:gd name="connsiteY228" fmla="*/ 2512291 h 2678596"/>
                  <a:gd name="connsiteX229" fmla="*/ 6077527 w 6151418"/>
                  <a:gd name="connsiteY229" fmla="*/ 2475346 h 2678596"/>
                  <a:gd name="connsiteX230" fmla="*/ 6105236 w 6151418"/>
                  <a:gd name="connsiteY230" fmla="*/ 2346037 h 2678596"/>
                  <a:gd name="connsiteX231" fmla="*/ 6114473 w 6151418"/>
                  <a:gd name="connsiteY231" fmla="*/ 2318328 h 2678596"/>
                  <a:gd name="connsiteX232" fmla="*/ 6142182 w 6151418"/>
                  <a:gd name="connsiteY232" fmla="*/ 2068946 h 2678596"/>
                  <a:gd name="connsiteX233" fmla="*/ 6151418 w 6151418"/>
                  <a:gd name="connsiteY233" fmla="*/ 2041237 h 2678596"/>
                  <a:gd name="connsiteX234" fmla="*/ 6142182 w 6151418"/>
                  <a:gd name="connsiteY234" fmla="*/ 849746 h 2678596"/>
                  <a:gd name="connsiteX235" fmla="*/ 6114473 w 6151418"/>
                  <a:gd name="connsiteY235" fmla="*/ 757382 h 2678596"/>
                  <a:gd name="connsiteX236" fmla="*/ 6105236 w 6151418"/>
                  <a:gd name="connsiteY236" fmla="*/ 692728 h 2678596"/>
                  <a:gd name="connsiteX237" fmla="*/ 6077527 w 6151418"/>
                  <a:gd name="connsiteY237" fmla="*/ 628073 h 2678596"/>
                  <a:gd name="connsiteX238" fmla="*/ 6068291 w 6151418"/>
                  <a:gd name="connsiteY238" fmla="*/ 572655 h 2678596"/>
                  <a:gd name="connsiteX239" fmla="*/ 6022109 w 6151418"/>
                  <a:gd name="connsiteY239" fmla="*/ 489528 h 2678596"/>
                  <a:gd name="connsiteX240" fmla="*/ 6003636 w 6151418"/>
                  <a:gd name="connsiteY240" fmla="*/ 452582 h 2678596"/>
                  <a:gd name="connsiteX241" fmla="*/ 5994400 w 6151418"/>
                  <a:gd name="connsiteY241" fmla="*/ 424873 h 2678596"/>
                  <a:gd name="connsiteX242" fmla="*/ 5902036 w 6151418"/>
                  <a:gd name="connsiteY242" fmla="*/ 323273 h 2678596"/>
                  <a:gd name="connsiteX243" fmla="*/ 5874327 w 6151418"/>
                  <a:gd name="connsiteY243" fmla="*/ 304800 h 2678596"/>
                  <a:gd name="connsiteX244" fmla="*/ 5800436 w 6151418"/>
                  <a:gd name="connsiteY244" fmla="*/ 258619 h 2678596"/>
                  <a:gd name="connsiteX245" fmla="*/ 5726545 w 6151418"/>
                  <a:gd name="connsiteY245" fmla="*/ 203200 h 2678596"/>
                  <a:gd name="connsiteX246" fmla="*/ 5689600 w 6151418"/>
                  <a:gd name="connsiteY246" fmla="*/ 175491 h 2678596"/>
                  <a:gd name="connsiteX247" fmla="*/ 5661891 w 6151418"/>
                  <a:gd name="connsiteY247" fmla="*/ 166255 h 2678596"/>
                  <a:gd name="connsiteX248" fmla="*/ 5588000 w 6151418"/>
                  <a:gd name="connsiteY248" fmla="*/ 138546 h 2678596"/>
                  <a:gd name="connsiteX249" fmla="*/ 5514109 w 6151418"/>
                  <a:gd name="connsiteY249" fmla="*/ 110837 h 2678596"/>
                  <a:gd name="connsiteX250" fmla="*/ 5449454 w 6151418"/>
                  <a:gd name="connsiteY250" fmla="*/ 92364 h 2678596"/>
                  <a:gd name="connsiteX251" fmla="*/ 5375563 w 6151418"/>
                  <a:gd name="connsiteY251" fmla="*/ 46182 h 2678596"/>
                  <a:gd name="connsiteX252" fmla="*/ 5301673 w 6151418"/>
                  <a:gd name="connsiteY252" fmla="*/ 36946 h 2678596"/>
                  <a:gd name="connsiteX253" fmla="*/ 5273963 w 6151418"/>
                  <a:gd name="connsiteY253" fmla="*/ 18473 h 2678596"/>
                  <a:gd name="connsiteX254" fmla="*/ 5209309 w 6151418"/>
                  <a:gd name="connsiteY254" fmla="*/ 9237 h 2678596"/>
                  <a:gd name="connsiteX255" fmla="*/ 5163127 w 6151418"/>
                  <a:gd name="connsiteY255" fmla="*/ 0 h 2678596"/>
                  <a:gd name="connsiteX256" fmla="*/ 4867563 w 6151418"/>
                  <a:gd name="connsiteY256" fmla="*/ 9237 h 2678596"/>
                  <a:gd name="connsiteX257" fmla="*/ 4895273 w 6151418"/>
                  <a:gd name="connsiteY257" fmla="*/ 27709 h 2678596"/>
                  <a:gd name="connsiteX258" fmla="*/ 4932218 w 6151418"/>
                  <a:gd name="connsiteY258" fmla="*/ 36946 h 267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6151418" h="2678596">
                    <a:moveTo>
                      <a:pt x="4932218" y="36946"/>
                    </a:moveTo>
                    <a:cubicBezTo>
                      <a:pt x="4939915" y="53879"/>
                      <a:pt x="4941454" y="98368"/>
                      <a:pt x="4941454" y="129309"/>
                    </a:cubicBezTo>
                    <a:cubicBezTo>
                      <a:pt x="4941454" y="249421"/>
                      <a:pt x="4940208" y="369682"/>
                      <a:pt x="4932218" y="489528"/>
                    </a:cubicBezTo>
                    <a:cubicBezTo>
                      <a:pt x="4930923" y="508957"/>
                      <a:pt x="4919903" y="526473"/>
                      <a:pt x="4913745" y="544946"/>
                    </a:cubicBezTo>
                    <a:lnTo>
                      <a:pt x="4904509" y="572655"/>
                    </a:lnTo>
                    <a:cubicBezTo>
                      <a:pt x="4901430" y="581891"/>
                      <a:pt x="4897634" y="590919"/>
                      <a:pt x="4895273" y="600364"/>
                    </a:cubicBezTo>
                    <a:cubicBezTo>
                      <a:pt x="4894042" y="605286"/>
                      <a:pt x="4882098" y="657072"/>
                      <a:pt x="4876800" y="665019"/>
                    </a:cubicBezTo>
                    <a:cubicBezTo>
                      <a:pt x="4869555" y="675887"/>
                      <a:pt x="4858327" y="683492"/>
                      <a:pt x="4849091" y="692728"/>
                    </a:cubicBezTo>
                    <a:cubicBezTo>
                      <a:pt x="4825664" y="809851"/>
                      <a:pt x="4857056" y="683379"/>
                      <a:pt x="4821382" y="766619"/>
                    </a:cubicBezTo>
                    <a:cubicBezTo>
                      <a:pt x="4816382" y="778287"/>
                      <a:pt x="4817145" y="791896"/>
                      <a:pt x="4812145" y="803564"/>
                    </a:cubicBezTo>
                    <a:cubicBezTo>
                      <a:pt x="4807772" y="813767"/>
                      <a:pt x="4798637" y="821344"/>
                      <a:pt x="4793673" y="831273"/>
                    </a:cubicBezTo>
                    <a:cubicBezTo>
                      <a:pt x="4789319" y="839981"/>
                      <a:pt x="4789266" y="850529"/>
                      <a:pt x="4784436" y="858982"/>
                    </a:cubicBezTo>
                    <a:cubicBezTo>
                      <a:pt x="4768636" y="886631"/>
                      <a:pt x="4750857" y="901798"/>
                      <a:pt x="4729018" y="923637"/>
                    </a:cubicBezTo>
                    <a:cubicBezTo>
                      <a:pt x="4712761" y="972408"/>
                      <a:pt x="4725183" y="943245"/>
                      <a:pt x="4682836" y="1006764"/>
                    </a:cubicBezTo>
                    <a:lnTo>
                      <a:pt x="4664363" y="1034473"/>
                    </a:lnTo>
                    <a:cubicBezTo>
                      <a:pt x="4655106" y="1062245"/>
                      <a:pt x="4656549" y="1066017"/>
                      <a:pt x="4636654" y="1089891"/>
                    </a:cubicBezTo>
                    <a:cubicBezTo>
                      <a:pt x="4628292" y="1099926"/>
                      <a:pt x="4616964" y="1107289"/>
                      <a:pt x="4608945" y="1117600"/>
                    </a:cubicBezTo>
                    <a:cubicBezTo>
                      <a:pt x="4595315" y="1135125"/>
                      <a:pt x="4587699" y="1157320"/>
                      <a:pt x="4572000" y="1173019"/>
                    </a:cubicBezTo>
                    <a:cubicBezTo>
                      <a:pt x="4562764" y="1182255"/>
                      <a:pt x="4552653" y="1190693"/>
                      <a:pt x="4544291" y="1200728"/>
                    </a:cubicBezTo>
                    <a:cubicBezTo>
                      <a:pt x="4537184" y="1209256"/>
                      <a:pt x="4534172" y="1221127"/>
                      <a:pt x="4525818" y="1228437"/>
                    </a:cubicBezTo>
                    <a:cubicBezTo>
                      <a:pt x="4426364" y="1315459"/>
                      <a:pt x="4507221" y="1238769"/>
                      <a:pt x="4442691" y="1274619"/>
                    </a:cubicBezTo>
                    <a:cubicBezTo>
                      <a:pt x="4423284" y="1285401"/>
                      <a:pt x="4405746" y="1299249"/>
                      <a:pt x="4387273" y="1311564"/>
                    </a:cubicBezTo>
                    <a:cubicBezTo>
                      <a:pt x="4378036" y="1317722"/>
                      <a:pt x="4370094" y="1326527"/>
                      <a:pt x="4359563" y="1330037"/>
                    </a:cubicBezTo>
                    <a:lnTo>
                      <a:pt x="4304145" y="1348509"/>
                    </a:lnTo>
                    <a:cubicBezTo>
                      <a:pt x="4270014" y="1399709"/>
                      <a:pt x="4305201" y="1359212"/>
                      <a:pt x="4257963" y="1385455"/>
                    </a:cubicBezTo>
                    <a:cubicBezTo>
                      <a:pt x="4238555" y="1396237"/>
                      <a:pt x="4221018" y="1410085"/>
                      <a:pt x="4202545" y="1422400"/>
                    </a:cubicBezTo>
                    <a:cubicBezTo>
                      <a:pt x="4194444" y="1427801"/>
                      <a:pt x="4183544" y="1427283"/>
                      <a:pt x="4174836" y="1431637"/>
                    </a:cubicBezTo>
                    <a:cubicBezTo>
                      <a:pt x="4164907" y="1436601"/>
                      <a:pt x="4157521" y="1446211"/>
                      <a:pt x="4147127" y="1450109"/>
                    </a:cubicBezTo>
                    <a:cubicBezTo>
                      <a:pt x="4132428" y="1455621"/>
                      <a:pt x="4116091" y="1455215"/>
                      <a:pt x="4100945" y="1459346"/>
                    </a:cubicBezTo>
                    <a:cubicBezTo>
                      <a:pt x="4082159" y="1464470"/>
                      <a:pt x="4064000" y="1471661"/>
                      <a:pt x="4045527" y="1477819"/>
                    </a:cubicBezTo>
                    <a:cubicBezTo>
                      <a:pt x="4036291" y="1480898"/>
                      <a:pt x="4026526" y="1482701"/>
                      <a:pt x="4017818" y="1487055"/>
                    </a:cubicBezTo>
                    <a:cubicBezTo>
                      <a:pt x="4005503" y="1493213"/>
                      <a:pt x="3992828" y="1498697"/>
                      <a:pt x="3980873" y="1505528"/>
                    </a:cubicBezTo>
                    <a:cubicBezTo>
                      <a:pt x="3971235" y="1511035"/>
                      <a:pt x="3963366" y="1519627"/>
                      <a:pt x="3953163" y="1524000"/>
                    </a:cubicBezTo>
                    <a:cubicBezTo>
                      <a:pt x="3941495" y="1529000"/>
                      <a:pt x="3928533" y="1530158"/>
                      <a:pt x="3916218" y="1533237"/>
                    </a:cubicBezTo>
                    <a:cubicBezTo>
                      <a:pt x="3906982" y="1539394"/>
                      <a:pt x="3898712" y="1547336"/>
                      <a:pt x="3888509" y="1551709"/>
                    </a:cubicBezTo>
                    <a:cubicBezTo>
                      <a:pt x="3876841" y="1556710"/>
                      <a:pt x="3863769" y="1557459"/>
                      <a:pt x="3851563" y="1560946"/>
                    </a:cubicBezTo>
                    <a:cubicBezTo>
                      <a:pt x="3842202" y="1563621"/>
                      <a:pt x="3833358" y="1568070"/>
                      <a:pt x="3823854" y="1570182"/>
                    </a:cubicBezTo>
                    <a:cubicBezTo>
                      <a:pt x="3805572" y="1574245"/>
                      <a:pt x="3786718" y="1575356"/>
                      <a:pt x="3768436" y="1579419"/>
                    </a:cubicBezTo>
                    <a:cubicBezTo>
                      <a:pt x="3758932" y="1581531"/>
                      <a:pt x="3750088" y="1585980"/>
                      <a:pt x="3740727" y="1588655"/>
                    </a:cubicBezTo>
                    <a:cubicBezTo>
                      <a:pt x="3728521" y="1592142"/>
                      <a:pt x="3715988" y="1594404"/>
                      <a:pt x="3703782" y="1597891"/>
                    </a:cubicBezTo>
                    <a:cubicBezTo>
                      <a:pt x="3661452" y="1609986"/>
                      <a:pt x="3688837" y="1602472"/>
                      <a:pt x="3648363" y="1625600"/>
                    </a:cubicBezTo>
                    <a:cubicBezTo>
                      <a:pt x="3636408" y="1632431"/>
                      <a:pt x="3623372" y="1637242"/>
                      <a:pt x="3611418" y="1644073"/>
                    </a:cubicBezTo>
                    <a:cubicBezTo>
                      <a:pt x="3561286" y="1672720"/>
                      <a:pt x="3606801" y="1654849"/>
                      <a:pt x="3556000" y="1671782"/>
                    </a:cubicBezTo>
                    <a:cubicBezTo>
                      <a:pt x="3510385" y="1702192"/>
                      <a:pt x="3546026" y="1683512"/>
                      <a:pt x="3482109" y="1699491"/>
                    </a:cubicBezTo>
                    <a:cubicBezTo>
                      <a:pt x="3456185" y="1705972"/>
                      <a:pt x="3433615" y="1718734"/>
                      <a:pt x="3408218" y="1727200"/>
                    </a:cubicBezTo>
                    <a:cubicBezTo>
                      <a:pt x="3375549" y="1738090"/>
                      <a:pt x="3340284" y="1740864"/>
                      <a:pt x="3306618" y="1745673"/>
                    </a:cubicBezTo>
                    <a:cubicBezTo>
                      <a:pt x="3227332" y="1772101"/>
                      <a:pt x="3353548" y="1731631"/>
                      <a:pt x="3223491" y="1764146"/>
                    </a:cubicBezTo>
                    <a:cubicBezTo>
                      <a:pt x="3204600" y="1768869"/>
                      <a:pt x="3187167" y="1778800"/>
                      <a:pt x="3168073" y="1782619"/>
                    </a:cubicBezTo>
                    <a:cubicBezTo>
                      <a:pt x="3152679" y="1785698"/>
                      <a:pt x="3137037" y="1787724"/>
                      <a:pt x="3121891" y="1791855"/>
                    </a:cubicBezTo>
                    <a:cubicBezTo>
                      <a:pt x="3103105" y="1796978"/>
                      <a:pt x="3084946" y="1804170"/>
                      <a:pt x="3066473" y="1810328"/>
                    </a:cubicBezTo>
                    <a:lnTo>
                      <a:pt x="3011054" y="1828800"/>
                    </a:lnTo>
                    <a:cubicBezTo>
                      <a:pt x="3001818" y="1831879"/>
                      <a:pt x="2992983" y="1836660"/>
                      <a:pt x="2983345" y="1838037"/>
                    </a:cubicBezTo>
                    <a:lnTo>
                      <a:pt x="2918691" y="1847273"/>
                    </a:lnTo>
                    <a:cubicBezTo>
                      <a:pt x="2839406" y="1873700"/>
                      <a:pt x="2965621" y="1833231"/>
                      <a:pt x="2835563" y="1865746"/>
                    </a:cubicBezTo>
                    <a:cubicBezTo>
                      <a:pt x="2816672" y="1870469"/>
                      <a:pt x="2798618" y="1878061"/>
                      <a:pt x="2780145" y="1884219"/>
                    </a:cubicBezTo>
                    <a:cubicBezTo>
                      <a:pt x="2770909" y="1887298"/>
                      <a:pt x="2761881" y="1891094"/>
                      <a:pt x="2752436" y="1893455"/>
                    </a:cubicBezTo>
                    <a:cubicBezTo>
                      <a:pt x="2727806" y="1899613"/>
                      <a:pt x="2702631" y="1903900"/>
                      <a:pt x="2678545" y="1911928"/>
                    </a:cubicBezTo>
                    <a:cubicBezTo>
                      <a:pt x="2660072" y="1918085"/>
                      <a:pt x="2642221" y="1926581"/>
                      <a:pt x="2623127" y="1930400"/>
                    </a:cubicBezTo>
                    <a:cubicBezTo>
                      <a:pt x="2607733" y="1933479"/>
                      <a:pt x="2592091" y="1935506"/>
                      <a:pt x="2576945" y="1939637"/>
                    </a:cubicBezTo>
                    <a:cubicBezTo>
                      <a:pt x="2461943" y="1971001"/>
                      <a:pt x="2580953" y="1948204"/>
                      <a:pt x="2466109" y="1967346"/>
                    </a:cubicBezTo>
                    <a:cubicBezTo>
                      <a:pt x="2414950" y="2001453"/>
                      <a:pt x="2462623" y="1975145"/>
                      <a:pt x="2382982" y="1995055"/>
                    </a:cubicBezTo>
                    <a:cubicBezTo>
                      <a:pt x="2364091" y="1999778"/>
                      <a:pt x="2346036" y="2007370"/>
                      <a:pt x="2327563" y="2013528"/>
                    </a:cubicBezTo>
                    <a:lnTo>
                      <a:pt x="2244436" y="2041237"/>
                    </a:lnTo>
                    <a:lnTo>
                      <a:pt x="2216727" y="2050473"/>
                    </a:lnTo>
                    <a:cubicBezTo>
                      <a:pt x="2207491" y="2053552"/>
                      <a:pt x="2198463" y="2057348"/>
                      <a:pt x="2189018" y="2059709"/>
                    </a:cubicBezTo>
                    <a:cubicBezTo>
                      <a:pt x="2176703" y="2062788"/>
                      <a:pt x="2164279" y="2065459"/>
                      <a:pt x="2152073" y="2068946"/>
                    </a:cubicBezTo>
                    <a:cubicBezTo>
                      <a:pt x="2142711" y="2071621"/>
                      <a:pt x="2133725" y="2075507"/>
                      <a:pt x="2124363" y="2078182"/>
                    </a:cubicBezTo>
                    <a:cubicBezTo>
                      <a:pt x="2084926" y="2089450"/>
                      <a:pt x="2084112" y="2087127"/>
                      <a:pt x="2041236" y="2096655"/>
                    </a:cubicBezTo>
                    <a:cubicBezTo>
                      <a:pt x="2028844" y="2099409"/>
                      <a:pt x="2016606" y="2102812"/>
                      <a:pt x="2004291" y="2105891"/>
                    </a:cubicBezTo>
                    <a:cubicBezTo>
                      <a:pt x="1862667" y="2102812"/>
                      <a:pt x="1712890" y="2144112"/>
                      <a:pt x="1579418" y="2096655"/>
                    </a:cubicBezTo>
                    <a:cubicBezTo>
                      <a:pt x="1535808" y="2081149"/>
                      <a:pt x="1583543" y="2004110"/>
                      <a:pt x="1588654" y="1958109"/>
                    </a:cubicBezTo>
                    <a:cubicBezTo>
                      <a:pt x="1589729" y="1948433"/>
                      <a:pt x="1592490" y="1938501"/>
                      <a:pt x="1597891" y="1930400"/>
                    </a:cubicBezTo>
                    <a:cubicBezTo>
                      <a:pt x="1605137" y="1919532"/>
                      <a:pt x="1614971" y="1910283"/>
                      <a:pt x="1625600" y="1902691"/>
                    </a:cubicBezTo>
                    <a:cubicBezTo>
                      <a:pt x="1636804" y="1894688"/>
                      <a:pt x="1649761" y="1889332"/>
                      <a:pt x="1662545" y="1884219"/>
                    </a:cubicBezTo>
                    <a:cubicBezTo>
                      <a:pt x="1727848" y="1858098"/>
                      <a:pt x="1700479" y="1872838"/>
                      <a:pt x="1754909" y="1856509"/>
                    </a:cubicBezTo>
                    <a:cubicBezTo>
                      <a:pt x="1773560" y="1850914"/>
                      <a:pt x="1791854" y="1844195"/>
                      <a:pt x="1810327" y="1838037"/>
                    </a:cubicBezTo>
                    <a:cubicBezTo>
                      <a:pt x="1819563" y="1834958"/>
                      <a:pt x="1829935" y="1834200"/>
                      <a:pt x="1838036" y="1828800"/>
                    </a:cubicBezTo>
                    <a:cubicBezTo>
                      <a:pt x="1917445" y="1775862"/>
                      <a:pt x="1816974" y="1839331"/>
                      <a:pt x="1893454" y="1801091"/>
                    </a:cubicBezTo>
                    <a:cubicBezTo>
                      <a:pt x="1903383" y="1796127"/>
                      <a:pt x="1911019" y="1787127"/>
                      <a:pt x="1921163" y="1782619"/>
                    </a:cubicBezTo>
                    <a:cubicBezTo>
                      <a:pt x="1938957" y="1774711"/>
                      <a:pt x="1959166" y="1772854"/>
                      <a:pt x="1976582" y="1764146"/>
                    </a:cubicBezTo>
                    <a:cubicBezTo>
                      <a:pt x="2009421" y="1747726"/>
                      <a:pt x="2030902" y="1734808"/>
                      <a:pt x="2068945" y="1727200"/>
                    </a:cubicBezTo>
                    <a:cubicBezTo>
                      <a:pt x="2084339" y="1724121"/>
                      <a:pt x="2099897" y="1721771"/>
                      <a:pt x="2115127" y="1717964"/>
                    </a:cubicBezTo>
                    <a:cubicBezTo>
                      <a:pt x="2151029" y="1708989"/>
                      <a:pt x="2146630" y="1702971"/>
                      <a:pt x="2189018" y="1690255"/>
                    </a:cubicBezTo>
                    <a:cubicBezTo>
                      <a:pt x="2204055" y="1685744"/>
                      <a:pt x="2219806" y="1684098"/>
                      <a:pt x="2235200" y="1681019"/>
                    </a:cubicBezTo>
                    <a:cubicBezTo>
                      <a:pt x="2247515" y="1674861"/>
                      <a:pt x="2258957" y="1666503"/>
                      <a:pt x="2272145" y="1662546"/>
                    </a:cubicBezTo>
                    <a:cubicBezTo>
                      <a:pt x="2290083" y="1657164"/>
                      <a:pt x="2309199" y="1656982"/>
                      <a:pt x="2327563" y="1653309"/>
                    </a:cubicBezTo>
                    <a:cubicBezTo>
                      <a:pt x="2340011" y="1650819"/>
                      <a:pt x="2352194" y="1647152"/>
                      <a:pt x="2364509" y="1644073"/>
                    </a:cubicBezTo>
                    <a:cubicBezTo>
                      <a:pt x="2390945" y="1630855"/>
                      <a:pt x="2401981" y="1623159"/>
                      <a:pt x="2429163" y="1616364"/>
                    </a:cubicBezTo>
                    <a:cubicBezTo>
                      <a:pt x="2444393" y="1612557"/>
                      <a:pt x="2460020" y="1610534"/>
                      <a:pt x="2475345" y="1607128"/>
                    </a:cubicBezTo>
                    <a:cubicBezTo>
                      <a:pt x="2487737" y="1604374"/>
                      <a:pt x="2500085" y="1601378"/>
                      <a:pt x="2512291" y="1597891"/>
                    </a:cubicBezTo>
                    <a:cubicBezTo>
                      <a:pt x="2521652" y="1595216"/>
                      <a:pt x="2530496" y="1590767"/>
                      <a:pt x="2540000" y="1588655"/>
                    </a:cubicBezTo>
                    <a:cubicBezTo>
                      <a:pt x="2558282" y="1584593"/>
                      <a:pt x="2576945" y="1582498"/>
                      <a:pt x="2595418" y="1579419"/>
                    </a:cubicBezTo>
                    <a:cubicBezTo>
                      <a:pt x="2727089" y="1535528"/>
                      <a:pt x="2590085" y="1579623"/>
                      <a:pt x="2687782" y="1551709"/>
                    </a:cubicBezTo>
                    <a:cubicBezTo>
                      <a:pt x="2697143" y="1549034"/>
                      <a:pt x="2706130" y="1545148"/>
                      <a:pt x="2715491" y="1542473"/>
                    </a:cubicBezTo>
                    <a:cubicBezTo>
                      <a:pt x="2727697" y="1538986"/>
                      <a:pt x="2740230" y="1536724"/>
                      <a:pt x="2752436" y="1533237"/>
                    </a:cubicBezTo>
                    <a:cubicBezTo>
                      <a:pt x="2761797" y="1530562"/>
                      <a:pt x="2770784" y="1526675"/>
                      <a:pt x="2780145" y="1524000"/>
                    </a:cubicBezTo>
                    <a:cubicBezTo>
                      <a:pt x="2792351" y="1520513"/>
                      <a:pt x="2804932" y="1518412"/>
                      <a:pt x="2817091" y="1514764"/>
                    </a:cubicBezTo>
                    <a:cubicBezTo>
                      <a:pt x="2835742" y="1509169"/>
                      <a:pt x="2854036" y="1502449"/>
                      <a:pt x="2872509" y="1496291"/>
                    </a:cubicBezTo>
                    <a:lnTo>
                      <a:pt x="2900218" y="1487055"/>
                    </a:lnTo>
                    <a:cubicBezTo>
                      <a:pt x="2909454" y="1477819"/>
                      <a:pt x="2921583" y="1470764"/>
                      <a:pt x="2927927" y="1459346"/>
                    </a:cubicBezTo>
                    <a:cubicBezTo>
                      <a:pt x="2937383" y="1442324"/>
                      <a:pt x="2946400" y="1403928"/>
                      <a:pt x="2946400" y="1403928"/>
                    </a:cubicBezTo>
                    <a:cubicBezTo>
                      <a:pt x="2943321" y="1394692"/>
                      <a:pt x="2944766" y="1382301"/>
                      <a:pt x="2937163" y="1376219"/>
                    </a:cubicBezTo>
                    <a:cubicBezTo>
                      <a:pt x="2927251" y="1368289"/>
                      <a:pt x="2912424" y="1370469"/>
                      <a:pt x="2900218" y="1366982"/>
                    </a:cubicBezTo>
                    <a:cubicBezTo>
                      <a:pt x="2890857" y="1364307"/>
                      <a:pt x="2881745" y="1360825"/>
                      <a:pt x="2872509" y="1357746"/>
                    </a:cubicBezTo>
                    <a:cubicBezTo>
                      <a:pt x="2844800" y="1360825"/>
                      <a:pt x="2816882" y="1362399"/>
                      <a:pt x="2789382" y="1366982"/>
                    </a:cubicBezTo>
                    <a:cubicBezTo>
                      <a:pt x="2754564" y="1372785"/>
                      <a:pt x="2765872" y="1378737"/>
                      <a:pt x="2733963" y="1394691"/>
                    </a:cubicBezTo>
                    <a:cubicBezTo>
                      <a:pt x="2715025" y="1404160"/>
                      <a:pt x="2677646" y="1409650"/>
                      <a:pt x="2660073" y="1413164"/>
                    </a:cubicBezTo>
                    <a:cubicBezTo>
                      <a:pt x="2647758" y="1419322"/>
                      <a:pt x="2635911" y="1426523"/>
                      <a:pt x="2623127" y="1431637"/>
                    </a:cubicBezTo>
                    <a:cubicBezTo>
                      <a:pt x="2605048" y="1438869"/>
                      <a:pt x="2586182" y="1443951"/>
                      <a:pt x="2567709" y="1450109"/>
                    </a:cubicBezTo>
                    <a:lnTo>
                      <a:pt x="2512291" y="1468582"/>
                    </a:lnTo>
                    <a:cubicBezTo>
                      <a:pt x="2499976" y="1471661"/>
                      <a:pt x="2487504" y="1474171"/>
                      <a:pt x="2475345" y="1477819"/>
                    </a:cubicBezTo>
                    <a:cubicBezTo>
                      <a:pt x="2456694" y="1483414"/>
                      <a:pt x="2438400" y="1490133"/>
                      <a:pt x="2419927" y="1496291"/>
                    </a:cubicBezTo>
                    <a:cubicBezTo>
                      <a:pt x="2410691" y="1499370"/>
                      <a:pt x="2401765" y="1503619"/>
                      <a:pt x="2392218" y="1505528"/>
                    </a:cubicBezTo>
                    <a:cubicBezTo>
                      <a:pt x="2333588" y="1517253"/>
                      <a:pt x="2361266" y="1510957"/>
                      <a:pt x="2309091" y="1524000"/>
                    </a:cubicBezTo>
                    <a:cubicBezTo>
                      <a:pt x="2260168" y="1556616"/>
                      <a:pt x="2298451" y="1536850"/>
                      <a:pt x="2216727" y="1551709"/>
                    </a:cubicBezTo>
                    <a:cubicBezTo>
                      <a:pt x="2126380" y="1568136"/>
                      <a:pt x="2225538" y="1553229"/>
                      <a:pt x="2152073" y="1570182"/>
                    </a:cubicBezTo>
                    <a:cubicBezTo>
                      <a:pt x="2121479" y="1577242"/>
                      <a:pt x="2090169" y="1581040"/>
                      <a:pt x="2059709" y="1588655"/>
                    </a:cubicBezTo>
                    <a:cubicBezTo>
                      <a:pt x="2047394" y="1591734"/>
                      <a:pt x="2035211" y="1595401"/>
                      <a:pt x="2022763" y="1597891"/>
                    </a:cubicBezTo>
                    <a:cubicBezTo>
                      <a:pt x="2004399" y="1601564"/>
                      <a:pt x="1985657" y="1603204"/>
                      <a:pt x="1967345" y="1607128"/>
                    </a:cubicBezTo>
                    <a:cubicBezTo>
                      <a:pt x="1942520" y="1612448"/>
                      <a:pt x="1893454" y="1625600"/>
                      <a:pt x="1893454" y="1625600"/>
                    </a:cubicBezTo>
                    <a:cubicBezTo>
                      <a:pt x="1828815" y="1668694"/>
                      <a:pt x="1897124" y="1629606"/>
                      <a:pt x="1754909" y="1653309"/>
                    </a:cubicBezTo>
                    <a:cubicBezTo>
                      <a:pt x="1727170" y="1657932"/>
                      <a:pt x="1699506" y="1674088"/>
                      <a:pt x="1671782" y="1681019"/>
                    </a:cubicBezTo>
                    <a:cubicBezTo>
                      <a:pt x="1613716" y="1695535"/>
                      <a:pt x="1647403" y="1688460"/>
                      <a:pt x="1570182" y="1699491"/>
                    </a:cubicBezTo>
                    <a:cubicBezTo>
                      <a:pt x="1491215" y="1725813"/>
                      <a:pt x="1534085" y="1715549"/>
                      <a:pt x="1440873" y="1727200"/>
                    </a:cubicBezTo>
                    <a:cubicBezTo>
                      <a:pt x="1320800" y="1724121"/>
                      <a:pt x="1200631" y="1723677"/>
                      <a:pt x="1080654" y="1717964"/>
                    </a:cubicBezTo>
                    <a:cubicBezTo>
                      <a:pt x="1070929" y="1717501"/>
                      <a:pt x="1058604" y="1716651"/>
                      <a:pt x="1052945" y="1708728"/>
                    </a:cubicBezTo>
                    <a:cubicBezTo>
                      <a:pt x="1041627" y="1692883"/>
                      <a:pt x="1034473" y="1653309"/>
                      <a:pt x="1034473" y="1653309"/>
                    </a:cubicBezTo>
                    <a:cubicBezTo>
                      <a:pt x="1036509" y="1637019"/>
                      <a:pt x="1042177" y="1567600"/>
                      <a:pt x="1052945" y="1542473"/>
                    </a:cubicBezTo>
                    <a:cubicBezTo>
                      <a:pt x="1066799" y="1510146"/>
                      <a:pt x="1096049" y="1493212"/>
                      <a:pt x="1126836" y="1477819"/>
                    </a:cubicBezTo>
                    <a:cubicBezTo>
                      <a:pt x="1139151" y="1471661"/>
                      <a:pt x="1150890" y="1464181"/>
                      <a:pt x="1163782" y="1459346"/>
                    </a:cubicBezTo>
                    <a:cubicBezTo>
                      <a:pt x="1175668" y="1454889"/>
                      <a:pt x="1188521" y="1453596"/>
                      <a:pt x="1200727" y="1450109"/>
                    </a:cubicBezTo>
                    <a:cubicBezTo>
                      <a:pt x="1210088" y="1447434"/>
                      <a:pt x="1219075" y="1443548"/>
                      <a:pt x="1228436" y="1440873"/>
                    </a:cubicBezTo>
                    <a:cubicBezTo>
                      <a:pt x="1240642" y="1437386"/>
                      <a:pt x="1253176" y="1435124"/>
                      <a:pt x="1265382" y="1431637"/>
                    </a:cubicBezTo>
                    <a:cubicBezTo>
                      <a:pt x="1336113" y="1411428"/>
                      <a:pt x="1247945" y="1436308"/>
                      <a:pt x="1320800" y="1403928"/>
                    </a:cubicBezTo>
                    <a:cubicBezTo>
                      <a:pt x="1338594" y="1396020"/>
                      <a:pt x="1357745" y="1391613"/>
                      <a:pt x="1376218" y="1385455"/>
                    </a:cubicBezTo>
                    <a:lnTo>
                      <a:pt x="1403927" y="1376219"/>
                    </a:lnTo>
                    <a:cubicBezTo>
                      <a:pt x="1413163" y="1370061"/>
                      <a:pt x="1421204" y="1361540"/>
                      <a:pt x="1431636" y="1357746"/>
                    </a:cubicBezTo>
                    <a:cubicBezTo>
                      <a:pt x="1455496" y="1349070"/>
                      <a:pt x="1505527" y="1339273"/>
                      <a:pt x="1505527" y="1339273"/>
                    </a:cubicBezTo>
                    <a:cubicBezTo>
                      <a:pt x="1573266" y="1305404"/>
                      <a:pt x="1509872" y="1333050"/>
                      <a:pt x="1588654" y="1311564"/>
                    </a:cubicBezTo>
                    <a:cubicBezTo>
                      <a:pt x="1607440" y="1306441"/>
                      <a:pt x="1625600" y="1299249"/>
                      <a:pt x="1644073" y="1293091"/>
                    </a:cubicBezTo>
                    <a:cubicBezTo>
                      <a:pt x="1653309" y="1290012"/>
                      <a:pt x="1662179" y="1285456"/>
                      <a:pt x="1671782" y="1283855"/>
                    </a:cubicBezTo>
                    <a:lnTo>
                      <a:pt x="1727200" y="1274619"/>
                    </a:lnTo>
                    <a:cubicBezTo>
                      <a:pt x="1784110" y="1236678"/>
                      <a:pt x="1721200" y="1273539"/>
                      <a:pt x="1801091" y="1246909"/>
                    </a:cubicBezTo>
                    <a:cubicBezTo>
                      <a:pt x="1908481" y="1211112"/>
                      <a:pt x="1751421" y="1242874"/>
                      <a:pt x="1893454" y="1219200"/>
                    </a:cubicBezTo>
                    <a:cubicBezTo>
                      <a:pt x="1902690" y="1213043"/>
                      <a:pt x="1911234" y="1205692"/>
                      <a:pt x="1921163" y="1200728"/>
                    </a:cubicBezTo>
                    <a:cubicBezTo>
                      <a:pt x="1936688" y="1192966"/>
                      <a:pt x="1971014" y="1186696"/>
                      <a:pt x="1985818" y="1182255"/>
                    </a:cubicBezTo>
                    <a:cubicBezTo>
                      <a:pt x="2004469" y="1176660"/>
                      <a:pt x="2023820" y="1172490"/>
                      <a:pt x="2041236" y="1163782"/>
                    </a:cubicBezTo>
                    <a:cubicBezTo>
                      <a:pt x="2053551" y="1157624"/>
                      <a:pt x="2065120" y="1149663"/>
                      <a:pt x="2078182" y="1145309"/>
                    </a:cubicBezTo>
                    <a:cubicBezTo>
                      <a:pt x="2093075" y="1140345"/>
                      <a:pt x="2108969" y="1139152"/>
                      <a:pt x="2124363" y="1136073"/>
                    </a:cubicBezTo>
                    <a:cubicBezTo>
                      <a:pt x="2150798" y="1122855"/>
                      <a:pt x="2161836" y="1115159"/>
                      <a:pt x="2189018" y="1108364"/>
                    </a:cubicBezTo>
                    <a:cubicBezTo>
                      <a:pt x="2204248" y="1104557"/>
                      <a:pt x="2219875" y="1102534"/>
                      <a:pt x="2235200" y="1099128"/>
                    </a:cubicBezTo>
                    <a:cubicBezTo>
                      <a:pt x="2247592" y="1096374"/>
                      <a:pt x="2259830" y="1092970"/>
                      <a:pt x="2272145" y="1089891"/>
                    </a:cubicBezTo>
                    <a:cubicBezTo>
                      <a:pt x="2281381" y="1083734"/>
                      <a:pt x="2289925" y="1076383"/>
                      <a:pt x="2299854" y="1071419"/>
                    </a:cubicBezTo>
                    <a:cubicBezTo>
                      <a:pt x="2308562" y="1067065"/>
                      <a:pt x="2318447" y="1065601"/>
                      <a:pt x="2327563" y="1062182"/>
                    </a:cubicBezTo>
                    <a:cubicBezTo>
                      <a:pt x="2343087" y="1056360"/>
                      <a:pt x="2357898" y="1048585"/>
                      <a:pt x="2373745" y="1043709"/>
                    </a:cubicBezTo>
                    <a:cubicBezTo>
                      <a:pt x="2398011" y="1036243"/>
                      <a:pt x="2447636" y="1025237"/>
                      <a:pt x="2447636" y="1025237"/>
                    </a:cubicBezTo>
                    <a:cubicBezTo>
                      <a:pt x="2459951" y="1019079"/>
                      <a:pt x="2471798" y="1011878"/>
                      <a:pt x="2484582" y="1006764"/>
                    </a:cubicBezTo>
                    <a:cubicBezTo>
                      <a:pt x="2502661" y="999532"/>
                      <a:pt x="2540000" y="988291"/>
                      <a:pt x="2540000" y="988291"/>
                    </a:cubicBezTo>
                    <a:cubicBezTo>
                      <a:pt x="2603267" y="925024"/>
                      <a:pt x="2580927" y="954610"/>
                      <a:pt x="2613891" y="905164"/>
                    </a:cubicBezTo>
                    <a:cubicBezTo>
                      <a:pt x="2616970" y="895928"/>
                      <a:pt x="2623127" y="887191"/>
                      <a:pt x="2623127" y="877455"/>
                    </a:cubicBezTo>
                    <a:cubicBezTo>
                      <a:pt x="2623127" y="831396"/>
                      <a:pt x="2587483" y="845973"/>
                      <a:pt x="2549236" y="840509"/>
                    </a:cubicBezTo>
                    <a:cubicBezTo>
                      <a:pt x="2540000" y="837430"/>
                      <a:pt x="2531263" y="831273"/>
                      <a:pt x="2521527" y="831273"/>
                    </a:cubicBezTo>
                    <a:cubicBezTo>
                      <a:pt x="2459655" y="831273"/>
                      <a:pt x="2454047" y="835293"/>
                      <a:pt x="2410691" y="849746"/>
                    </a:cubicBezTo>
                    <a:cubicBezTo>
                      <a:pt x="2401455" y="858982"/>
                      <a:pt x="2394059" y="870532"/>
                      <a:pt x="2382982" y="877455"/>
                    </a:cubicBezTo>
                    <a:cubicBezTo>
                      <a:pt x="2368922" y="886242"/>
                      <a:pt x="2351630" y="888513"/>
                      <a:pt x="2336800" y="895928"/>
                    </a:cubicBezTo>
                    <a:cubicBezTo>
                      <a:pt x="2326871" y="900892"/>
                      <a:pt x="2319020" y="909436"/>
                      <a:pt x="2309091" y="914400"/>
                    </a:cubicBezTo>
                    <a:cubicBezTo>
                      <a:pt x="2300383" y="918754"/>
                      <a:pt x="2290331" y="919802"/>
                      <a:pt x="2281382" y="923637"/>
                    </a:cubicBezTo>
                    <a:cubicBezTo>
                      <a:pt x="2268726" y="929061"/>
                      <a:pt x="2256112" y="934812"/>
                      <a:pt x="2244436" y="942109"/>
                    </a:cubicBezTo>
                    <a:cubicBezTo>
                      <a:pt x="2231382" y="950268"/>
                      <a:pt x="2221558" y="963567"/>
                      <a:pt x="2207491" y="969819"/>
                    </a:cubicBezTo>
                    <a:cubicBezTo>
                      <a:pt x="2193145" y="976195"/>
                      <a:pt x="2176539" y="975248"/>
                      <a:pt x="2161309" y="979055"/>
                    </a:cubicBezTo>
                    <a:cubicBezTo>
                      <a:pt x="2151864" y="981416"/>
                      <a:pt x="2143087" y="986102"/>
                      <a:pt x="2133600" y="988291"/>
                    </a:cubicBezTo>
                    <a:cubicBezTo>
                      <a:pt x="2103006" y="995351"/>
                      <a:pt x="2071022" y="996835"/>
                      <a:pt x="2041236" y="1006764"/>
                    </a:cubicBezTo>
                    <a:cubicBezTo>
                      <a:pt x="2005891" y="1018546"/>
                      <a:pt x="1983772" y="1027494"/>
                      <a:pt x="1948873" y="1034473"/>
                    </a:cubicBezTo>
                    <a:cubicBezTo>
                      <a:pt x="1848582" y="1054530"/>
                      <a:pt x="1936452" y="1033128"/>
                      <a:pt x="1847273" y="1052946"/>
                    </a:cubicBezTo>
                    <a:cubicBezTo>
                      <a:pt x="1764615" y="1071315"/>
                      <a:pt x="1863483" y="1053322"/>
                      <a:pt x="1754909" y="1071419"/>
                    </a:cubicBezTo>
                    <a:cubicBezTo>
                      <a:pt x="1728481" y="1084632"/>
                      <a:pt x="1717430" y="1092334"/>
                      <a:pt x="1690254" y="1099128"/>
                    </a:cubicBezTo>
                    <a:cubicBezTo>
                      <a:pt x="1675024" y="1102936"/>
                      <a:pt x="1659398" y="1104959"/>
                      <a:pt x="1644073" y="1108364"/>
                    </a:cubicBezTo>
                    <a:cubicBezTo>
                      <a:pt x="1631681" y="1111118"/>
                      <a:pt x="1619575" y="1115110"/>
                      <a:pt x="1607127" y="1117600"/>
                    </a:cubicBezTo>
                    <a:cubicBezTo>
                      <a:pt x="1588763" y="1121273"/>
                      <a:pt x="1569991" y="1122774"/>
                      <a:pt x="1551709" y="1126837"/>
                    </a:cubicBezTo>
                    <a:cubicBezTo>
                      <a:pt x="1542205" y="1128949"/>
                      <a:pt x="1533116" y="1132655"/>
                      <a:pt x="1524000" y="1136073"/>
                    </a:cubicBezTo>
                    <a:cubicBezTo>
                      <a:pt x="1508476" y="1141895"/>
                      <a:pt x="1494030" y="1151072"/>
                      <a:pt x="1477818" y="1154546"/>
                    </a:cubicBezTo>
                    <a:cubicBezTo>
                      <a:pt x="1450557" y="1160388"/>
                      <a:pt x="1422290" y="1159839"/>
                      <a:pt x="1394691" y="1163782"/>
                    </a:cubicBezTo>
                    <a:cubicBezTo>
                      <a:pt x="1379150" y="1166002"/>
                      <a:pt x="1364143" y="1171598"/>
                      <a:pt x="1348509" y="1173019"/>
                    </a:cubicBezTo>
                    <a:cubicBezTo>
                      <a:pt x="1165553" y="1189652"/>
                      <a:pt x="1238510" y="1174006"/>
                      <a:pt x="1089891" y="1191491"/>
                    </a:cubicBezTo>
                    <a:cubicBezTo>
                      <a:pt x="993887" y="1202786"/>
                      <a:pt x="1068347" y="1194569"/>
                      <a:pt x="1006763" y="1209964"/>
                    </a:cubicBezTo>
                    <a:cubicBezTo>
                      <a:pt x="991533" y="1213771"/>
                      <a:pt x="975976" y="1216121"/>
                      <a:pt x="960582" y="1219200"/>
                    </a:cubicBezTo>
                    <a:cubicBezTo>
                      <a:pt x="948267" y="1225358"/>
                      <a:pt x="936698" y="1233319"/>
                      <a:pt x="923636" y="1237673"/>
                    </a:cubicBezTo>
                    <a:cubicBezTo>
                      <a:pt x="908743" y="1242637"/>
                      <a:pt x="892779" y="1243503"/>
                      <a:pt x="877454" y="1246909"/>
                    </a:cubicBezTo>
                    <a:cubicBezTo>
                      <a:pt x="865062" y="1249663"/>
                      <a:pt x="852824" y="1253067"/>
                      <a:pt x="840509" y="1256146"/>
                    </a:cubicBezTo>
                    <a:cubicBezTo>
                      <a:pt x="787259" y="1291647"/>
                      <a:pt x="838627" y="1260911"/>
                      <a:pt x="785091" y="1283855"/>
                    </a:cubicBezTo>
                    <a:cubicBezTo>
                      <a:pt x="772435" y="1289279"/>
                      <a:pt x="761037" y="1297493"/>
                      <a:pt x="748145" y="1302328"/>
                    </a:cubicBezTo>
                    <a:cubicBezTo>
                      <a:pt x="733238" y="1307918"/>
                      <a:pt x="677558" y="1318292"/>
                      <a:pt x="665018" y="1320800"/>
                    </a:cubicBezTo>
                    <a:cubicBezTo>
                      <a:pt x="652703" y="1326958"/>
                      <a:pt x="640028" y="1332442"/>
                      <a:pt x="628073" y="1339273"/>
                    </a:cubicBezTo>
                    <a:cubicBezTo>
                      <a:pt x="618435" y="1344781"/>
                      <a:pt x="610292" y="1352782"/>
                      <a:pt x="600363" y="1357746"/>
                    </a:cubicBezTo>
                    <a:cubicBezTo>
                      <a:pt x="591655" y="1362100"/>
                      <a:pt x="581890" y="1363903"/>
                      <a:pt x="572654" y="1366982"/>
                    </a:cubicBezTo>
                    <a:lnTo>
                      <a:pt x="489527" y="1422400"/>
                    </a:lnTo>
                    <a:cubicBezTo>
                      <a:pt x="480291" y="1428558"/>
                      <a:pt x="472349" y="1437363"/>
                      <a:pt x="461818" y="1440873"/>
                    </a:cubicBezTo>
                    <a:lnTo>
                      <a:pt x="434109" y="1450109"/>
                    </a:lnTo>
                    <a:cubicBezTo>
                      <a:pt x="370590" y="1492456"/>
                      <a:pt x="399753" y="1480034"/>
                      <a:pt x="350982" y="1496291"/>
                    </a:cubicBezTo>
                    <a:cubicBezTo>
                      <a:pt x="332509" y="1508606"/>
                      <a:pt x="311262" y="1517538"/>
                      <a:pt x="295563" y="1533237"/>
                    </a:cubicBezTo>
                    <a:lnTo>
                      <a:pt x="240145" y="1588655"/>
                    </a:lnTo>
                    <a:cubicBezTo>
                      <a:pt x="230909" y="1597891"/>
                      <a:pt x="223304" y="1609118"/>
                      <a:pt x="212436" y="1616364"/>
                    </a:cubicBezTo>
                    <a:cubicBezTo>
                      <a:pt x="190507" y="1630983"/>
                      <a:pt x="167830" y="1645362"/>
                      <a:pt x="147782" y="1662546"/>
                    </a:cubicBezTo>
                    <a:cubicBezTo>
                      <a:pt x="137864" y="1671047"/>
                      <a:pt x="128092" y="1679944"/>
                      <a:pt x="120073" y="1690255"/>
                    </a:cubicBezTo>
                    <a:cubicBezTo>
                      <a:pt x="106443" y="1707780"/>
                      <a:pt x="95442" y="1727200"/>
                      <a:pt x="83127" y="1745673"/>
                    </a:cubicBezTo>
                    <a:lnTo>
                      <a:pt x="64654" y="1773382"/>
                    </a:lnTo>
                    <a:lnTo>
                      <a:pt x="46182" y="1801091"/>
                    </a:lnTo>
                    <a:cubicBezTo>
                      <a:pt x="32224" y="1856921"/>
                      <a:pt x="40957" y="1826004"/>
                      <a:pt x="18473" y="1893455"/>
                    </a:cubicBezTo>
                    <a:lnTo>
                      <a:pt x="9236" y="1921164"/>
                    </a:lnTo>
                    <a:lnTo>
                      <a:pt x="0" y="1948873"/>
                    </a:lnTo>
                    <a:cubicBezTo>
                      <a:pt x="3079" y="2115128"/>
                      <a:pt x="3405" y="2281456"/>
                      <a:pt x="9236" y="2447637"/>
                    </a:cubicBezTo>
                    <a:cubicBezTo>
                      <a:pt x="9577" y="2457367"/>
                      <a:pt x="16731" y="2465767"/>
                      <a:pt x="18473" y="2475346"/>
                    </a:cubicBezTo>
                    <a:cubicBezTo>
                      <a:pt x="22913" y="2499768"/>
                      <a:pt x="3025" y="2546623"/>
                      <a:pt x="27709" y="2549237"/>
                    </a:cubicBezTo>
                    <a:cubicBezTo>
                      <a:pt x="284908" y="2576470"/>
                      <a:pt x="544945" y="2555394"/>
                      <a:pt x="803563" y="2558473"/>
                    </a:cubicBezTo>
                    <a:cubicBezTo>
                      <a:pt x="822036" y="2561552"/>
                      <a:pt x="840813" y="2563167"/>
                      <a:pt x="858982" y="2567709"/>
                    </a:cubicBezTo>
                    <a:cubicBezTo>
                      <a:pt x="877873" y="2572432"/>
                      <a:pt x="895927" y="2580024"/>
                      <a:pt x="914400" y="2586182"/>
                    </a:cubicBezTo>
                    <a:cubicBezTo>
                      <a:pt x="923636" y="2589261"/>
                      <a:pt x="932505" y="2593818"/>
                      <a:pt x="942109" y="2595419"/>
                    </a:cubicBezTo>
                    <a:lnTo>
                      <a:pt x="997527" y="2604655"/>
                    </a:lnTo>
                    <a:cubicBezTo>
                      <a:pt x="1009842" y="2610813"/>
                      <a:pt x="1021581" y="2618293"/>
                      <a:pt x="1034473" y="2623128"/>
                    </a:cubicBezTo>
                    <a:cubicBezTo>
                      <a:pt x="1046359" y="2627585"/>
                      <a:pt x="1059212" y="2628877"/>
                      <a:pt x="1071418" y="2632364"/>
                    </a:cubicBezTo>
                    <a:cubicBezTo>
                      <a:pt x="1080779" y="2635039"/>
                      <a:pt x="1089395" y="2641310"/>
                      <a:pt x="1099127" y="2641600"/>
                    </a:cubicBezTo>
                    <a:cubicBezTo>
                      <a:pt x="1296106" y="2647480"/>
                      <a:pt x="1493216" y="2647497"/>
                      <a:pt x="1690254" y="2650837"/>
                    </a:cubicBezTo>
                    <a:lnTo>
                      <a:pt x="2189018" y="2660073"/>
                    </a:lnTo>
                    <a:cubicBezTo>
                      <a:pt x="2320083" y="2676455"/>
                      <a:pt x="2323118" y="2679017"/>
                      <a:pt x="2512291" y="2678546"/>
                    </a:cubicBezTo>
                    <a:lnTo>
                      <a:pt x="5975927" y="2660073"/>
                    </a:lnTo>
                    <a:cubicBezTo>
                      <a:pt x="5985163" y="2653915"/>
                      <a:pt x="5995787" y="2649449"/>
                      <a:pt x="6003636" y="2641600"/>
                    </a:cubicBezTo>
                    <a:cubicBezTo>
                      <a:pt x="6015231" y="2630005"/>
                      <a:pt x="6035149" y="2589623"/>
                      <a:pt x="6040582" y="2576946"/>
                    </a:cubicBezTo>
                    <a:cubicBezTo>
                      <a:pt x="6044417" y="2567997"/>
                      <a:pt x="6045983" y="2558186"/>
                      <a:pt x="6049818" y="2549237"/>
                    </a:cubicBezTo>
                    <a:cubicBezTo>
                      <a:pt x="6055242" y="2536581"/>
                      <a:pt x="6062133" y="2524606"/>
                      <a:pt x="6068291" y="2512291"/>
                    </a:cubicBezTo>
                    <a:cubicBezTo>
                      <a:pt x="6071370" y="2499976"/>
                      <a:pt x="6074867" y="2487758"/>
                      <a:pt x="6077527" y="2475346"/>
                    </a:cubicBezTo>
                    <a:cubicBezTo>
                      <a:pt x="6086609" y="2432962"/>
                      <a:pt x="6093188" y="2388203"/>
                      <a:pt x="6105236" y="2346037"/>
                    </a:cubicBezTo>
                    <a:cubicBezTo>
                      <a:pt x="6107911" y="2336676"/>
                      <a:pt x="6111394" y="2327564"/>
                      <a:pt x="6114473" y="2318328"/>
                    </a:cubicBezTo>
                    <a:cubicBezTo>
                      <a:pt x="6118144" y="2263267"/>
                      <a:pt x="6122620" y="2127635"/>
                      <a:pt x="6142182" y="2068946"/>
                    </a:cubicBezTo>
                    <a:lnTo>
                      <a:pt x="6151418" y="2041237"/>
                    </a:lnTo>
                    <a:cubicBezTo>
                      <a:pt x="6148339" y="1644073"/>
                      <a:pt x="6148022" y="1246879"/>
                      <a:pt x="6142182" y="849746"/>
                    </a:cubicBezTo>
                    <a:cubicBezTo>
                      <a:pt x="6141288" y="788972"/>
                      <a:pt x="6139966" y="795623"/>
                      <a:pt x="6114473" y="757382"/>
                    </a:cubicBezTo>
                    <a:cubicBezTo>
                      <a:pt x="6111394" y="735831"/>
                      <a:pt x="6109506" y="714075"/>
                      <a:pt x="6105236" y="692728"/>
                    </a:cubicBezTo>
                    <a:cubicBezTo>
                      <a:pt x="6100705" y="670075"/>
                      <a:pt x="6087542" y="648103"/>
                      <a:pt x="6077527" y="628073"/>
                    </a:cubicBezTo>
                    <a:cubicBezTo>
                      <a:pt x="6074448" y="609600"/>
                      <a:pt x="6073672" y="590593"/>
                      <a:pt x="6068291" y="572655"/>
                    </a:cubicBezTo>
                    <a:cubicBezTo>
                      <a:pt x="6062514" y="553397"/>
                      <a:pt x="6029882" y="503520"/>
                      <a:pt x="6022109" y="489528"/>
                    </a:cubicBezTo>
                    <a:cubicBezTo>
                      <a:pt x="6015422" y="477492"/>
                      <a:pt x="6009060" y="465238"/>
                      <a:pt x="6003636" y="452582"/>
                    </a:cubicBezTo>
                    <a:cubicBezTo>
                      <a:pt x="5999801" y="443633"/>
                      <a:pt x="5999230" y="433326"/>
                      <a:pt x="5994400" y="424873"/>
                    </a:cubicBezTo>
                    <a:cubicBezTo>
                      <a:pt x="5977834" y="395883"/>
                      <a:pt x="5919305" y="334786"/>
                      <a:pt x="5902036" y="323273"/>
                    </a:cubicBezTo>
                    <a:cubicBezTo>
                      <a:pt x="5892800" y="317115"/>
                      <a:pt x="5883740" y="310683"/>
                      <a:pt x="5874327" y="304800"/>
                    </a:cubicBezTo>
                    <a:cubicBezTo>
                      <a:pt x="5845895" y="287030"/>
                      <a:pt x="5826221" y="277372"/>
                      <a:pt x="5800436" y="258619"/>
                    </a:cubicBezTo>
                    <a:cubicBezTo>
                      <a:pt x="5775537" y="240510"/>
                      <a:pt x="5751175" y="221673"/>
                      <a:pt x="5726545" y="203200"/>
                    </a:cubicBezTo>
                    <a:cubicBezTo>
                      <a:pt x="5714230" y="193964"/>
                      <a:pt x="5704204" y="180359"/>
                      <a:pt x="5689600" y="175491"/>
                    </a:cubicBezTo>
                    <a:lnTo>
                      <a:pt x="5661891" y="166255"/>
                    </a:lnTo>
                    <a:cubicBezTo>
                      <a:pt x="5616276" y="135845"/>
                      <a:pt x="5651917" y="154525"/>
                      <a:pt x="5588000" y="138546"/>
                    </a:cubicBezTo>
                    <a:cubicBezTo>
                      <a:pt x="5567047" y="133308"/>
                      <a:pt x="5531040" y="117186"/>
                      <a:pt x="5514109" y="110837"/>
                    </a:cubicBezTo>
                    <a:cubicBezTo>
                      <a:pt x="5487598" y="100896"/>
                      <a:pt x="5478581" y="99645"/>
                      <a:pt x="5449454" y="92364"/>
                    </a:cubicBezTo>
                    <a:cubicBezTo>
                      <a:pt x="5429843" y="77656"/>
                      <a:pt x="5400921" y="52521"/>
                      <a:pt x="5375563" y="46182"/>
                    </a:cubicBezTo>
                    <a:cubicBezTo>
                      <a:pt x="5351482" y="40162"/>
                      <a:pt x="5326303" y="40025"/>
                      <a:pt x="5301673" y="36946"/>
                    </a:cubicBezTo>
                    <a:cubicBezTo>
                      <a:pt x="5292436" y="30788"/>
                      <a:pt x="5284596" y="21663"/>
                      <a:pt x="5273963" y="18473"/>
                    </a:cubicBezTo>
                    <a:cubicBezTo>
                      <a:pt x="5253111" y="12217"/>
                      <a:pt x="5230783" y="12816"/>
                      <a:pt x="5209309" y="9237"/>
                    </a:cubicBezTo>
                    <a:cubicBezTo>
                      <a:pt x="5193824" y="6656"/>
                      <a:pt x="5178521" y="3079"/>
                      <a:pt x="5163127" y="0"/>
                    </a:cubicBezTo>
                    <a:cubicBezTo>
                      <a:pt x="5064606" y="3079"/>
                      <a:pt x="4965609" y="-906"/>
                      <a:pt x="4867563" y="9237"/>
                    </a:cubicBezTo>
                    <a:cubicBezTo>
                      <a:pt x="4856521" y="10379"/>
                      <a:pt x="4884504" y="25017"/>
                      <a:pt x="4895273" y="27709"/>
                    </a:cubicBezTo>
                    <a:cubicBezTo>
                      <a:pt x="4910207" y="31442"/>
                      <a:pt x="4924521" y="20013"/>
                      <a:pt x="4932218" y="369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8231155" y="2328524"/>
            <a:ext cx="691586" cy="679275"/>
            <a:chOff x="6583194" y="3175046"/>
            <a:chExt cx="1556381" cy="1430524"/>
          </a:xfrm>
        </p:grpSpPr>
        <p:grpSp>
          <p:nvGrpSpPr>
            <p:cNvPr id="20" name="Group 19"/>
            <p:cNvGrpSpPr/>
            <p:nvPr/>
          </p:nvGrpSpPr>
          <p:grpSpPr>
            <a:xfrm rot="5400000">
              <a:off x="6310720" y="3447520"/>
              <a:ext cx="1397028" cy="852079"/>
              <a:chOff x="2818137" y="0"/>
              <a:chExt cx="7592292" cy="563423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/>
              <a:srcRect l="59016" t="59259" r="32120" b="29293"/>
              <a:stretch/>
            </p:blipFill>
            <p:spPr>
              <a:xfrm>
                <a:off x="2818137" y="0"/>
                <a:ext cx="7592292" cy="5515767"/>
              </a:xfrm>
              <a:prstGeom prst="rect">
                <a:avLst/>
              </a:prstGeom>
            </p:spPr>
          </p:pic>
          <p:sp>
            <p:nvSpPr>
              <p:cNvPr id="25" name="Freeform 24"/>
              <p:cNvSpPr/>
              <p:nvPr/>
            </p:nvSpPr>
            <p:spPr>
              <a:xfrm>
                <a:off x="3195782" y="2955636"/>
                <a:ext cx="6151418" cy="2678596"/>
              </a:xfrm>
              <a:custGeom>
                <a:avLst/>
                <a:gdLst>
                  <a:gd name="connsiteX0" fmla="*/ 4932218 w 6151418"/>
                  <a:gd name="connsiteY0" fmla="*/ 36946 h 2678596"/>
                  <a:gd name="connsiteX1" fmla="*/ 4941454 w 6151418"/>
                  <a:gd name="connsiteY1" fmla="*/ 129309 h 2678596"/>
                  <a:gd name="connsiteX2" fmla="*/ 4932218 w 6151418"/>
                  <a:gd name="connsiteY2" fmla="*/ 489528 h 2678596"/>
                  <a:gd name="connsiteX3" fmla="*/ 4913745 w 6151418"/>
                  <a:gd name="connsiteY3" fmla="*/ 544946 h 2678596"/>
                  <a:gd name="connsiteX4" fmla="*/ 4904509 w 6151418"/>
                  <a:gd name="connsiteY4" fmla="*/ 572655 h 2678596"/>
                  <a:gd name="connsiteX5" fmla="*/ 4895273 w 6151418"/>
                  <a:gd name="connsiteY5" fmla="*/ 600364 h 2678596"/>
                  <a:gd name="connsiteX6" fmla="*/ 4876800 w 6151418"/>
                  <a:gd name="connsiteY6" fmla="*/ 665019 h 2678596"/>
                  <a:gd name="connsiteX7" fmla="*/ 4849091 w 6151418"/>
                  <a:gd name="connsiteY7" fmla="*/ 692728 h 2678596"/>
                  <a:gd name="connsiteX8" fmla="*/ 4821382 w 6151418"/>
                  <a:gd name="connsiteY8" fmla="*/ 766619 h 2678596"/>
                  <a:gd name="connsiteX9" fmla="*/ 4812145 w 6151418"/>
                  <a:gd name="connsiteY9" fmla="*/ 803564 h 2678596"/>
                  <a:gd name="connsiteX10" fmla="*/ 4793673 w 6151418"/>
                  <a:gd name="connsiteY10" fmla="*/ 831273 h 2678596"/>
                  <a:gd name="connsiteX11" fmla="*/ 4784436 w 6151418"/>
                  <a:gd name="connsiteY11" fmla="*/ 858982 h 2678596"/>
                  <a:gd name="connsiteX12" fmla="*/ 4729018 w 6151418"/>
                  <a:gd name="connsiteY12" fmla="*/ 923637 h 2678596"/>
                  <a:gd name="connsiteX13" fmla="*/ 4682836 w 6151418"/>
                  <a:gd name="connsiteY13" fmla="*/ 1006764 h 2678596"/>
                  <a:gd name="connsiteX14" fmla="*/ 4664363 w 6151418"/>
                  <a:gd name="connsiteY14" fmla="*/ 1034473 h 2678596"/>
                  <a:gd name="connsiteX15" fmla="*/ 4636654 w 6151418"/>
                  <a:gd name="connsiteY15" fmla="*/ 1089891 h 2678596"/>
                  <a:gd name="connsiteX16" fmla="*/ 4608945 w 6151418"/>
                  <a:gd name="connsiteY16" fmla="*/ 1117600 h 2678596"/>
                  <a:gd name="connsiteX17" fmla="*/ 4572000 w 6151418"/>
                  <a:gd name="connsiteY17" fmla="*/ 1173019 h 2678596"/>
                  <a:gd name="connsiteX18" fmla="*/ 4544291 w 6151418"/>
                  <a:gd name="connsiteY18" fmla="*/ 1200728 h 2678596"/>
                  <a:gd name="connsiteX19" fmla="*/ 4525818 w 6151418"/>
                  <a:gd name="connsiteY19" fmla="*/ 1228437 h 2678596"/>
                  <a:gd name="connsiteX20" fmla="*/ 4442691 w 6151418"/>
                  <a:gd name="connsiteY20" fmla="*/ 1274619 h 2678596"/>
                  <a:gd name="connsiteX21" fmla="*/ 4387273 w 6151418"/>
                  <a:gd name="connsiteY21" fmla="*/ 1311564 h 2678596"/>
                  <a:gd name="connsiteX22" fmla="*/ 4359563 w 6151418"/>
                  <a:gd name="connsiteY22" fmla="*/ 1330037 h 2678596"/>
                  <a:gd name="connsiteX23" fmla="*/ 4304145 w 6151418"/>
                  <a:gd name="connsiteY23" fmla="*/ 1348509 h 2678596"/>
                  <a:gd name="connsiteX24" fmla="*/ 4257963 w 6151418"/>
                  <a:gd name="connsiteY24" fmla="*/ 1385455 h 2678596"/>
                  <a:gd name="connsiteX25" fmla="*/ 4202545 w 6151418"/>
                  <a:gd name="connsiteY25" fmla="*/ 1422400 h 2678596"/>
                  <a:gd name="connsiteX26" fmla="*/ 4174836 w 6151418"/>
                  <a:gd name="connsiteY26" fmla="*/ 1431637 h 2678596"/>
                  <a:gd name="connsiteX27" fmla="*/ 4147127 w 6151418"/>
                  <a:gd name="connsiteY27" fmla="*/ 1450109 h 2678596"/>
                  <a:gd name="connsiteX28" fmla="*/ 4100945 w 6151418"/>
                  <a:gd name="connsiteY28" fmla="*/ 1459346 h 2678596"/>
                  <a:gd name="connsiteX29" fmla="*/ 4045527 w 6151418"/>
                  <a:gd name="connsiteY29" fmla="*/ 1477819 h 2678596"/>
                  <a:gd name="connsiteX30" fmla="*/ 4017818 w 6151418"/>
                  <a:gd name="connsiteY30" fmla="*/ 1487055 h 2678596"/>
                  <a:gd name="connsiteX31" fmla="*/ 3980873 w 6151418"/>
                  <a:gd name="connsiteY31" fmla="*/ 1505528 h 2678596"/>
                  <a:gd name="connsiteX32" fmla="*/ 3953163 w 6151418"/>
                  <a:gd name="connsiteY32" fmla="*/ 1524000 h 2678596"/>
                  <a:gd name="connsiteX33" fmla="*/ 3916218 w 6151418"/>
                  <a:gd name="connsiteY33" fmla="*/ 1533237 h 2678596"/>
                  <a:gd name="connsiteX34" fmla="*/ 3888509 w 6151418"/>
                  <a:gd name="connsiteY34" fmla="*/ 1551709 h 2678596"/>
                  <a:gd name="connsiteX35" fmla="*/ 3851563 w 6151418"/>
                  <a:gd name="connsiteY35" fmla="*/ 1560946 h 2678596"/>
                  <a:gd name="connsiteX36" fmla="*/ 3823854 w 6151418"/>
                  <a:gd name="connsiteY36" fmla="*/ 1570182 h 2678596"/>
                  <a:gd name="connsiteX37" fmla="*/ 3768436 w 6151418"/>
                  <a:gd name="connsiteY37" fmla="*/ 1579419 h 2678596"/>
                  <a:gd name="connsiteX38" fmla="*/ 3740727 w 6151418"/>
                  <a:gd name="connsiteY38" fmla="*/ 1588655 h 2678596"/>
                  <a:gd name="connsiteX39" fmla="*/ 3703782 w 6151418"/>
                  <a:gd name="connsiteY39" fmla="*/ 1597891 h 2678596"/>
                  <a:gd name="connsiteX40" fmla="*/ 3648363 w 6151418"/>
                  <a:gd name="connsiteY40" fmla="*/ 1625600 h 2678596"/>
                  <a:gd name="connsiteX41" fmla="*/ 3611418 w 6151418"/>
                  <a:gd name="connsiteY41" fmla="*/ 1644073 h 2678596"/>
                  <a:gd name="connsiteX42" fmla="*/ 3556000 w 6151418"/>
                  <a:gd name="connsiteY42" fmla="*/ 1671782 h 2678596"/>
                  <a:gd name="connsiteX43" fmla="*/ 3482109 w 6151418"/>
                  <a:gd name="connsiteY43" fmla="*/ 1699491 h 2678596"/>
                  <a:gd name="connsiteX44" fmla="*/ 3408218 w 6151418"/>
                  <a:gd name="connsiteY44" fmla="*/ 1727200 h 2678596"/>
                  <a:gd name="connsiteX45" fmla="*/ 3306618 w 6151418"/>
                  <a:gd name="connsiteY45" fmla="*/ 1745673 h 2678596"/>
                  <a:gd name="connsiteX46" fmla="*/ 3223491 w 6151418"/>
                  <a:gd name="connsiteY46" fmla="*/ 1764146 h 2678596"/>
                  <a:gd name="connsiteX47" fmla="*/ 3168073 w 6151418"/>
                  <a:gd name="connsiteY47" fmla="*/ 1782619 h 2678596"/>
                  <a:gd name="connsiteX48" fmla="*/ 3121891 w 6151418"/>
                  <a:gd name="connsiteY48" fmla="*/ 1791855 h 2678596"/>
                  <a:gd name="connsiteX49" fmla="*/ 3066473 w 6151418"/>
                  <a:gd name="connsiteY49" fmla="*/ 1810328 h 2678596"/>
                  <a:gd name="connsiteX50" fmla="*/ 3011054 w 6151418"/>
                  <a:gd name="connsiteY50" fmla="*/ 1828800 h 2678596"/>
                  <a:gd name="connsiteX51" fmla="*/ 2983345 w 6151418"/>
                  <a:gd name="connsiteY51" fmla="*/ 1838037 h 2678596"/>
                  <a:gd name="connsiteX52" fmla="*/ 2918691 w 6151418"/>
                  <a:gd name="connsiteY52" fmla="*/ 1847273 h 2678596"/>
                  <a:gd name="connsiteX53" fmla="*/ 2835563 w 6151418"/>
                  <a:gd name="connsiteY53" fmla="*/ 1865746 h 2678596"/>
                  <a:gd name="connsiteX54" fmla="*/ 2780145 w 6151418"/>
                  <a:gd name="connsiteY54" fmla="*/ 1884219 h 2678596"/>
                  <a:gd name="connsiteX55" fmla="*/ 2752436 w 6151418"/>
                  <a:gd name="connsiteY55" fmla="*/ 1893455 h 2678596"/>
                  <a:gd name="connsiteX56" fmla="*/ 2678545 w 6151418"/>
                  <a:gd name="connsiteY56" fmla="*/ 1911928 h 2678596"/>
                  <a:gd name="connsiteX57" fmla="*/ 2623127 w 6151418"/>
                  <a:gd name="connsiteY57" fmla="*/ 1930400 h 2678596"/>
                  <a:gd name="connsiteX58" fmla="*/ 2576945 w 6151418"/>
                  <a:gd name="connsiteY58" fmla="*/ 1939637 h 2678596"/>
                  <a:gd name="connsiteX59" fmla="*/ 2466109 w 6151418"/>
                  <a:gd name="connsiteY59" fmla="*/ 1967346 h 2678596"/>
                  <a:gd name="connsiteX60" fmla="*/ 2382982 w 6151418"/>
                  <a:gd name="connsiteY60" fmla="*/ 1995055 h 2678596"/>
                  <a:gd name="connsiteX61" fmla="*/ 2327563 w 6151418"/>
                  <a:gd name="connsiteY61" fmla="*/ 2013528 h 2678596"/>
                  <a:gd name="connsiteX62" fmla="*/ 2244436 w 6151418"/>
                  <a:gd name="connsiteY62" fmla="*/ 2041237 h 2678596"/>
                  <a:gd name="connsiteX63" fmla="*/ 2216727 w 6151418"/>
                  <a:gd name="connsiteY63" fmla="*/ 2050473 h 2678596"/>
                  <a:gd name="connsiteX64" fmla="*/ 2189018 w 6151418"/>
                  <a:gd name="connsiteY64" fmla="*/ 2059709 h 2678596"/>
                  <a:gd name="connsiteX65" fmla="*/ 2152073 w 6151418"/>
                  <a:gd name="connsiteY65" fmla="*/ 2068946 h 2678596"/>
                  <a:gd name="connsiteX66" fmla="*/ 2124363 w 6151418"/>
                  <a:gd name="connsiteY66" fmla="*/ 2078182 h 2678596"/>
                  <a:gd name="connsiteX67" fmla="*/ 2041236 w 6151418"/>
                  <a:gd name="connsiteY67" fmla="*/ 2096655 h 2678596"/>
                  <a:gd name="connsiteX68" fmla="*/ 2004291 w 6151418"/>
                  <a:gd name="connsiteY68" fmla="*/ 2105891 h 2678596"/>
                  <a:gd name="connsiteX69" fmla="*/ 1579418 w 6151418"/>
                  <a:gd name="connsiteY69" fmla="*/ 2096655 h 2678596"/>
                  <a:gd name="connsiteX70" fmla="*/ 1588654 w 6151418"/>
                  <a:gd name="connsiteY70" fmla="*/ 1958109 h 2678596"/>
                  <a:gd name="connsiteX71" fmla="*/ 1597891 w 6151418"/>
                  <a:gd name="connsiteY71" fmla="*/ 1930400 h 2678596"/>
                  <a:gd name="connsiteX72" fmla="*/ 1625600 w 6151418"/>
                  <a:gd name="connsiteY72" fmla="*/ 1902691 h 2678596"/>
                  <a:gd name="connsiteX73" fmla="*/ 1662545 w 6151418"/>
                  <a:gd name="connsiteY73" fmla="*/ 1884219 h 2678596"/>
                  <a:gd name="connsiteX74" fmla="*/ 1754909 w 6151418"/>
                  <a:gd name="connsiteY74" fmla="*/ 1856509 h 2678596"/>
                  <a:gd name="connsiteX75" fmla="*/ 1810327 w 6151418"/>
                  <a:gd name="connsiteY75" fmla="*/ 1838037 h 2678596"/>
                  <a:gd name="connsiteX76" fmla="*/ 1838036 w 6151418"/>
                  <a:gd name="connsiteY76" fmla="*/ 1828800 h 2678596"/>
                  <a:gd name="connsiteX77" fmla="*/ 1893454 w 6151418"/>
                  <a:gd name="connsiteY77" fmla="*/ 1801091 h 2678596"/>
                  <a:gd name="connsiteX78" fmla="*/ 1921163 w 6151418"/>
                  <a:gd name="connsiteY78" fmla="*/ 1782619 h 2678596"/>
                  <a:gd name="connsiteX79" fmla="*/ 1976582 w 6151418"/>
                  <a:gd name="connsiteY79" fmla="*/ 1764146 h 2678596"/>
                  <a:gd name="connsiteX80" fmla="*/ 2068945 w 6151418"/>
                  <a:gd name="connsiteY80" fmla="*/ 1727200 h 2678596"/>
                  <a:gd name="connsiteX81" fmla="*/ 2115127 w 6151418"/>
                  <a:gd name="connsiteY81" fmla="*/ 1717964 h 2678596"/>
                  <a:gd name="connsiteX82" fmla="*/ 2189018 w 6151418"/>
                  <a:gd name="connsiteY82" fmla="*/ 1690255 h 2678596"/>
                  <a:gd name="connsiteX83" fmla="*/ 2235200 w 6151418"/>
                  <a:gd name="connsiteY83" fmla="*/ 1681019 h 2678596"/>
                  <a:gd name="connsiteX84" fmla="*/ 2272145 w 6151418"/>
                  <a:gd name="connsiteY84" fmla="*/ 1662546 h 2678596"/>
                  <a:gd name="connsiteX85" fmla="*/ 2327563 w 6151418"/>
                  <a:gd name="connsiteY85" fmla="*/ 1653309 h 2678596"/>
                  <a:gd name="connsiteX86" fmla="*/ 2364509 w 6151418"/>
                  <a:gd name="connsiteY86" fmla="*/ 1644073 h 2678596"/>
                  <a:gd name="connsiteX87" fmla="*/ 2429163 w 6151418"/>
                  <a:gd name="connsiteY87" fmla="*/ 1616364 h 2678596"/>
                  <a:gd name="connsiteX88" fmla="*/ 2475345 w 6151418"/>
                  <a:gd name="connsiteY88" fmla="*/ 1607128 h 2678596"/>
                  <a:gd name="connsiteX89" fmla="*/ 2512291 w 6151418"/>
                  <a:gd name="connsiteY89" fmla="*/ 1597891 h 2678596"/>
                  <a:gd name="connsiteX90" fmla="*/ 2540000 w 6151418"/>
                  <a:gd name="connsiteY90" fmla="*/ 1588655 h 2678596"/>
                  <a:gd name="connsiteX91" fmla="*/ 2595418 w 6151418"/>
                  <a:gd name="connsiteY91" fmla="*/ 1579419 h 2678596"/>
                  <a:gd name="connsiteX92" fmla="*/ 2687782 w 6151418"/>
                  <a:gd name="connsiteY92" fmla="*/ 1551709 h 2678596"/>
                  <a:gd name="connsiteX93" fmla="*/ 2715491 w 6151418"/>
                  <a:gd name="connsiteY93" fmla="*/ 1542473 h 2678596"/>
                  <a:gd name="connsiteX94" fmla="*/ 2752436 w 6151418"/>
                  <a:gd name="connsiteY94" fmla="*/ 1533237 h 2678596"/>
                  <a:gd name="connsiteX95" fmla="*/ 2780145 w 6151418"/>
                  <a:gd name="connsiteY95" fmla="*/ 1524000 h 2678596"/>
                  <a:gd name="connsiteX96" fmla="*/ 2817091 w 6151418"/>
                  <a:gd name="connsiteY96" fmla="*/ 1514764 h 2678596"/>
                  <a:gd name="connsiteX97" fmla="*/ 2872509 w 6151418"/>
                  <a:gd name="connsiteY97" fmla="*/ 1496291 h 2678596"/>
                  <a:gd name="connsiteX98" fmla="*/ 2900218 w 6151418"/>
                  <a:gd name="connsiteY98" fmla="*/ 1487055 h 2678596"/>
                  <a:gd name="connsiteX99" fmla="*/ 2927927 w 6151418"/>
                  <a:gd name="connsiteY99" fmla="*/ 1459346 h 2678596"/>
                  <a:gd name="connsiteX100" fmla="*/ 2946400 w 6151418"/>
                  <a:gd name="connsiteY100" fmla="*/ 1403928 h 2678596"/>
                  <a:gd name="connsiteX101" fmla="*/ 2937163 w 6151418"/>
                  <a:gd name="connsiteY101" fmla="*/ 1376219 h 2678596"/>
                  <a:gd name="connsiteX102" fmla="*/ 2900218 w 6151418"/>
                  <a:gd name="connsiteY102" fmla="*/ 1366982 h 2678596"/>
                  <a:gd name="connsiteX103" fmla="*/ 2872509 w 6151418"/>
                  <a:gd name="connsiteY103" fmla="*/ 1357746 h 2678596"/>
                  <a:gd name="connsiteX104" fmla="*/ 2789382 w 6151418"/>
                  <a:gd name="connsiteY104" fmla="*/ 1366982 h 2678596"/>
                  <a:gd name="connsiteX105" fmla="*/ 2733963 w 6151418"/>
                  <a:gd name="connsiteY105" fmla="*/ 1394691 h 2678596"/>
                  <a:gd name="connsiteX106" fmla="*/ 2660073 w 6151418"/>
                  <a:gd name="connsiteY106" fmla="*/ 1413164 h 2678596"/>
                  <a:gd name="connsiteX107" fmla="*/ 2623127 w 6151418"/>
                  <a:gd name="connsiteY107" fmla="*/ 1431637 h 2678596"/>
                  <a:gd name="connsiteX108" fmla="*/ 2567709 w 6151418"/>
                  <a:gd name="connsiteY108" fmla="*/ 1450109 h 2678596"/>
                  <a:gd name="connsiteX109" fmla="*/ 2512291 w 6151418"/>
                  <a:gd name="connsiteY109" fmla="*/ 1468582 h 2678596"/>
                  <a:gd name="connsiteX110" fmla="*/ 2475345 w 6151418"/>
                  <a:gd name="connsiteY110" fmla="*/ 1477819 h 2678596"/>
                  <a:gd name="connsiteX111" fmla="*/ 2419927 w 6151418"/>
                  <a:gd name="connsiteY111" fmla="*/ 1496291 h 2678596"/>
                  <a:gd name="connsiteX112" fmla="*/ 2392218 w 6151418"/>
                  <a:gd name="connsiteY112" fmla="*/ 1505528 h 2678596"/>
                  <a:gd name="connsiteX113" fmla="*/ 2309091 w 6151418"/>
                  <a:gd name="connsiteY113" fmla="*/ 1524000 h 2678596"/>
                  <a:gd name="connsiteX114" fmla="*/ 2216727 w 6151418"/>
                  <a:gd name="connsiteY114" fmla="*/ 1551709 h 2678596"/>
                  <a:gd name="connsiteX115" fmla="*/ 2152073 w 6151418"/>
                  <a:gd name="connsiteY115" fmla="*/ 1570182 h 2678596"/>
                  <a:gd name="connsiteX116" fmla="*/ 2059709 w 6151418"/>
                  <a:gd name="connsiteY116" fmla="*/ 1588655 h 2678596"/>
                  <a:gd name="connsiteX117" fmla="*/ 2022763 w 6151418"/>
                  <a:gd name="connsiteY117" fmla="*/ 1597891 h 2678596"/>
                  <a:gd name="connsiteX118" fmla="*/ 1967345 w 6151418"/>
                  <a:gd name="connsiteY118" fmla="*/ 1607128 h 2678596"/>
                  <a:gd name="connsiteX119" fmla="*/ 1893454 w 6151418"/>
                  <a:gd name="connsiteY119" fmla="*/ 1625600 h 2678596"/>
                  <a:gd name="connsiteX120" fmla="*/ 1754909 w 6151418"/>
                  <a:gd name="connsiteY120" fmla="*/ 1653309 h 2678596"/>
                  <a:gd name="connsiteX121" fmla="*/ 1671782 w 6151418"/>
                  <a:gd name="connsiteY121" fmla="*/ 1681019 h 2678596"/>
                  <a:gd name="connsiteX122" fmla="*/ 1570182 w 6151418"/>
                  <a:gd name="connsiteY122" fmla="*/ 1699491 h 2678596"/>
                  <a:gd name="connsiteX123" fmla="*/ 1440873 w 6151418"/>
                  <a:gd name="connsiteY123" fmla="*/ 1727200 h 2678596"/>
                  <a:gd name="connsiteX124" fmla="*/ 1080654 w 6151418"/>
                  <a:gd name="connsiteY124" fmla="*/ 1717964 h 2678596"/>
                  <a:gd name="connsiteX125" fmla="*/ 1052945 w 6151418"/>
                  <a:gd name="connsiteY125" fmla="*/ 1708728 h 2678596"/>
                  <a:gd name="connsiteX126" fmla="*/ 1034473 w 6151418"/>
                  <a:gd name="connsiteY126" fmla="*/ 1653309 h 2678596"/>
                  <a:gd name="connsiteX127" fmla="*/ 1052945 w 6151418"/>
                  <a:gd name="connsiteY127" fmla="*/ 1542473 h 2678596"/>
                  <a:gd name="connsiteX128" fmla="*/ 1126836 w 6151418"/>
                  <a:gd name="connsiteY128" fmla="*/ 1477819 h 2678596"/>
                  <a:gd name="connsiteX129" fmla="*/ 1163782 w 6151418"/>
                  <a:gd name="connsiteY129" fmla="*/ 1459346 h 2678596"/>
                  <a:gd name="connsiteX130" fmla="*/ 1200727 w 6151418"/>
                  <a:gd name="connsiteY130" fmla="*/ 1450109 h 2678596"/>
                  <a:gd name="connsiteX131" fmla="*/ 1228436 w 6151418"/>
                  <a:gd name="connsiteY131" fmla="*/ 1440873 h 2678596"/>
                  <a:gd name="connsiteX132" fmla="*/ 1265382 w 6151418"/>
                  <a:gd name="connsiteY132" fmla="*/ 1431637 h 2678596"/>
                  <a:gd name="connsiteX133" fmla="*/ 1320800 w 6151418"/>
                  <a:gd name="connsiteY133" fmla="*/ 1403928 h 2678596"/>
                  <a:gd name="connsiteX134" fmla="*/ 1376218 w 6151418"/>
                  <a:gd name="connsiteY134" fmla="*/ 1385455 h 2678596"/>
                  <a:gd name="connsiteX135" fmla="*/ 1403927 w 6151418"/>
                  <a:gd name="connsiteY135" fmla="*/ 1376219 h 2678596"/>
                  <a:gd name="connsiteX136" fmla="*/ 1431636 w 6151418"/>
                  <a:gd name="connsiteY136" fmla="*/ 1357746 h 2678596"/>
                  <a:gd name="connsiteX137" fmla="*/ 1505527 w 6151418"/>
                  <a:gd name="connsiteY137" fmla="*/ 1339273 h 2678596"/>
                  <a:gd name="connsiteX138" fmla="*/ 1588654 w 6151418"/>
                  <a:gd name="connsiteY138" fmla="*/ 1311564 h 2678596"/>
                  <a:gd name="connsiteX139" fmla="*/ 1644073 w 6151418"/>
                  <a:gd name="connsiteY139" fmla="*/ 1293091 h 2678596"/>
                  <a:gd name="connsiteX140" fmla="*/ 1671782 w 6151418"/>
                  <a:gd name="connsiteY140" fmla="*/ 1283855 h 2678596"/>
                  <a:gd name="connsiteX141" fmla="*/ 1727200 w 6151418"/>
                  <a:gd name="connsiteY141" fmla="*/ 1274619 h 2678596"/>
                  <a:gd name="connsiteX142" fmla="*/ 1801091 w 6151418"/>
                  <a:gd name="connsiteY142" fmla="*/ 1246909 h 2678596"/>
                  <a:gd name="connsiteX143" fmla="*/ 1893454 w 6151418"/>
                  <a:gd name="connsiteY143" fmla="*/ 1219200 h 2678596"/>
                  <a:gd name="connsiteX144" fmla="*/ 1921163 w 6151418"/>
                  <a:gd name="connsiteY144" fmla="*/ 1200728 h 2678596"/>
                  <a:gd name="connsiteX145" fmla="*/ 1985818 w 6151418"/>
                  <a:gd name="connsiteY145" fmla="*/ 1182255 h 2678596"/>
                  <a:gd name="connsiteX146" fmla="*/ 2041236 w 6151418"/>
                  <a:gd name="connsiteY146" fmla="*/ 1163782 h 2678596"/>
                  <a:gd name="connsiteX147" fmla="*/ 2078182 w 6151418"/>
                  <a:gd name="connsiteY147" fmla="*/ 1145309 h 2678596"/>
                  <a:gd name="connsiteX148" fmla="*/ 2124363 w 6151418"/>
                  <a:gd name="connsiteY148" fmla="*/ 1136073 h 2678596"/>
                  <a:gd name="connsiteX149" fmla="*/ 2189018 w 6151418"/>
                  <a:gd name="connsiteY149" fmla="*/ 1108364 h 2678596"/>
                  <a:gd name="connsiteX150" fmla="*/ 2235200 w 6151418"/>
                  <a:gd name="connsiteY150" fmla="*/ 1099128 h 2678596"/>
                  <a:gd name="connsiteX151" fmla="*/ 2272145 w 6151418"/>
                  <a:gd name="connsiteY151" fmla="*/ 1089891 h 2678596"/>
                  <a:gd name="connsiteX152" fmla="*/ 2299854 w 6151418"/>
                  <a:gd name="connsiteY152" fmla="*/ 1071419 h 2678596"/>
                  <a:gd name="connsiteX153" fmla="*/ 2327563 w 6151418"/>
                  <a:gd name="connsiteY153" fmla="*/ 1062182 h 2678596"/>
                  <a:gd name="connsiteX154" fmla="*/ 2373745 w 6151418"/>
                  <a:gd name="connsiteY154" fmla="*/ 1043709 h 2678596"/>
                  <a:gd name="connsiteX155" fmla="*/ 2447636 w 6151418"/>
                  <a:gd name="connsiteY155" fmla="*/ 1025237 h 2678596"/>
                  <a:gd name="connsiteX156" fmla="*/ 2484582 w 6151418"/>
                  <a:gd name="connsiteY156" fmla="*/ 1006764 h 2678596"/>
                  <a:gd name="connsiteX157" fmla="*/ 2540000 w 6151418"/>
                  <a:gd name="connsiteY157" fmla="*/ 988291 h 2678596"/>
                  <a:gd name="connsiteX158" fmla="*/ 2613891 w 6151418"/>
                  <a:gd name="connsiteY158" fmla="*/ 905164 h 2678596"/>
                  <a:gd name="connsiteX159" fmla="*/ 2623127 w 6151418"/>
                  <a:gd name="connsiteY159" fmla="*/ 877455 h 2678596"/>
                  <a:gd name="connsiteX160" fmla="*/ 2549236 w 6151418"/>
                  <a:gd name="connsiteY160" fmla="*/ 840509 h 2678596"/>
                  <a:gd name="connsiteX161" fmla="*/ 2521527 w 6151418"/>
                  <a:gd name="connsiteY161" fmla="*/ 831273 h 2678596"/>
                  <a:gd name="connsiteX162" fmla="*/ 2410691 w 6151418"/>
                  <a:gd name="connsiteY162" fmla="*/ 849746 h 2678596"/>
                  <a:gd name="connsiteX163" fmla="*/ 2382982 w 6151418"/>
                  <a:gd name="connsiteY163" fmla="*/ 877455 h 2678596"/>
                  <a:gd name="connsiteX164" fmla="*/ 2336800 w 6151418"/>
                  <a:gd name="connsiteY164" fmla="*/ 895928 h 2678596"/>
                  <a:gd name="connsiteX165" fmla="*/ 2309091 w 6151418"/>
                  <a:gd name="connsiteY165" fmla="*/ 914400 h 2678596"/>
                  <a:gd name="connsiteX166" fmla="*/ 2281382 w 6151418"/>
                  <a:gd name="connsiteY166" fmla="*/ 923637 h 2678596"/>
                  <a:gd name="connsiteX167" fmla="*/ 2244436 w 6151418"/>
                  <a:gd name="connsiteY167" fmla="*/ 942109 h 2678596"/>
                  <a:gd name="connsiteX168" fmla="*/ 2207491 w 6151418"/>
                  <a:gd name="connsiteY168" fmla="*/ 969819 h 2678596"/>
                  <a:gd name="connsiteX169" fmla="*/ 2161309 w 6151418"/>
                  <a:gd name="connsiteY169" fmla="*/ 979055 h 2678596"/>
                  <a:gd name="connsiteX170" fmla="*/ 2133600 w 6151418"/>
                  <a:gd name="connsiteY170" fmla="*/ 988291 h 2678596"/>
                  <a:gd name="connsiteX171" fmla="*/ 2041236 w 6151418"/>
                  <a:gd name="connsiteY171" fmla="*/ 1006764 h 2678596"/>
                  <a:gd name="connsiteX172" fmla="*/ 1948873 w 6151418"/>
                  <a:gd name="connsiteY172" fmla="*/ 1034473 h 2678596"/>
                  <a:gd name="connsiteX173" fmla="*/ 1847273 w 6151418"/>
                  <a:gd name="connsiteY173" fmla="*/ 1052946 h 2678596"/>
                  <a:gd name="connsiteX174" fmla="*/ 1754909 w 6151418"/>
                  <a:gd name="connsiteY174" fmla="*/ 1071419 h 2678596"/>
                  <a:gd name="connsiteX175" fmla="*/ 1690254 w 6151418"/>
                  <a:gd name="connsiteY175" fmla="*/ 1099128 h 2678596"/>
                  <a:gd name="connsiteX176" fmla="*/ 1644073 w 6151418"/>
                  <a:gd name="connsiteY176" fmla="*/ 1108364 h 2678596"/>
                  <a:gd name="connsiteX177" fmla="*/ 1607127 w 6151418"/>
                  <a:gd name="connsiteY177" fmla="*/ 1117600 h 2678596"/>
                  <a:gd name="connsiteX178" fmla="*/ 1551709 w 6151418"/>
                  <a:gd name="connsiteY178" fmla="*/ 1126837 h 2678596"/>
                  <a:gd name="connsiteX179" fmla="*/ 1524000 w 6151418"/>
                  <a:gd name="connsiteY179" fmla="*/ 1136073 h 2678596"/>
                  <a:gd name="connsiteX180" fmla="*/ 1477818 w 6151418"/>
                  <a:gd name="connsiteY180" fmla="*/ 1154546 h 2678596"/>
                  <a:gd name="connsiteX181" fmla="*/ 1394691 w 6151418"/>
                  <a:gd name="connsiteY181" fmla="*/ 1163782 h 2678596"/>
                  <a:gd name="connsiteX182" fmla="*/ 1348509 w 6151418"/>
                  <a:gd name="connsiteY182" fmla="*/ 1173019 h 2678596"/>
                  <a:gd name="connsiteX183" fmla="*/ 1089891 w 6151418"/>
                  <a:gd name="connsiteY183" fmla="*/ 1191491 h 2678596"/>
                  <a:gd name="connsiteX184" fmla="*/ 1006763 w 6151418"/>
                  <a:gd name="connsiteY184" fmla="*/ 1209964 h 2678596"/>
                  <a:gd name="connsiteX185" fmla="*/ 960582 w 6151418"/>
                  <a:gd name="connsiteY185" fmla="*/ 1219200 h 2678596"/>
                  <a:gd name="connsiteX186" fmla="*/ 923636 w 6151418"/>
                  <a:gd name="connsiteY186" fmla="*/ 1237673 h 2678596"/>
                  <a:gd name="connsiteX187" fmla="*/ 877454 w 6151418"/>
                  <a:gd name="connsiteY187" fmla="*/ 1246909 h 2678596"/>
                  <a:gd name="connsiteX188" fmla="*/ 840509 w 6151418"/>
                  <a:gd name="connsiteY188" fmla="*/ 1256146 h 2678596"/>
                  <a:gd name="connsiteX189" fmla="*/ 785091 w 6151418"/>
                  <a:gd name="connsiteY189" fmla="*/ 1283855 h 2678596"/>
                  <a:gd name="connsiteX190" fmla="*/ 748145 w 6151418"/>
                  <a:gd name="connsiteY190" fmla="*/ 1302328 h 2678596"/>
                  <a:gd name="connsiteX191" fmla="*/ 665018 w 6151418"/>
                  <a:gd name="connsiteY191" fmla="*/ 1320800 h 2678596"/>
                  <a:gd name="connsiteX192" fmla="*/ 628073 w 6151418"/>
                  <a:gd name="connsiteY192" fmla="*/ 1339273 h 2678596"/>
                  <a:gd name="connsiteX193" fmla="*/ 600363 w 6151418"/>
                  <a:gd name="connsiteY193" fmla="*/ 1357746 h 2678596"/>
                  <a:gd name="connsiteX194" fmla="*/ 572654 w 6151418"/>
                  <a:gd name="connsiteY194" fmla="*/ 1366982 h 2678596"/>
                  <a:gd name="connsiteX195" fmla="*/ 489527 w 6151418"/>
                  <a:gd name="connsiteY195" fmla="*/ 1422400 h 2678596"/>
                  <a:gd name="connsiteX196" fmla="*/ 461818 w 6151418"/>
                  <a:gd name="connsiteY196" fmla="*/ 1440873 h 2678596"/>
                  <a:gd name="connsiteX197" fmla="*/ 434109 w 6151418"/>
                  <a:gd name="connsiteY197" fmla="*/ 1450109 h 2678596"/>
                  <a:gd name="connsiteX198" fmla="*/ 350982 w 6151418"/>
                  <a:gd name="connsiteY198" fmla="*/ 1496291 h 2678596"/>
                  <a:gd name="connsiteX199" fmla="*/ 295563 w 6151418"/>
                  <a:gd name="connsiteY199" fmla="*/ 1533237 h 2678596"/>
                  <a:gd name="connsiteX200" fmla="*/ 240145 w 6151418"/>
                  <a:gd name="connsiteY200" fmla="*/ 1588655 h 2678596"/>
                  <a:gd name="connsiteX201" fmla="*/ 212436 w 6151418"/>
                  <a:gd name="connsiteY201" fmla="*/ 1616364 h 2678596"/>
                  <a:gd name="connsiteX202" fmla="*/ 147782 w 6151418"/>
                  <a:gd name="connsiteY202" fmla="*/ 1662546 h 2678596"/>
                  <a:gd name="connsiteX203" fmla="*/ 120073 w 6151418"/>
                  <a:gd name="connsiteY203" fmla="*/ 1690255 h 2678596"/>
                  <a:gd name="connsiteX204" fmla="*/ 83127 w 6151418"/>
                  <a:gd name="connsiteY204" fmla="*/ 1745673 h 2678596"/>
                  <a:gd name="connsiteX205" fmla="*/ 64654 w 6151418"/>
                  <a:gd name="connsiteY205" fmla="*/ 1773382 h 2678596"/>
                  <a:gd name="connsiteX206" fmla="*/ 46182 w 6151418"/>
                  <a:gd name="connsiteY206" fmla="*/ 1801091 h 2678596"/>
                  <a:gd name="connsiteX207" fmla="*/ 18473 w 6151418"/>
                  <a:gd name="connsiteY207" fmla="*/ 1893455 h 2678596"/>
                  <a:gd name="connsiteX208" fmla="*/ 9236 w 6151418"/>
                  <a:gd name="connsiteY208" fmla="*/ 1921164 h 2678596"/>
                  <a:gd name="connsiteX209" fmla="*/ 0 w 6151418"/>
                  <a:gd name="connsiteY209" fmla="*/ 1948873 h 2678596"/>
                  <a:gd name="connsiteX210" fmla="*/ 9236 w 6151418"/>
                  <a:gd name="connsiteY210" fmla="*/ 2447637 h 2678596"/>
                  <a:gd name="connsiteX211" fmla="*/ 18473 w 6151418"/>
                  <a:gd name="connsiteY211" fmla="*/ 2475346 h 2678596"/>
                  <a:gd name="connsiteX212" fmla="*/ 27709 w 6151418"/>
                  <a:gd name="connsiteY212" fmla="*/ 2549237 h 2678596"/>
                  <a:gd name="connsiteX213" fmla="*/ 803563 w 6151418"/>
                  <a:gd name="connsiteY213" fmla="*/ 2558473 h 2678596"/>
                  <a:gd name="connsiteX214" fmla="*/ 858982 w 6151418"/>
                  <a:gd name="connsiteY214" fmla="*/ 2567709 h 2678596"/>
                  <a:gd name="connsiteX215" fmla="*/ 914400 w 6151418"/>
                  <a:gd name="connsiteY215" fmla="*/ 2586182 h 2678596"/>
                  <a:gd name="connsiteX216" fmla="*/ 942109 w 6151418"/>
                  <a:gd name="connsiteY216" fmla="*/ 2595419 h 2678596"/>
                  <a:gd name="connsiteX217" fmla="*/ 997527 w 6151418"/>
                  <a:gd name="connsiteY217" fmla="*/ 2604655 h 2678596"/>
                  <a:gd name="connsiteX218" fmla="*/ 1034473 w 6151418"/>
                  <a:gd name="connsiteY218" fmla="*/ 2623128 h 2678596"/>
                  <a:gd name="connsiteX219" fmla="*/ 1071418 w 6151418"/>
                  <a:gd name="connsiteY219" fmla="*/ 2632364 h 2678596"/>
                  <a:gd name="connsiteX220" fmla="*/ 1099127 w 6151418"/>
                  <a:gd name="connsiteY220" fmla="*/ 2641600 h 2678596"/>
                  <a:gd name="connsiteX221" fmla="*/ 1690254 w 6151418"/>
                  <a:gd name="connsiteY221" fmla="*/ 2650837 h 2678596"/>
                  <a:gd name="connsiteX222" fmla="*/ 2189018 w 6151418"/>
                  <a:gd name="connsiteY222" fmla="*/ 2660073 h 2678596"/>
                  <a:gd name="connsiteX223" fmla="*/ 2512291 w 6151418"/>
                  <a:gd name="connsiteY223" fmla="*/ 2678546 h 2678596"/>
                  <a:gd name="connsiteX224" fmla="*/ 5975927 w 6151418"/>
                  <a:gd name="connsiteY224" fmla="*/ 2660073 h 2678596"/>
                  <a:gd name="connsiteX225" fmla="*/ 6003636 w 6151418"/>
                  <a:gd name="connsiteY225" fmla="*/ 2641600 h 2678596"/>
                  <a:gd name="connsiteX226" fmla="*/ 6040582 w 6151418"/>
                  <a:gd name="connsiteY226" fmla="*/ 2576946 h 2678596"/>
                  <a:gd name="connsiteX227" fmla="*/ 6049818 w 6151418"/>
                  <a:gd name="connsiteY227" fmla="*/ 2549237 h 2678596"/>
                  <a:gd name="connsiteX228" fmla="*/ 6068291 w 6151418"/>
                  <a:gd name="connsiteY228" fmla="*/ 2512291 h 2678596"/>
                  <a:gd name="connsiteX229" fmla="*/ 6077527 w 6151418"/>
                  <a:gd name="connsiteY229" fmla="*/ 2475346 h 2678596"/>
                  <a:gd name="connsiteX230" fmla="*/ 6105236 w 6151418"/>
                  <a:gd name="connsiteY230" fmla="*/ 2346037 h 2678596"/>
                  <a:gd name="connsiteX231" fmla="*/ 6114473 w 6151418"/>
                  <a:gd name="connsiteY231" fmla="*/ 2318328 h 2678596"/>
                  <a:gd name="connsiteX232" fmla="*/ 6142182 w 6151418"/>
                  <a:gd name="connsiteY232" fmla="*/ 2068946 h 2678596"/>
                  <a:gd name="connsiteX233" fmla="*/ 6151418 w 6151418"/>
                  <a:gd name="connsiteY233" fmla="*/ 2041237 h 2678596"/>
                  <a:gd name="connsiteX234" fmla="*/ 6142182 w 6151418"/>
                  <a:gd name="connsiteY234" fmla="*/ 849746 h 2678596"/>
                  <a:gd name="connsiteX235" fmla="*/ 6114473 w 6151418"/>
                  <a:gd name="connsiteY235" fmla="*/ 757382 h 2678596"/>
                  <a:gd name="connsiteX236" fmla="*/ 6105236 w 6151418"/>
                  <a:gd name="connsiteY236" fmla="*/ 692728 h 2678596"/>
                  <a:gd name="connsiteX237" fmla="*/ 6077527 w 6151418"/>
                  <a:gd name="connsiteY237" fmla="*/ 628073 h 2678596"/>
                  <a:gd name="connsiteX238" fmla="*/ 6068291 w 6151418"/>
                  <a:gd name="connsiteY238" fmla="*/ 572655 h 2678596"/>
                  <a:gd name="connsiteX239" fmla="*/ 6022109 w 6151418"/>
                  <a:gd name="connsiteY239" fmla="*/ 489528 h 2678596"/>
                  <a:gd name="connsiteX240" fmla="*/ 6003636 w 6151418"/>
                  <a:gd name="connsiteY240" fmla="*/ 452582 h 2678596"/>
                  <a:gd name="connsiteX241" fmla="*/ 5994400 w 6151418"/>
                  <a:gd name="connsiteY241" fmla="*/ 424873 h 2678596"/>
                  <a:gd name="connsiteX242" fmla="*/ 5902036 w 6151418"/>
                  <a:gd name="connsiteY242" fmla="*/ 323273 h 2678596"/>
                  <a:gd name="connsiteX243" fmla="*/ 5874327 w 6151418"/>
                  <a:gd name="connsiteY243" fmla="*/ 304800 h 2678596"/>
                  <a:gd name="connsiteX244" fmla="*/ 5800436 w 6151418"/>
                  <a:gd name="connsiteY244" fmla="*/ 258619 h 2678596"/>
                  <a:gd name="connsiteX245" fmla="*/ 5726545 w 6151418"/>
                  <a:gd name="connsiteY245" fmla="*/ 203200 h 2678596"/>
                  <a:gd name="connsiteX246" fmla="*/ 5689600 w 6151418"/>
                  <a:gd name="connsiteY246" fmla="*/ 175491 h 2678596"/>
                  <a:gd name="connsiteX247" fmla="*/ 5661891 w 6151418"/>
                  <a:gd name="connsiteY247" fmla="*/ 166255 h 2678596"/>
                  <a:gd name="connsiteX248" fmla="*/ 5588000 w 6151418"/>
                  <a:gd name="connsiteY248" fmla="*/ 138546 h 2678596"/>
                  <a:gd name="connsiteX249" fmla="*/ 5514109 w 6151418"/>
                  <a:gd name="connsiteY249" fmla="*/ 110837 h 2678596"/>
                  <a:gd name="connsiteX250" fmla="*/ 5449454 w 6151418"/>
                  <a:gd name="connsiteY250" fmla="*/ 92364 h 2678596"/>
                  <a:gd name="connsiteX251" fmla="*/ 5375563 w 6151418"/>
                  <a:gd name="connsiteY251" fmla="*/ 46182 h 2678596"/>
                  <a:gd name="connsiteX252" fmla="*/ 5301673 w 6151418"/>
                  <a:gd name="connsiteY252" fmla="*/ 36946 h 2678596"/>
                  <a:gd name="connsiteX253" fmla="*/ 5273963 w 6151418"/>
                  <a:gd name="connsiteY253" fmla="*/ 18473 h 2678596"/>
                  <a:gd name="connsiteX254" fmla="*/ 5209309 w 6151418"/>
                  <a:gd name="connsiteY254" fmla="*/ 9237 h 2678596"/>
                  <a:gd name="connsiteX255" fmla="*/ 5163127 w 6151418"/>
                  <a:gd name="connsiteY255" fmla="*/ 0 h 2678596"/>
                  <a:gd name="connsiteX256" fmla="*/ 4867563 w 6151418"/>
                  <a:gd name="connsiteY256" fmla="*/ 9237 h 2678596"/>
                  <a:gd name="connsiteX257" fmla="*/ 4895273 w 6151418"/>
                  <a:gd name="connsiteY257" fmla="*/ 27709 h 2678596"/>
                  <a:gd name="connsiteX258" fmla="*/ 4932218 w 6151418"/>
                  <a:gd name="connsiteY258" fmla="*/ 36946 h 267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6151418" h="2678596">
                    <a:moveTo>
                      <a:pt x="4932218" y="36946"/>
                    </a:moveTo>
                    <a:cubicBezTo>
                      <a:pt x="4939915" y="53879"/>
                      <a:pt x="4941454" y="98368"/>
                      <a:pt x="4941454" y="129309"/>
                    </a:cubicBezTo>
                    <a:cubicBezTo>
                      <a:pt x="4941454" y="249421"/>
                      <a:pt x="4940208" y="369682"/>
                      <a:pt x="4932218" y="489528"/>
                    </a:cubicBezTo>
                    <a:cubicBezTo>
                      <a:pt x="4930923" y="508957"/>
                      <a:pt x="4919903" y="526473"/>
                      <a:pt x="4913745" y="544946"/>
                    </a:cubicBezTo>
                    <a:lnTo>
                      <a:pt x="4904509" y="572655"/>
                    </a:lnTo>
                    <a:cubicBezTo>
                      <a:pt x="4901430" y="581891"/>
                      <a:pt x="4897634" y="590919"/>
                      <a:pt x="4895273" y="600364"/>
                    </a:cubicBezTo>
                    <a:cubicBezTo>
                      <a:pt x="4894042" y="605286"/>
                      <a:pt x="4882098" y="657072"/>
                      <a:pt x="4876800" y="665019"/>
                    </a:cubicBezTo>
                    <a:cubicBezTo>
                      <a:pt x="4869555" y="675887"/>
                      <a:pt x="4858327" y="683492"/>
                      <a:pt x="4849091" y="692728"/>
                    </a:cubicBezTo>
                    <a:cubicBezTo>
                      <a:pt x="4825664" y="809851"/>
                      <a:pt x="4857056" y="683379"/>
                      <a:pt x="4821382" y="766619"/>
                    </a:cubicBezTo>
                    <a:cubicBezTo>
                      <a:pt x="4816382" y="778287"/>
                      <a:pt x="4817145" y="791896"/>
                      <a:pt x="4812145" y="803564"/>
                    </a:cubicBezTo>
                    <a:cubicBezTo>
                      <a:pt x="4807772" y="813767"/>
                      <a:pt x="4798637" y="821344"/>
                      <a:pt x="4793673" y="831273"/>
                    </a:cubicBezTo>
                    <a:cubicBezTo>
                      <a:pt x="4789319" y="839981"/>
                      <a:pt x="4789266" y="850529"/>
                      <a:pt x="4784436" y="858982"/>
                    </a:cubicBezTo>
                    <a:cubicBezTo>
                      <a:pt x="4768636" y="886631"/>
                      <a:pt x="4750857" y="901798"/>
                      <a:pt x="4729018" y="923637"/>
                    </a:cubicBezTo>
                    <a:cubicBezTo>
                      <a:pt x="4712761" y="972408"/>
                      <a:pt x="4725183" y="943245"/>
                      <a:pt x="4682836" y="1006764"/>
                    </a:cubicBezTo>
                    <a:lnTo>
                      <a:pt x="4664363" y="1034473"/>
                    </a:lnTo>
                    <a:cubicBezTo>
                      <a:pt x="4655106" y="1062245"/>
                      <a:pt x="4656549" y="1066017"/>
                      <a:pt x="4636654" y="1089891"/>
                    </a:cubicBezTo>
                    <a:cubicBezTo>
                      <a:pt x="4628292" y="1099926"/>
                      <a:pt x="4616964" y="1107289"/>
                      <a:pt x="4608945" y="1117600"/>
                    </a:cubicBezTo>
                    <a:cubicBezTo>
                      <a:pt x="4595315" y="1135125"/>
                      <a:pt x="4587699" y="1157320"/>
                      <a:pt x="4572000" y="1173019"/>
                    </a:cubicBezTo>
                    <a:cubicBezTo>
                      <a:pt x="4562764" y="1182255"/>
                      <a:pt x="4552653" y="1190693"/>
                      <a:pt x="4544291" y="1200728"/>
                    </a:cubicBezTo>
                    <a:cubicBezTo>
                      <a:pt x="4537184" y="1209256"/>
                      <a:pt x="4534172" y="1221127"/>
                      <a:pt x="4525818" y="1228437"/>
                    </a:cubicBezTo>
                    <a:cubicBezTo>
                      <a:pt x="4426364" y="1315459"/>
                      <a:pt x="4507221" y="1238769"/>
                      <a:pt x="4442691" y="1274619"/>
                    </a:cubicBezTo>
                    <a:cubicBezTo>
                      <a:pt x="4423284" y="1285401"/>
                      <a:pt x="4405746" y="1299249"/>
                      <a:pt x="4387273" y="1311564"/>
                    </a:cubicBezTo>
                    <a:cubicBezTo>
                      <a:pt x="4378036" y="1317722"/>
                      <a:pt x="4370094" y="1326527"/>
                      <a:pt x="4359563" y="1330037"/>
                    </a:cubicBezTo>
                    <a:lnTo>
                      <a:pt x="4304145" y="1348509"/>
                    </a:lnTo>
                    <a:cubicBezTo>
                      <a:pt x="4270014" y="1399709"/>
                      <a:pt x="4305201" y="1359212"/>
                      <a:pt x="4257963" y="1385455"/>
                    </a:cubicBezTo>
                    <a:cubicBezTo>
                      <a:pt x="4238555" y="1396237"/>
                      <a:pt x="4221018" y="1410085"/>
                      <a:pt x="4202545" y="1422400"/>
                    </a:cubicBezTo>
                    <a:cubicBezTo>
                      <a:pt x="4194444" y="1427801"/>
                      <a:pt x="4183544" y="1427283"/>
                      <a:pt x="4174836" y="1431637"/>
                    </a:cubicBezTo>
                    <a:cubicBezTo>
                      <a:pt x="4164907" y="1436601"/>
                      <a:pt x="4157521" y="1446211"/>
                      <a:pt x="4147127" y="1450109"/>
                    </a:cubicBezTo>
                    <a:cubicBezTo>
                      <a:pt x="4132428" y="1455621"/>
                      <a:pt x="4116091" y="1455215"/>
                      <a:pt x="4100945" y="1459346"/>
                    </a:cubicBezTo>
                    <a:cubicBezTo>
                      <a:pt x="4082159" y="1464470"/>
                      <a:pt x="4064000" y="1471661"/>
                      <a:pt x="4045527" y="1477819"/>
                    </a:cubicBezTo>
                    <a:cubicBezTo>
                      <a:pt x="4036291" y="1480898"/>
                      <a:pt x="4026526" y="1482701"/>
                      <a:pt x="4017818" y="1487055"/>
                    </a:cubicBezTo>
                    <a:cubicBezTo>
                      <a:pt x="4005503" y="1493213"/>
                      <a:pt x="3992828" y="1498697"/>
                      <a:pt x="3980873" y="1505528"/>
                    </a:cubicBezTo>
                    <a:cubicBezTo>
                      <a:pt x="3971235" y="1511035"/>
                      <a:pt x="3963366" y="1519627"/>
                      <a:pt x="3953163" y="1524000"/>
                    </a:cubicBezTo>
                    <a:cubicBezTo>
                      <a:pt x="3941495" y="1529000"/>
                      <a:pt x="3928533" y="1530158"/>
                      <a:pt x="3916218" y="1533237"/>
                    </a:cubicBezTo>
                    <a:cubicBezTo>
                      <a:pt x="3906982" y="1539394"/>
                      <a:pt x="3898712" y="1547336"/>
                      <a:pt x="3888509" y="1551709"/>
                    </a:cubicBezTo>
                    <a:cubicBezTo>
                      <a:pt x="3876841" y="1556710"/>
                      <a:pt x="3863769" y="1557459"/>
                      <a:pt x="3851563" y="1560946"/>
                    </a:cubicBezTo>
                    <a:cubicBezTo>
                      <a:pt x="3842202" y="1563621"/>
                      <a:pt x="3833358" y="1568070"/>
                      <a:pt x="3823854" y="1570182"/>
                    </a:cubicBezTo>
                    <a:cubicBezTo>
                      <a:pt x="3805572" y="1574245"/>
                      <a:pt x="3786718" y="1575356"/>
                      <a:pt x="3768436" y="1579419"/>
                    </a:cubicBezTo>
                    <a:cubicBezTo>
                      <a:pt x="3758932" y="1581531"/>
                      <a:pt x="3750088" y="1585980"/>
                      <a:pt x="3740727" y="1588655"/>
                    </a:cubicBezTo>
                    <a:cubicBezTo>
                      <a:pt x="3728521" y="1592142"/>
                      <a:pt x="3715988" y="1594404"/>
                      <a:pt x="3703782" y="1597891"/>
                    </a:cubicBezTo>
                    <a:cubicBezTo>
                      <a:pt x="3661452" y="1609986"/>
                      <a:pt x="3688837" y="1602472"/>
                      <a:pt x="3648363" y="1625600"/>
                    </a:cubicBezTo>
                    <a:cubicBezTo>
                      <a:pt x="3636408" y="1632431"/>
                      <a:pt x="3623372" y="1637242"/>
                      <a:pt x="3611418" y="1644073"/>
                    </a:cubicBezTo>
                    <a:cubicBezTo>
                      <a:pt x="3561286" y="1672720"/>
                      <a:pt x="3606801" y="1654849"/>
                      <a:pt x="3556000" y="1671782"/>
                    </a:cubicBezTo>
                    <a:cubicBezTo>
                      <a:pt x="3510385" y="1702192"/>
                      <a:pt x="3546026" y="1683512"/>
                      <a:pt x="3482109" y="1699491"/>
                    </a:cubicBezTo>
                    <a:cubicBezTo>
                      <a:pt x="3456185" y="1705972"/>
                      <a:pt x="3433615" y="1718734"/>
                      <a:pt x="3408218" y="1727200"/>
                    </a:cubicBezTo>
                    <a:cubicBezTo>
                      <a:pt x="3375549" y="1738090"/>
                      <a:pt x="3340284" y="1740864"/>
                      <a:pt x="3306618" y="1745673"/>
                    </a:cubicBezTo>
                    <a:cubicBezTo>
                      <a:pt x="3227332" y="1772101"/>
                      <a:pt x="3353548" y="1731631"/>
                      <a:pt x="3223491" y="1764146"/>
                    </a:cubicBezTo>
                    <a:cubicBezTo>
                      <a:pt x="3204600" y="1768869"/>
                      <a:pt x="3187167" y="1778800"/>
                      <a:pt x="3168073" y="1782619"/>
                    </a:cubicBezTo>
                    <a:cubicBezTo>
                      <a:pt x="3152679" y="1785698"/>
                      <a:pt x="3137037" y="1787724"/>
                      <a:pt x="3121891" y="1791855"/>
                    </a:cubicBezTo>
                    <a:cubicBezTo>
                      <a:pt x="3103105" y="1796978"/>
                      <a:pt x="3084946" y="1804170"/>
                      <a:pt x="3066473" y="1810328"/>
                    </a:cubicBezTo>
                    <a:lnTo>
                      <a:pt x="3011054" y="1828800"/>
                    </a:lnTo>
                    <a:cubicBezTo>
                      <a:pt x="3001818" y="1831879"/>
                      <a:pt x="2992983" y="1836660"/>
                      <a:pt x="2983345" y="1838037"/>
                    </a:cubicBezTo>
                    <a:lnTo>
                      <a:pt x="2918691" y="1847273"/>
                    </a:lnTo>
                    <a:cubicBezTo>
                      <a:pt x="2839406" y="1873700"/>
                      <a:pt x="2965621" y="1833231"/>
                      <a:pt x="2835563" y="1865746"/>
                    </a:cubicBezTo>
                    <a:cubicBezTo>
                      <a:pt x="2816672" y="1870469"/>
                      <a:pt x="2798618" y="1878061"/>
                      <a:pt x="2780145" y="1884219"/>
                    </a:cubicBezTo>
                    <a:cubicBezTo>
                      <a:pt x="2770909" y="1887298"/>
                      <a:pt x="2761881" y="1891094"/>
                      <a:pt x="2752436" y="1893455"/>
                    </a:cubicBezTo>
                    <a:cubicBezTo>
                      <a:pt x="2727806" y="1899613"/>
                      <a:pt x="2702631" y="1903900"/>
                      <a:pt x="2678545" y="1911928"/>
                    </a:cubicBezTo>
                    <a:cubicBezTo>
                      <a:pt x="2660072" y="1918085"/>
                      <a:pt x="2642221" y="1926581"/>
                      <a:pt x="2623127" y="1930400"/>
                    </a:cubicBezTo>
                    <a:cubicBezTo>
                      <a:pt x="2607733" y="1933479"/>
                      <a:pt x="2592091" y="1935506"/>
                      <a:pt x="2576945" y="1939637"/>
                    </a:cubicBezTo>
                    <a:cubicBezTo>
                      <a:pt x="2461943" y="1971001"/>
                      <a:pt x="2580953" y="1948204"/>
                      <a:pt x="2466109" y="1967346"/>
                    </a:cubicBezTo>
                    <a:cubicBezTo>
                      <a:pt x="2414950" y="2001453"/>
                      <a:pt x="2462623" y="1975145"/>
                      <a:pt x="2382982" y="1995055"/>
                    </a:cubicBezTo>
                    <a:cubicBezTo>
                      <a:pt x="2364091" y="1999778"/>
                      <a:pt x="2346036" y="2007370"/>
                      <a:pt x="2327563" y="2013528"/>
                    </a:cubicBezTo>
                    <a:lnTo>
                      <a:pt x="2244436" y="2041237"/>
                    </a:lnTo>
                    <a:lnTo>
                      <a:pt x="2216727" y="2050473"/>
                    </a:lnTo>
                    <a:cubicBezTo>
                      <a:pt x="2207491" y="2053552"/>
                      <a:pt x="2198463" y="2057348"/>
                      <a:pt x="2189018" y="2059709"/>
                    </a:cubicBezTo>
                    <a:cubicBezTo>
                      <a:pt x="2176703" y="2062788"/>
                      <a:pt x="2164279" y="2065459"/>
                      <a:pt x="2152073" y="2068946"/>
                    </a:cubicBezTo>
                    <a:cubicBezTo>
                      <a:pt x="2142711" y="2071621"/>
                      <a:pt x="2133725" y="2075507"/>
                      <a:pt x="2124363" y="2078182"/>
                    </a:cubicBezTo>
                    <a:cubicBezTo>
                      <a:pt x="2084926" y="2089450"/>
                      <a:pt x="2084112" y="2087127"/>
                      <a:pt x="2041236" y="2096655"/>
                    </a:cubicBezTo>
                    <a:cubicBezTo>
                      <a:pt x="2028844" y="2099409"/>
                      <a:pt x="2016606" y="2102812"/>
                      <a:pt x="2004291" y="2105891"/>
                    </a:cubicBezTo>
                    <a:cubicBezTo>
                      <a:pt x="1862667" y="2102812"/>
                      <a:pt x="1712890" y="2144112"/>
                      <a:pt x="1579418" y="2096655"/>
                    </a:cubicBezTo>
                    <a:cubicBezTo>
                      <a:pt x="1535808" y="2081149"/>
                      <a:pt x="1583543" y="2004110"/>
                      <a:pt x="1588654" y="1958109"/>
                    </a:cubicBezTo>
                    <a:cubicBezTo>
                      <a:pt x="1589729" y="1948433"/>
                      <a:pt x="1592490" y="1938501"/>
                      <a:pt x="1597891" y="1930400"/>
                    </a:cubicBezTo>
                    <a:cubicBezTo>
                      <a:pt x="1605137" y="1919532"/>
                      <a:pt x="1614971" y="1910283"/>
                      <a:pt x="1625600" y="1902691"/>
                    </a:cubicBezTo>
                    <a:cubicBezTo>
                      <a:pt x="1636804" y="1894688"/>
                      <a:pt x="1649761" y="1889332"/>
                      <a:pt x="1662545" y="1884219"/>
                    </a:cubicBezTo>
                    <a:cubicBezTo>
                      <a:pt x="1727848" y="1858098"/>
                      <a:pt x="1700479" y="1872838"/>
                      <a:pt x="1754909" y="1856509"/>
                    </a:cubicBezTo>
                    <a:cubicBezTo>
                      <a:pt x="1773560" y="1850914"/>
                      <a:pt x="1791854" y="1844195"/>
                      <a:pt x="1810327" y="1838037"/>
                    </a:cubicBezTo>
                    <a:cubicBezTo>
                      <a:pt x="1819563" y="1834958"/>
                      <a:pt x="1829935" y="1834200"/>
                      <a:pt x="1838036" y="1828800"/>
                    </a:cubicBezTo>
                    <a:cubicBezTo>
                      <a:pt x="1917445" y="1775862"/>
                      <a:pt x="1816974" y="1839331"/>
                      <a:pt x="1893454" y="1801091"/>
                    </a:cubicBezTo>
                    <a:cubicBezTo>
                      <a:pt x="1903383" y="1796127"/>
                      <a:pt x="1911019" y="1787127"/>
                      <a:pt x="1921163" y="1782619"/>
                    </a:cubicBezTo>
                    <a:cubicBezTo>
                      <a:pt x="1938957" y="1774711"/>
                      <a:pt x="1959166" y="1772854"/>
                      <a:pt x="1976582" y="1764146"/>
                    </a:cubicBezTo>
                    <a:cubicBezTo>
                      <a:pt x="2009421" y="1747726"/>
                      <a:pt x="2030902" y="1734808"/>
                      <a:pt x="2068945" y="1727200"/>
                    </a:cubicBezTo>
                    <a:cubicBezTo>
                      <a:pt x="2084339" y="1724121"/>
                      <a:pt x="2099897" y="1721771"/>
                      <a:pt x="2115127" y="1717964"/>
                    </a:cubicBezTo>
                    <a:cubicBezTo>
                      <a:pt x="2151029" y="1708989"/>
                      <a:pt x="2146630" y="1702971"/>
                      <a:pt x="2189018" y="1690255"/>
                    </a:cubicBezTo>
                    <a:cubicBezTo>
                      <a:pt x="2204055" y="1685744"/>
                      <a:pt x="2219806" y="1684098"/>
                      <a:pt x="2235200" y="1681019"/>
                    </a:cubicBezTo>
                    <a:cubicBezTo>
                      <a:pt x="2247515" y="1674861"/>
                      <a:pt x="2258957" y="1666503"/>
                      <a:pt x="2272145" y="1662546"/>
                    </a:cubicBezTo>
                    <a:cubicBezTo>
                      <a:pt x="2290083" y="1657164"/>
                      <a:pt x="2309199" y="1656982"/>
                      <a:pt x="2327563" y="1653309"/>
                    </a:cubicBezTo>
                    <a:cubicBezTo>
                      <a:pt x="2340011" y="1650819"/>
                      <a:pt x="2352194" y="1647152"/>
                      <a:pt x="2364509" y="1644073"/>
                    </a:cubicBezTo>
                    <a:cubicBezTo>
                      <a:pt x="2390945" y="1630855"/>
                      <a:pt x="2401981" y="1623159"/>
                      <a:pt x="2429163" y="1616364"/>
                    </a:cubicBezTo>
                    <a:cubicBezTo>
                      <a:pt x="2444393" y="1612557"/>
                      <a:pt x="2460020" y="1610534"/>
                      <a:pt x="2475345" y="1607128"/>
                    </a:cubicBezTo>
                    <a:cubicBezTo>
                      <a:pt x="2487737" y="1604374"/>
                      <a:pt x="2500085" y="1601378"/>
                      <a:pt x="2512291" y="1597891"/>
                    </a:cubicBezTo>
                    <a:cubicBezTo>
                      <a:pt x="2521652" y="1595216"/>
                      <a:pt x="2530496" y="1590767"/>
                      <a:pt x="2540000" y="1588655"/>
                    </a:cubicBezTo>
                    <a:cubicBezTo>
                      <a:pt x="2558282" y="1584593"/>
                      <a:pt x="2576945" y="1582498"/>
                      <a:pt x="2595418" y="1579419"/>
                    </a:cubicBezTo>
                    <a:cubicBezTo>
                      <a:pt x="2727089" y="1535528"/>
                      <a:pt x="2590085" y="1579623"/>
                      <a:pt x="2687782" y="1551709"/>
                    </a:cubicBezTo>
                    <a:cubicBezTo>
                      <a:pt x="2697143" y="1549034"/>
                      <a:pt x="2706130" y="1545148"/>
                      <a:pt x="2715491" y="1542473"/>
                    </a:cubicBezTo>
                    <a:cubicBezTo>
                      <a:pt x="2727697" y="1538986"/>
                      <a:pt x="2740230" y="1536724"/>
                      <a:pt x="2752436" y="1533237"/>
                    </a:cubicBezTo>
                    <a:cubicBezTo>
                      <a:pt x="2761797" y="1530562"/>
                      <a:pt x="2770784" y="1526675"/>
                      <a:pt x="2780145" y="1524000"/>
                    </a:cubicBezTo>
                    <a:cubicBezTo>
                      <a:pt x="2792351" y="1520513"/>
                      <a:pt x="2804932" y="1518412"/>
                      <a:pt x="2817091" y="1514764"/>
                    </a:cubicBezTo>
                    <a:cubicBezTo>
                      <a:pt x="2835742" y="1509169"/>
                      <a:pt x="2854036" y="1502449"/>
                      <a:pt x="2872509" y="1496291"/>
                    </a:cubicBezTo>
                    <a:lnTo>
                      <a:pt x="2900218" y="1487055"/>
                    </a:lnTo>
                    <a:cubicBezTo>
                      <a:pt x="2909454" y="1477819"/>
                      <a:pt x="2921583" y="1470764"/>
                      <a:pt x="2927927" y="1459346"/>
                    </a:cubicBezTo>
                    <a:cubicBezTo>
                      <a:pt x="2937383" y="1442324"/>
                      <a:pt x="2946400" y="1403928"/>
                      <a:pt x="2946400" y="1403928"/>
                    </a:cubicBezTo>
                    <a:cubicBezTo>
                      <a:pt x="2943321" y="1394692"/>
                      <a:pt x="2944766" y="1382301"/>
                      <a:pt x="2937163" y="1376219"/>
                    </a:cubicBezTo>
                    <a:cubicBezTo>
                      <a:pt x="2927251" y="1368289"/>
                      <a:pt x="2912424" y="1370469"/>
                      <a:pt x="2900218" y="1366982"/>
                    </a:cubicBezTo>
                    <a:cubicBezTo>
                      <a:pt x="2890857" y="1364307"/>
                      <a:pt x="2881745" y="1360825"/>
                      <a:pt x="2872509" y="1357746"/>
                    </a:cubicBezTo>
                    <a:cubicBezTo>
                      <a:pt x="2844800" y="1360825"/>
                      <a:pt x="2816882" y="1362399"/>
                      <a:pt x="2789382" y="1366982"/>
                    </a:cubicBezTo>
                    <a:cubicBezTo>
                      <a:pt x="2754564" y="1372785"/>
                      <a:pt x="2765872" y="1378737"/>
                      <a:pt x="2733963" y="1394691"/>
                    </a:cubicBezTo>
                    <a:cubicBezTo>
                      <a:pt x="2715025" y="1404160"/>
                      <a:pt x="2677646" y="1409650"/>
                      <a:pt x="2660073" y="1413164"/>
                    </a:cubicBezTo>
                    <a:cubicBezTo>
                      <a:pt x="2647758" y="1419322"/>
                      <a:pt x="2635911" y="1426523"/>
                      <a:pt x="2623127" y="1431637"/>
                    </a:cubicBezTo>
                    <a:cubicBezTo>
                      <a:pt x="2605048" y="1438869"/>
                      <a:pt x="2586182" y="1443951"/>
                      <a:pt x="2567709" y="1450109"/>
                    </a:cubicBezTo>
                    <a:lnTo>
                      <a:pt x="2512291" y="1468582"/>
                    </a:lnTo>
                    <a:cubicBezTo>
                      <a:pt x="2499976" y="1471661"/>
                      <a:pt x="2487504" y="1474171"/>
                      <a:pt x="2475345" y="1477819"/>
                    </a:cubicBezTo>
                    <a:cubicBezTo>
                      <a:pt x="2456694" y="1483414"/>
                      <a:pt x="2438400" y="1490133"/>
                      <a:pt x="2419927" y="1496291"/>
                    </a:cubicBezTo>
                    <a:cubicBezTo>
                      <a:pt x="2410691" y="1499370"/>
                      <a:pt x="2401765" y="1503619"/>
                      <a:pt x="2392218" y="1505528"/>
                    </a:cubicBezTo>
                    <a:cubicBezTo>
                      <a:pt x="2333588" y="1517253"/>
                      <a:pt x="2361266" y="1510957"/>
                      <a:pt x="2309091" y="1524000"/>
                    </a:cubicBezTo>
                    <a:cubicBezTo>
                      <a:pt x="2260168" y="1556616"/>
                      <a:pt x="2298451" y="1536850"/>
                      <a:pt x="2216727" y="1551709"/>
                    </a:cubicBezTo>
                    <a:cubicBezTo>
                      <a:pt x="2126380" y="1568136"/>
                      <a:pt x="2225538" y="1553229"/>
                      <a:pt x="2152073" y="1570182"/>
                    </a:cubicBezTo>
                    <a:cubicBezTo>
                      <a:pt x="2121479" y="1577242"/>
                      <a:pt x="2090169" y="1581040"/>
                      <a:pt x="2059709" y="1588655"/>
                    </a:cubicBezTo>
                    <a:cubicBezTo>
                      <a:pt x="2047394" y="1591734"/>
                      <a:pt x="2035211" y="1595401"/>
                      <a:pt x="2022763" y="1597891"/>
                    </a:cubicBezTo>
                    <a:cubicBezTo>
                      <a:pt x="2004399" y="1601564"/>
                      <a:pt x="1985657" y="1603204"/>
                      <a:pt x="1967345" y="1607128"/>
                    </a:cubicBezTo>
                    <a:cubicBezTo>
                      <a:pt x="1942520" y="1612448"/>
                      <a:pt x="1893454" y="1625600"/>
                      <a:pt x="1893454" y="1625600"/>
                    </a:cubicBezTo>
                    <a:cubicBezTo>
                      <a:pt x="1828815" y="1668694"/>
                      <a:pt x="1897124" y="1629606"/>
                      <a:pt x="1754909" y="1653309"/>
                    </a:cubicBezTo>
                    <a:cubicBezTo>
                      <a:pt x="1727170" y="1657932"/>
                      <a:pt x="1699506" y="1674088"/>
                      <a:pt x="1671782" y="1681019"/>
                    </a:cubicBezTo>
                    <a:cubicBezTo>
                      <a:pt x="1613716" y="1695535"/>
                      <a:pt x="1647403" y="1688460"/>
                      <a:pt x="1570182" y="1699491"/>
                    </a:cubicBezTo>
                    <a:cubicBezTo>
                      <a:pt x="1491215" y="1725813"/>
                      <a:pt x="1534085" y="1715549"/>
                      <a:pt x="1440873" y="1727200"/>
                    </a:cubicBezTo>
                    <a:cubicBezTo>
                      <a:pt x="1320800" y="1724121"/>
                      <a:pt x="1200631" y="1723677"/>
                      <a:pt x="1080654" y="1717964"/>
                    </a:cubicBezTo>
                    <a:cubicBezTo>
                      <a:pt x="1070929" y="1717501"/>
                      <a:pt x="1058604" y="1716651"/>
                      <a:pt x="1052945" y="1708728"/>
                    </a:cubicBezTo>
                    <a:cubicBezTo>
                      <a:pt x="1041627" y="1692883"/>
                      <a:pt x="1034473" y="1653309"/>
                      <a:pt x="1034473" y="1653309"/>
                    </a:cubicBezTo>
                    <a:cubicBezTo>
                      <a:pt x="1036509" y="1637019"/>
                      <a:pt x="1042177" y="1567600"/>
                      <a:pt x="1052945" y="1542473"/>
                    </a:cubicBezTo>
                    <a:cubicBezTo>
                      <a:pt x="1066799" y="1510146"/>
                      <a:pt x="1096049" y="1493212"/>
                      <a:pt x="1126836" y="1477819"/>
                    </a:cubicBezTo>
                    <a:cubicBezTo>
                      <a:pt x="1139151" y="1471661"/>
                      <a:pt x="1150890" y="1464181"/>
                      <a:pt x="1163782" y="1459346"/>
                    </a:cubicBezTo>
                    <a:cubicBezTo>
                      <a:pt x="1175668" y="1454889"/>
                      <a:pt x="1188521" y="1453596"/>
                      <a:pt x="1200727" y="1450109"/>
                    </a:cubicBezTo>
                    <a:cubicBezTo>
                      <a:pt x="1210088" y="1447434"/>
                      <a:pt x="1219075" y="1443548"/>
                      <a:pt x="1228436" y="1440873"/>
                    </a:cubicBezTo>
                    <a:cubicBezTo>
                      <a:pt x="1240642" y="1437386"/>
                      <a:pt x="1253176" y="1435124"/>
                      <a:pt x="1265382" y="1431637"/>
                    </a:cubicBezTo>
                    <a:cubicBezTo>
                      <a:pt x="1336113" y="1411428"/>
                      <a:pt x="1247945" y="1436308"/>
                      <a:pt x="1320800" y="1403928"/>
                    </a:cubicBezTo>
                    <a:cubicBezTo>
                      <a:pt x="1338594" y="1396020"/>
                      <a:pt x="1357745" y="1391613"/>
                      <a:pt x="1376218" y="1385455"/>
                    </a:cubicBezTo>
                    <a:lnTo>
                      <a:pt x="1403927" y="1376219"/>
                    </a:lnTo>
                    <a:cubicBezTo>
                      <a:pt x="1413163" y="1370061"/>
                      <a:pt x="1421204" y="1361540"/>
                      <a:pt x="1431636" y="1357746"/>
                    </a:cubicBezTo>
                    <a:cubicBezTo>
                      <a:pt x="1455496" y="1349070"/>
                      <a:pt x="1505527" y="1339273"/>
                      <a:pt x="1505527" y="1339273"/>
                    </a:cubicBezTo>
                    <a:cubicBezTo>
                      <a:pt x="1573266" y="1305404"/>
                      <a:pt x="1509872" y="1333050"/>
                      <a:pt x="1588654" y="1311564"/>
                    </a:cubicBezTo>
                    <a:cubicBezTo>
                      <a:pt x="1607440" y="1306441"/>
                      <a:pt x="1625600" y="1299249"/>
                      <a:pt x="1644073" y="1293091"/>
                    </a:cubicBezTo>
                    <a:cubicBezTo>
                      <a:pt x="1653309" y="1290012"/>
                      <a:pt x="1662179" y="1285456"/>
                      <a:pt x="1671782" y="1283855"/>
                    </a:cubicBezTo>
                    <a:lnTo>
                      <a:pt x="1727200" y="1274619"/>
                    </a:lnTo>
                    <a:cubicBezTo>
                      <a:pt x="1784110" y="1236678"/>
                      <a:pt x="1721200" y="1273539"/>
                      <a:pt x="1801091" y="1246909"/>
                    </a:cubicBezTo>
                    <a:cubicBezTo>
                      <a:pt x="1908481" y="1211112"/>
                      <a:pt x="1751421" y="1242874"/>
                      <a:pt x="1893454" y="1219200"/>
                    </a:cubicBezTo>
                    <a:cubicBezTo>
                      <a:pt x="1902690" y="1213043"/>
                      <a:pt x="1911234" y="1205692"/>
                      <a:pt x="1921163" y="1200728"/>
                    </a:cubicBezTo>
                    <a:cubicBezTo>
                      <a:pt x="1936688" y="1192966"/>
                      <a:pt x="1971014" y="1186696"/>
                      <a:pt x="1985818" y="1182255"/>
                    </a:cubicBezTo>
                    <a:cubicBezTo>
                      <a:pt x="2004469" y="1176660"/>
                      <a:pt x="2023820" y="1172490"/>
                      <a:pt x="2041236" y="1163782"/>
                    </a:cubicBezTo>
                    <a:cubicBezTo>
                      <a:pt x="2053551" y="1157624"/>
                      <a:pt x="2065120" y="1149663"/>
                      <a:pt x="2078182" y="1145309"/>
                    </a:cubicBezTo>
                    <a:cubicBezTo>
                      <a:pt x="2093075" y="1140345"/>
                      <a:pt x="2108969" y="1139152"/>
                      <a:pt x="2124363" y="1136073"/>
                    </a:cubicBezTo>
                    <a:cubicBezTo>
                      <a:pt x="2150798" y="1122855"/>
                      <a:pt x="2161836" y="1115159"/>
                      <a:pt x="2189018" y="1108364"/>
                    </a:cubicBezTo>
                    <a:cubicBezTo>
                      <a:pt x="2204248" y="1104557"/>
                      <a:pt x="2219875" y="1102534"/>
                      <a:pt x="2235200" y="1099128"/>
                    </a:cubicBezTo>
                    <a:cubicBezTo>
                      <a:pt x="2247592" y="1096374"/>
                      <a:pt x="2259830" y="1092970"/>
                      <a:pt x="2272145" y="1089891"/>
                    </a:cubicBezTo>
                    <a:cubicBezTo>
                      <a:pt x="2281381" y="1083734"/>
                      <a:pt x="2289925" y="1076383"/>
                      <a:pt x="2299854" y="1071419"/>
                    </a:cubicBezTo>
                    <a:cubicBezTo>
                      <a:pt x="2308562" y="1067065"/>
                      <a:pt x="2318447" y="1065601"/>
                      <a:pt x="2327563" y="1062182"/>
                    </a:cubicBezTo>
                    <a:cubicBezTo>
                      <a:pt x="2343087" y="1056360"/>
                      <a:pt x="2357898" y="1048585"/>
                      <a:pt x="2373745" y="1043709"/>
                    </a:cubicBezTo>
                    <a:cubicBezTo>
                      <a:pt x="2398011" y="1036243"/>
                      <a:pt x="2447636" y="1025237"/>
                      <a:pt x="2447636" y="1025237"/>
                    </a:cubicBezTo>
                    <a:cubicBezTo>
                      <a:pt x="2459951" y="1019079"/>
                      <a:pt x="2471798" y="1011878"/>
                      <a:pt x="2484582" y="1006764"/>
                    </a:cubicBezTo>
                    <a:cubicBezTo>
                      <a:pt x="2502661" y="999532"/>
                      <a:pt x="2540000" y="988291"/>
                      <a:pt x="2540000" y="988291"/>
                    </a:cubicBezTo>
                    <a:cubicBezTo>
                      <a:pt x="2603267" y="925024"/>
                      <a:pt x="2580927" y="954610"/>
                      <a:pt x="2613891" y="905164"/>
                    </a:cubicBezTo>
                    <a:cubicBezTo>
                      <a:pt x="2616970" y="895928"/>
                      <a:pt x="2623127" y="887191"/>
                      <a:pt x="2623127" y="877455"/>
                    </a:cubicBezTo>
                    <a:cubicBezTo>
                      <a:pt x="2623127" y="831396"/>
                      <a:pt x="2587483" y="845973"/>
                      <a:pt x="2549236" y="840509"/>
                    </a:cubicBezTo>
                    <a:cubicBezTo>
                      <a:pt x="2540000" y="837430"/>
                      <a:pt x="2531263" y="831273"/>
                      <a:pt x="2521527" y="831273"/>
                    </a:cubicBezTo>
                    <a:cubicBezTo>
                      <a:pt x="2459655" y="831273"/>
                      <a:pt x="2454047" y="835293"/>
                      <a:pt x="2410691" y="849746"/>
                    </a:cubicBezTo>
                    <a:cubicBezTo>
                      <a:pt x="2401455" y="858982"/>
                      <a:pt x="2394059" y="870532"/>
                      <a:pt x="2382982" y="877455"/>
                    </a:cubicBezTo>
                    <a:cubicBezTo>
                      <a:pt x="2368922" y="886242"/>
                      <a:pt x="2351630" y="888513"/>
                      <a:pt x="2336800" y="895928"/>
                    </a:cubicBezTo>
                    <a:cubicBezTo>
                      <a:pt x="2326871" y="900892"/>
                      <a:pt x="2319020" y="909436"/>
                      <a:pt x="2309091" y="914400"/>
                    </a:cubicBezTo>
                    <a:cubicBezTo>
                      <a:pt x="2300383" y="918754"/>
                      <a:pt x="2290331" y="919802"/>
                      <a:pt x="2281382" y="923637"/>
                    </a:cubicBezTo>
                    <a:cubicBezTo>
                      <a:pt x="2268726" y="929061"/>
                      <a:pt x="2256112" y="934812"/>
                      <a:pt x="2244436" y="942109"/>
                    </a:cubicBezTo>
                    <a:cubicBezTo>
                      <a:pt x="2231382" y="950268"/>
                      <a:pt x="2221558" y="963567"/>
                      <a:pt x="2207491" y="969819"/>
                    </a:cubicBezTo>
                    <a:cubicBezTo>
                      <a:pt x="2193145" y="976195"/>
                      <a:pt x="2176539" y="975248"/>
                      <a:pt x="2161309" y="979055"/>
                    </a:cubicBezTo>
                    <a:cubicBezTo>
                      <a:pt x="2151864" y="981416"/>
                      <a:pt x="2143087" y="986102"/>
                      <a:pt x="2133600" y="988291"/>
                    </a:cubicBezTo>
                    <a:cubicBezTo>
                      <a:pt x="2103006" y="995351"/>
                      <a:pt x="2071022" y="996835"/>
                      <a:pt x="2041236" y="1006764"/>
                    </a:cubicBezTo>
                    <a:cubicBezTo>
                      <a:pt x="2005891" y="1018546"/>
                      <a:pt x="1983772" y="1027494"/>
                      <a:pt x="1948873" y="1034473"/>
                    </a:cubicBezTo>
                    <a:cubicBezTo>
                      <a:pt x="1848582" y="1054530"/>
                      <a:pt x="1936452" y="1033128"/>
                      <a:pt x="1847273" y="1052946"/>
                    </a:cubicBezTo>
                    <a:cubicBezTo>
                      <a:pt x="1764615" y="1071315"/>
                      <a:pt x="1863483" y="1053322"/>
                      <a:pt x="1754909" y="1071419"/>
                    </a:cubicBezTo>
                    <a:cubicBezTo>
                      <a:pt x="1728481" y="1084632"/>
                      <a:pt x="1717430" y="1092334"/>
                      <a:pt x="1690254" y="1099128"/>
                    </a:cubicBezTo>
                    <a:cubicBezTo>
                      <a:pt x="1675024" y="1102936"/>
                      <a:pt x="1659398" y="1104959"/>
                      <a:pt x="1644073" y="1108364"/>
                    </a:cubicBezTo>
                    <a:cubicBezTo>
                      <a:pt x="1631681" y="1111118"/>
                      <a:pt x="1619575" y="1115110"/>
                      <a:pt x="1607127" y="1117600"/>
                    </a:cubicBezTo>
                    <a:cubicBezTo>
                      <a:pt x="1588763" y="1121273"/>
                      <a:pt x="1569991" y="1122774"/>
                      <a:pt x="1551709" y="1126837"/>
                    </a:cubicBezTo>
                    <a:cubicBezTo>
                      <a:pt x="1542205" y="1128949"/>
                      <a:pt x="1533116" y="1132655"/>
                      <a:pt x="1524000" y="1136073"/>
                    </a:cubicBezTo>
                    <a:cubicBezTo>
                      <a:pt x="1508476" y="1141895"/>
                      <a:pt x="1494030" y="1151072"/>
                      <a:pt x="1477818" y="1154546"/>
                    </a:cubicBezTo>
                    <a:cubicBezTo>
                      <a:pt x="1450557" y="1160388"/>
                      <a:pt x="1422290" y="1159839"/>
                      <a:pt x="1394691" y="1163782"/>
                    </a:cubicBezTo>
                    <a:cubicBezTo>
                      <a:pt x="1379150" y="1166002"/>
                      <a:pt x="1364143" y="1171598"/>
                      <a:pt x="1348509" y="1173019"/>
                    </a:cubicBezTo>
                    <a:cubicBezTo>
                      <a:pt x="1165553" y="1189652"/>
                      <a:pt x="1238510" y="1174006"/>
                      <a:pt x="1089891" y="1191491"/>
                    </a:cubicBezTo>
                    <a:cubicBezTo>
                      <a:pt x="993887" y="1202786"/>
                      <a:pt x="1068347" y="1194569"/>
                      <a:pt x="1006763" y="1209964"/>
                    </a:cubicBezTo>
                    <a:cubicBezTo>
                      <a:pt x="991533" y="1213771"/>
                      <a:pt x="975976" y="1216121"/>
                      <a:pt x="960582" y="1219200"/>
                    </a:cubicBezTo>
                    <a:cubicBezTo>
                      <a:pt x="948267" y="1225358"/>
                      <a:pt x="936698" y="1233319"/>
                      <a:pt x="923636" y="1237673"/>
                    </a:cubicBezTo>
                    <a:cubicBezTo>
                      <a:pt x="908743" y="1242637"/>
                      <a:pt x="892779" y="1243503"/>
                      <a:pt x="877454" y="1246909"/>
                    </a:cubicBezTo>
                    <a:cubicBezTo>
                      <a:pt x="865062" y="1249663"/>
                      <a:pt x="852824" y="1253067"/>
                      <a:pt x="840509" y="1256146"/>
                    </a:cubicBezTo>
                    <a:cubicBezTo>
                      <a:pt x="787259" y="1291647"/>
                      <a:pt x="838627" y="1260911"/>
                      <a:pt x="785091" y="1283855"/>
                    </a:cubicBezTo>
                    <a:cubicBezTo>
                      <a:pt x="772435" y="1289279"/>
                      <a:pt x="761037" y="1297493"/>
                      <a:pt x="748145" y="1302328"/>
                    </a:cubicBezTo>
                    <a:cubicBezTo>
                      <a:pt x="733238" y="1307918"/>
                      <a:pt x="677558" y="1318292"/>
                      <a:pt x="665018" y="1320800"/>
                    </a:cubicBezTo>
                    <a:cubicBezTo>
                      <a:pt x="652703" y="1326958"/>
                      <a:pt x="640028" y="1332442"/>
                      <a:pt x="628073" y="1339273"/>
                    </a:cubicBezTo>
                    <a:cubicBezTo>
                      <a:pt x="618435" y="1344781"/>
                      <a:pt x="610292" y="1352782"/>
                      <a:pt x="600363" y="1357746"/>
                    </a:cubicBezTo>
                    <a:cubicBezTo>
                      <a:pt x="591655" y="1362100"/>
                      <a:pt x="581890" y="1363903"/>
                      <a:pt x="572654" y="1366982"/>
                    </a:cubicBezTo>
                    <a:lnTo>
                      <a:pt x="489527" y="1422400"/>
                    </a:lnTo>
                    <a:cubicBezTo>
                      <a:pt x="480291" y="1428558"/>
                      <a:pt x="472349" y="1437363"/>
                      <a:pt x="461818" y="1440873"/>
                    </a:cubicBezTo>
                    <a:lnTo>
                      <a:pt x="434109" y="1450109"/>
                    </a:lnTo>
                    <a:cubicBezTo>
                      <a:pt x="370590" y="1492456"/>
                      <a:pt x="399753" y="1480034"/>
                      <a:pt x="350982" y="1496291"/>
                    </a:cubicBezTo>
                    <a:cubicBezTo>
                      <a:pt x="332509" y="1508606"/>
                      <a:pt x="311262" y="1517538"/>
                      <a:pt x="295563" y="1533237"/>
                    </a:cubicBezTo>
                    <a:lnTo>
                      <a:pt x="240145" y="1588655"/>
                    </a:lnTo>
                    <a:cubicBezTo>
                      <a:pt x="230909" y="1597891"/>
                      <a:pt x="223304" y="1609118"/>
                      <a:pt x="212436" y="1616364"/>
                    </a:cubicBezTo>
                    <a:cubicBezTo>
                      <a:pt x="190507" y="1630983"/>
                      <a:pt x="167830" y="1645362"/>
                      <a:pt x="147782" y="1662546"/>
                    </a:cubicBezTo>
                    <a:cubicBezTo>
                      <a:pt x="137864" y="1671047"/>
                      <a:pt x="128092" y="1679944"/>
                      <a:pt x="120073" y="1690255"/>
                    </a:cubicBezTo>
                    <a:cubicBezTo>
                      <a:pt x="106443" y="1707780"/>
                      <a:pt x="95442" y="1727200"/>
                      <a:pt x="83127" y="1745673"/>
                    </a:cubicBezTo>
                    <a:lnTo>
                      <a:pt x="64654" y="1773382"/>
                    </a:lnTo>
                    <a:lnTo>
                      <a:pt x="46182" y="1801091"/>
                    </a:lnTo>
                    <a:cubicBezTo>
                      <a:pt x="32224" y="1856921"/>
                      <a:pt x="40957" y="1826004"/>
                      <a:pt x="18473" y="1893455"/>
                    </a:cubicBezTo>
                    <a:lnTo>
                      <a:pt x="9236" y="1921164"/>
                    </a:lnTo>
                    <a:lnTo>
                      <a:pt x="0" y="1948873"/>
                    </a:lnTo>
                    <a:cubicBezTo>
                      <a:pt x="3079" y="2115128"/>
                      <a:pt x="3405" y="2281456"/>
                      <a:pt x="9236" y="2447637"/>
                    </a:cubicBezTo>
                    <a:cubicBezTo>
                      <a:pt x="9577" y="2457367"/>
                      <a:pt x="16731" y="2465767"/>
                      <a:pt x="18473" y="2475346"/>
                    </a:cubicBezTo>
                    <a:cubicBezTo>
                      <a:pt x="22913" y="2499768"/>
                      <a:pt x="3025" y="2546623"/>
                      <a:pt x="27709" y="2549237"/>
                    </a:cubicBezTo>
                    <a:cubicBezTo>
                      <a:pt x="284908" y="2576470"/>
                      <a:pt x="544945" y="2555394"/>
                      <a:pt x="803563" y="2558473"/>
                    </a:cubicBezTo>
                    <a:cubicBezTo>
                      <a:pt x="822036" y="2561552"/>
                      <a:pt x="840813" y="2563167"/>
                      <a:pt x="858982" y="2567709"/>
                    </a:cubicBezTo>
                    <a:cubicBezTo>
                      <a:pt x="877873" y="2572432"/>
                      <a:pt x="895927" y="2580024"/>
                      <a:pt x="914400" y="2586182"/>
                    </a:cubicBezTo>
                    <a:cubicBezTo>
                      <a:pt x="923636" y="2589261"/>
                      <a:pt x="932505" y="2593818"/>
                      <a:pt x="942109" y="2595419"/>
                    </a:cubicBezTo>
                    <a:lnTo>
                      <a:pt x="997527" y="2604655"/>
                    </a:lnTo>
                    <a:cubicBezTo>
                      <a:pt x="1009842" y="2610813"/>
                      <a:pt x="1021581" y="2618293"/>
                      <a:pt x="1034473" y="2623128"/>
                    </a:cubicBezTo>
                    <a:cubicBezTo>
                      <a:pt x="1046359" y="2627585"/>
                      <a:pt x="1059212" y="2628877"/>
                      <a:pt x="1071418" y="2632364"/>
                    </a:cubicBezTo>
                    <a:cubicBezTo>
                      <a:pt x="1080779" y="2635039"/>
                      <a:pt x="1089395" y="2641310"/>
                      <a:pt x="1099127" y="2641600"/>
                    </a:cubicBezTo>
                    <a:cubicBezTo>
                      <a:pt x="1296106" y="2647480"/>
                      <a:pt x="1493216" y="2647497"/>
                      <a:pt x="1690254" y="2650837"/>
                    </a:cubicBezTo>
                    <a:lnTo>
                      <a:pt x="2189018" y="2660073"/>
                    </a:lnTo>
                    <a:cubicBezTo>
                      <a:pt x="2320083" y="2676455"/>
                      <a:pt x="2323118" y="2679017"/>
                      <a:pt x="2512291" y="2678546"/>
                    </a:cubicBezTo>
                    <a:lnTo>
                      <a:pt x="5975927" y="2660073"/>
                    </a:lnTo>
                    <a:cubicBezTo>
                      <a:pt x="5985163" y="2653915"/>
                      <a:pt x="5995787" y="2649449"/>
                      <a:pt x="6003636" y="2641600"/>
                    </a:cubicBezTo>
                    <a:cubicBezTo>
                      <a:pt x="6015231" y="2630005"/>
                      <a:pt x="6035149" y="2589623"/>
                      <a:pt x="6040582" y="2576946"/>
                    </a:cubicBezTo>
                    <a:cubicBezTo>
                      <a:pt x="6044417" y="2567997"/>
                      <a:pt x="6045983" y="2558186"/>
                      <a:pt x="6049818" y="2549237"/>
                    </a:cubicBezTo>
                    <a:cubicBezTo>
                      <a:pt x="6055242" y="2536581"/>
                      <a:pt x="6062133" y="2524606"/>
                      <a:pt x="6068291" y="2512291"/>
                    </a:cubicBezTo>
                    <a:cubicBezTo>
                      <a:pt x="6071370" y="2499976"/>
                      <a:pt x="6074867" y="2487758"/>
                      <a:pt x="6077527" y="2475346"/>
                    </a:cubicBezTo>
                    <a:cubicBezTo>
                      <a:pt x="6086609" y="2432962"/>
                      <a:pt x="6093188" y="2388203"/>
                      <a:pt x="6105236" y="2346037"/>
                    </a:cubicBezTo>
                    <a:cubicBezTo>
                      <a:pt x="6107911" y="2336676"/>
                      <a:pt x="6111394" y="2327564"/>
                      <a:pt x="6114473" y="2318328"/>
                    </a:cubicBezTo>
                    <a:cubicBezTo>
                      <a:pt x="6118144" y="2263267"/>
                      <a:pt x="6122620" y="2127635"/>
                      <a:pt x="6142182" y="2068946"/>
                    </a:cubicBezTo>
                    <a:lnTo>
                      <a:pt x="6151418" y="2041237"/>
                    </a:lnTo>
                    <a:cubicBezTo>
                      <a:pt x="6148339" y="1644073"/>
                      <a:pt x="6148022" y="1246879"/>
                      <a:pt x="6142182" y="849746"/>
                    </a:cubicBezTo>
                    <a:cubicBezTo>
                      <a:pt x="6141288" y="788972"/>
                      <a:pt x="6139966" y="795623"/>
                      <a:pt x="6114473" y="757382"/>
                    </a:cubicBezTo>
                    <a:cubicBezTo>
                      <a:pt x="6111394" y="735831"/>
                      <a:pt x="6109506" y="714075"/>
                      <a:pt x="6105236" y="692728"/>
                    </a:cubicBezTo>
                    <a:cubicBezTo>
                      <a:pt x="6100705" y="670075"/>
                      <a:pt x="6087542" y="648103"/>
                      <a:pt x="6077527" y="628073"/>
                    </a:cubicBezTo>
                    <a:cubicBezTo>
                      <a:pt x="6074448" y="609600"/>
                      <a:pt x="6073672" y="590593"/>
                      <a:pt x="6068291" y="572655"/>
                    </a:cubicBezTo>
                    <a:cubicBezTo>
                      <a:pt x="6062514" y="553397"/>
                      <a:pt x="6029882" y="503520"/>
                      <a:pt x="6022109" y="489528"/>
                    </a:cubicBezTo>
                    <a:cubicBezTo>
                      <a:pt x="6015422" y="477492"/>
                      <a:pt x="6009060" y="465238"/>
                      <a:pt x="6003636" y="452582"/>
                    </a:cubicBezTo>
                    <a:cubicBezTo>
                      <a:pt x="5999801" y="443633"/>
                      <a:pt x="5999230" y="433326"/>
                      <a:pt x="5994400" y="424873"/>
                    </a:cubicBezTo>
                    <a:cubicBezTo>
                      <a:pt x="5977834" y="395883"/>
                      <a:pt x="5919305" y="334786"/>
                      <a:pt x="5902036" y="323273"/>
                    </a:cubicBezTo>
                    <a:cubicBezTo>
                      <a:pt x="5892800" y="317115"/>
                      <a:pt x="5883740" y="310683"/>
                      <a:pt x="5874327" y="304800"/>
                    </a:cubicBezTo>
                    <a:cubicBezTo>
                      <a:pt x="5845895" y="287030"/>
                      <a:pt x="5826221" y="277372"/>
                      <a:pt x="5800436" y="258619"/>
                    </a:cubicBezTo>
                    <a:cubicBezTo>
                      <a:pt x="5775537" y="240510"/>
                      <a:pt x="5751175" y="221673"/>
                      <a:pt x="5726545" y="203200"/>
                    </a:cubicBezTo>
                    <a:cubicBezTo>
                      <a:pt x="5714230" y="193964"/>
                      <a:pt x="5704204" y="180359"/>
                      <a:pt x="5689600" y="175491"/>
                    </a:cubicBezTo>
                    <a:lnTo>
                      <a:pt x="5661891" y="166255"/>
                    </a:lnTo>
                    <a:cubicBezTo>
                      <a:pt x="5616276" y="135845"/>
                      <a:pt x="5651917" y="154525"/>
                      <a:pt x="5588000" y="138546"/>
                    </a:cubicBezTo>
                    <a:cubicBezTo>
                      <a:pt x="5567047" y="133308"/>
                      <a:pt x="5531040" y="117186"/>
                      <a:pt x="5514109" y="110837"/>
                    </a:cubicBezTo>
                    <a:cubicBezTo>
                      <a:pt x="5487598" y="100896"/>
                      <a:pt x="5478581" y="99645"/>
                      <a:pt x="5449454" y="92364"/>
                    </a:cubicBezTo>
                    <a:cubicBezTo>
                      <a:pt x="5429843" y="77656"/>
                      <a:pt x="5400921" y="52521"/>
                      <a:pt x="5375563" y="46182"/>
                    </a:cubicBezTo>
                    <a:cubicBezTo>
                      <a:pt x="5351482" y="40162"/>
                      <a:pt x="5326303" y="40025"/>
                      <a:pt x="5301673" y="36946"/>
                    </a:cubicBezTo>
                    <a:cubicBezTo>
                      <a:pt x="5292436" y="30788"/>
                      <a:pt x="5284596" y="21663"/>
                      <a:pt x="5273963" y="18473"/>
                    </a:cubicBezTo>
                    <a:cubicBezTo>
                      <a:pt x="5253111" y="12217"/>
                      <a:pt x="5230783" y="12816"/>
                      <a:pt x="5209309" y="9237"/>
                    </a:cubicBezTo>
                    <a:cubicBezTo>
                      <a:pt x="5193824" y="6656"/>
                      <a:pt x="5178521" y="3079"/>
                      <a:pt x="5163127" y="0"/>
                    </a:cubicBezTo>
                    <a:cubicBezTo>
                      <a:pt x="5064606" y="3079"/>
                      <a:pt x="4965609" y="-906"/>
                      <a:pt x="4867563" y="9237"/>
                    </a:cubicBezTo>
                    <a:cubicBezTo>
                      <a:pt x="4856521" y="10379"/>
                      <a:pt x="4884504" y="25017"/>
                      <a:pt x="4895273" y="27709"/>
                    </a:cubicBezTo>
                    <a:cubicBezTo>
                      <a:pt x="4910207" y="31442"/>
                      <a:pt x="4924521" y="20013"/>
                      <a:pt x="4932218" y="369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16200000" flipH="1">
              <a:off x="7015022" y="3481016"/>
              <a:ext cx="1397028" cy="852079"/>
              <a:chOff x="2818137" y="0"/>
              <a:chExt cx="7592292" cy="563423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/>
              <a:srcRect l="59016" t="59259" r="32120" b="29293"/>
              <a:stretch/>
            </p:blipFill>
            <p:spPr>
              <a:xfrm>
                <a:off x="2818137" y="0"/>
                <a:ext cx="7592292" cy="5515767"/>
              </a:xfrm>
              <a:prstGeom prst="rect">
                <a:avLst/>
              </a:prstGeom>
            </p:spPr>
          </p:pic>
          <p:sp>
            <p:nvSpPr>
              <p:cNvPr id="23" name="Freeform 22"/>
              <p:cNvSpPr/>
              <p:nvPr/>
            </p:nvSpPr>
            <p:spPr>
              <a:xfrm>
                <a:off x="3195782" y="2955636"/>
                <a:ext cx="6151418" cy="2678596"/>
              </a:xfrm>
              <a:custGeom>
                <a:avLst/>
                <a:gdLst>
                  <a:gd name="connsiteX0" fmla="*/ 4932218 w 6151418"/>
                  <a:gd name="connsiteY0" fmla="*/ 36946 h 2678596"/>
                  <a:gd name="connsiteX1" fmla="*/ 4941454 w 6151418"/>
                  <a:gd name="connsiteY1" fmla="*/ 129309 h 2678596"/>
                  <a:gd name="connsiteX2" fmla="*/ 4932218 w 6151418"/>
                  <a:gd name="connsiteY2" fmla="*/ 489528 h 2678596"/>
                  <a:gd name="connsiteX3" fmla="*/ 4913745 w 6151418"/>
                  <a:gd name="connsiteY3" fmla="*/ 544946 h 2678596"/>
                  <a:gd name="connsiteX4" fmla="*/ 4904509 w 6151418"/>
                  <a:gd name="connsiteY4" fmla="*/ 572655 h 2678596"/>
                  <a:gd name="connsiteX5" fmla="*/ 4895273 w 6151418"/>
                  <a:gd name="connsiteY5" fmla="*/ 600364 h 2678596"/>
                  <a:gd name="connsiteX6" fmla="*/ 4876800 w 6151418"/>
                  <a:gd name="connsiteY6" fmla="*/ 665019 h 2678596"/>
                  <a:gd name="connsiteX7" fmla="*/ 4849091 w 6151418"/>
                  <a:gd name="connsiteY7" fmla="*/ 692728 h 2678596"/>
                  <a:gd name="connsiteX8" fmla="*/ 4821382 w 6151418"/>
                  <a:gd name="connsiteY8" fmla="*/ 766619 h 2678596"/>
                  <a:gd name="connsiteX9" fmla="*/ 4812145 w 6151418"/>
                  <a:gd name="connsiteY9" fmla="*/ 803564 h 2678596"/>
                  <a:gd name="connsiteX10" fmla="*/ 4793673 w 6151418"/>
                  <a:gd name="connsiteY10" fmla="*/ 831273 h 2678596"/>
                  <a:gd name="connsiteX11" fmla="*/ 4784436 w 6151418"/>
                  <a:gd name="connsiteY11" fmla="*/ 858982 h 2678596"/>
                  <a:gd name="connsiteX12" fmla="*/ 4729018 w 6151418"/>
                  <a:gd name="connsiteY12" fmla="*/ 923637 h 2678596"/>
                  <a:gd name="connsiteX13" fmla="*/ 4682836 w 6151418"/>
                  <a:gd name="connsiteY13" fmla="*/ 1006764 h 2678596"/>
                  <a:gd name="connsiteX14" fmla="*/ 4664363 w 6151418"/>
                  <a:gd name="connsiteY14" fmla="*/ 1034473 h 2678596"/>
                  <a:gd name="connsiteX15" fmla="*/ 4636654 w 6151418"/>
                  <a:gd name="connsiteY15" fmla="*/ 1089891 h 2678596"/>
                  <a:gd name="connsiteX16" fmla="*/ 4608945 w 6151418"/>
                  <a:gd name="connsiteY16" fmla="*/ 1117600 h 2678596"/>
                  <a:gd name="connsiteX17" fmla="*/ 4572000 w 6151418"/>
                  <a:gd name="connsiteY17" fmla="*/ 1173019 h 2678596"/>
                  <a:gd name="connsiteX18" fmla="*/ 4544291 w 6151418"/>
                  <a:gd name="connsiteY18" fmla="*/ 1200728 h 2678596"/>
                  <a:gd name="connsiteX19" fmla="*/ 4525818 w 6151418"/>
                  <a:gd name="connsiteY19" fmla="*/ 1228437 h 2678596"/>
                  <a:gd name="connsiteX20" fmla="*/ 4442691 w 6151418"/>
                  <a:gd name="connsiteY20" fmla="*/ 1274619 h 2678596"/>
                  <a:gd name="connsiteX21" fmla="*/ 4387273 w 6151418"/>
                  <a:gd name="connsiteY21" fmla="*/ 1311564 h 2678596"/>
                  <a:gd name="connsiteX22" fmla="*/ 4359563 w 6151418"/>
                  <a:gd name="connsiteY22" fmla="*/ 1330037 h 2678596"/>
                  <a:gd name="connsiteX23" fmla="*/ 4304145 w 6151418"/>
                  <a:gd name="connsiteY23" fmla="*/ 1348509 h 2678596"/>
                  <a:gd name="connsiteX24" fmla="*/ 4257963 w 6151418"/>
                  <a:gd name="connsiteY24" fmla="*/ 1385455 h 2678596"/>
                  <a:gd name="connsiteX25" fmla="*/ 4202545 w 6151418"/>
                  <a:gd name="connsiteY25" fmla="*/ 1422400 h 2678596"/>
                  <a:gd name="connsiteX26" fmla="*/ 4174836 w 6151418"/>
                  <a:gd name="connsiteY26" fmla="*/ 1431637 h 2678596"/>
                  <a:gd name="connsiteX27" fmla="*/ 4147127 w 6151418"/>
                  <a:gd name="connsiteY27" fmla="*/ 1450109 h 2678596"/>
                  <a:gd name="connsiteX28" fmla="*/ 4100945 w 6151418"/>
                  <a:gd name="connsiteY28" fmla="*/ 1459346 h 2678596"/>
                  <a:gd name="connsiteX29" fmla="*/ 4045527 w 6151418"/>
                  <a:gd name="connsiteY29" fmla="*/ 1477819 h 2678596"/>
                  <a:gd name="connsiteX30" fmla="*/ 4017818 w 6151418"/>
                  <a:gd name="connsiteY30" fmla="*/ 1487055 h 2678596"/>
                  <a:gd name="connsiteX31" fmla="*/ 3980873 w 6151418"/>
                  <a:gd name="connsiteY31" fmla="*/ 1505528 h 2678596"/>
                  <a:gd name="connsiteX32" fmla="*/ 3953163 w 6151418"/>
                  <a:gd name="connsiteY32" fmla="*/ 1524000 h 2678596"/>
                  <a:gd name="connsiteX33" fmla="*/ 3916218 w 6151418"/>
                  <a:gd name="connsiteY33" fmla="*/ 1533237 h 2678596"/>
                  <a:gd name="connsiteX34" fmla="*/ 3888509 w 6151418"/>
                  <a:gd name="connsiteY34" fmla="*/ 1551709 h 2678596"/>
                  <a:gd name="connsiteX35" fmla="*/ 3851563 w 6151418"/>
                  <a:gd name="connsiteY35" fmla="*/ 1560946 h 2678596"/>
                  <a:gd name="connsiteX36" fmla="*/ 3823854 w 6151418"/>
                  <a:gd name="connsiteY36" fmla="*/ 1570182 h 2678596"/>
                  <a:gd name="connsiteX37" fmla="*/ 3768436 w 6151418"/>
                  <a:gd name="connsiteY37" fmla="*/ 1579419 h 2678596"/>
                  <a:gd name="connsiteX38" fmla="*/ 3740727 w 6151418"/>
                  <a:gd name="connsiteY38" fmla="*/ 1588655 h 2678596"/>
                  <a:gd name="connsiteX39" fmla="*/ 3703782 w 6151418"/>
                  <a:gd name="connsiteY39" fmla="*/ 1597891 h 2678596"/>
                  <a:gd name="connsiteX40" fmla="*/ 3648363 w 6151418"/>
                  <a:gd name="connsiteY40" fmla="*/ 1625600 h 2678596"/>
                  <a:gd name="connsiteX41" fmla="*/ 3611418 w 6151418"/>
                  <a:gd name="connsiteY41" fmla="*/ 1644073 h 2678596"/>
                  <a:gd name="connsiteX42" fmla="*/ 3556000 w 6151418"/>
                  <a:gd name="connsiteY42" fmla="*/ 1671782 h 2678596"/>
                  <a:gd name="connsiteX43" fmla="*/ 3482109 w 6151418"/>
                  <a:gd name="connsiteY43" fmla="*/ 1699491 h 2678596"/>
                  <a:gd name="connsiteX44" fmla="*/ 3408218 w 6151418"/>
                  <a:gd name="connsiteY44" fmla="*/ 1727200 h 2678596"/>
                  <a:gd name="connsiteX45" fmla="*/ 3306618 w 6151418"/>
                  <a:gd name="connsiteY45" fmla="*/ 1745673 h 2678596"/>
                  <a:gd name="connsiteX46" fmla="*/ 3223491 w 6151418"/>
                  <a:gd name="connsiteY46" fmla="*/ 1764146 h 2678596"/>
                  <a:gd name="connsiteX47" fmla="*/ 3168073 w 6151418"/>
                  <a:gd name="connsiteY47" fmla="*/ 1782619 h 2678596"/>
                  <a:gd name="connsiteX48" fmla="*/ 3121891 w 6151418"/>
                  <a:gd name="connsiteY48" fmla="*/ 1791855 h 2678596"/>
                  <a:gd name="connsiteX49" fmla="*/ 3066473 w 6151418"/>
                  <a:gd name="connsiteY49" fmla="*/ 1810328 h 2678596"/>
                  <a:gd name="connsiteX50" fmla="*/ 3011054 w 6151418"/>
                  <a:gd name="connsiteY50" fmla="*/ 1828800 h 2678596"/>
                  <a:gd name="connsiteX51" fmla="*/ 2983345 w 6151418"/>
                  <a:gd name="connsiteY51" fmla="*/ 1838037 h 2678596"/>
                  <a:gd name="connsiteX52" fmla="*/ 2918691 w 6151418"/>
                  <a:gd name="connsiteY52" fmla="*/ 1847273 h 2678596"/>
                  <a:gd name="connsiteX53" fmla="*/ 2835563 w 6151418"/>
                  <a:gd name="connsiteY53" fmla="*/ 1865746 h 2678596"/>
                  <a:gd name="connsiteX54" fmla="*/ 2780145 w 6151418"/>
                  <a:gd name="connsiteY54" fmla="*/ 1884219 h 2678596"/>
                  <a:gd name="connsiteX55" fmla="*/ 2752436 w 6151418"/>
                  <a:gd name="connsiteY55" fmla="*/ 1893455 h 2678596"/>
                  <a:gd name="connsiteX56" fmla="*/ 2678545 w 6151418"/>
                  <a:gd name="connsiteY56" fmla="*/ 1911928 h 2678596"/>
                  <a:gd name="connsiteX57" fmla="*/ 2623127 w 6151418"/>
                  <a:gd name="connsiteY57" fmla="*/ 1930400 h 2678596"/>
                  <a:gd name="connsiteX58" fmla="*/ 2576945 w 6151418"/>
                  <a:gd name="connsiteY58" fmla="*/ 1939637 h 2678596"/>
                  <a:gd name="connsiteX59" fmla="*/ 2466109 w 6151418"/>
                  <a:gd name="connsiteY59" fmla="*/ 1967346 h 2678596"/>
                  <a:gd name="connsiteX60" fmla="*/ 2382982 w 6151418"/>
                  <a:gd name="connsiteY60" fmla="*/ 1995055 h 2678596"/>
                  <a:gd name="connsiteX61" fmla="*/ 2327563 w 6151418"/>
                  <a:gd name="connsiteY61" fmla="*/ 2013528 h 2678596"/>
                  <a:gd name="connsiteX62" fmla="*/ 2244436 w 6151418"/>
                  <a:gd name="connsiteY62" fmla="*/ 2041237 h 2678596"/>
                  <a:gd name="connsiteX63" fmla="*/ 2216727 w 6151418"/>
                  <a:gd name="connsiteY63" fmla="*/ 2050473 h 2678596"/>
                  <a:gd name="connsiteX64" fmla="*/ 2189018 w 6151418"/>
                  <a:gd name="connsiteY64" fmla="*/ 2059709 h 2678596"/>
                  <a:gd name="connsiteX65" fmla="*/ 2152073 w 6151418"/>
                  <a:gd name="connsiteY65" fmla="*/ 2068946 h 2678596"/>
                  <a:gd name="connsiteX66" fmla="*/ 2124363 w 6151418"/>
                  <a:gd name="connsiteY66" fmla="*/ 2078182 h 2678596"/>
                  <a:gd name="connsiteX67" fmla="*/ 2041236 w 6151418"/>
                  <a:gd name="connsiteY67" fmla="*/ 2096655 h 2678596"/>
                  <a:gd name="connsiteX68" fmla="*/ 2004291 w 6151418"/>
                  <a:gd name="connsiteY68" fmla="*/ 2105891 h 2678596"/>
                  <a:gd name="connsiteX69" fmla="*/ 1579418 w 6151418"/>
                  <a:gd name="connsiteY69" fmla="*/ 2096655 h 2678596"/>
                  <a:gd name="connsiteX70" fmla="*/ 1588654 w 6151418"/>
                  <a:gd name="connsiteY70" fmla="*/ 1958109 h 2678596"/>
                  <a:gd name="connsiteX71" fmla="*/ 1597891 w 6151418"/>
                  <a:gd name="connsiteY71" fmla="*/ 1930400 h 2678596"/>
                  <a:gd name="connsiteX72" fmla="*/ 1625600 w 6151418"/>
                  <a:gd name="connsiteY72" fmla="*/ 1902691 h 2678596"/>
                  <a:gd name="connsiteX73" fmla="*/ 1662545 w 6151418"/>
                  <a:gd name="connsiteY73" fmla="*/ 1884219 h 2678596"/>
                  <a:gd name="connsiteX74" fmla="*/ 1754909 w 6151418"/>
                  <a:gd name="connsiteY74" fmla="*/ 1856509 h 2678596"/>
                  <a:gd name="connsiteX75" fmla="*/ 1810327 w 6151418"/>
                  <a:gd name="connsiteY75" fmla="*/ 1838037 h 2678596"/>
                  <a:gd name="connsiteX76" fmla="*/ 1838036 w 6151418"/>
                  <a:gd name="connsiteY76" fmla="*/ 1828800 h 2678596"/>
                  <a:gd name="connsiteX77" fmla="*/ 1893454 w 6151418"/>
                  <a:gd name="connsiteY77" fmla="*/ 1801091 h 2678596"/>
                  <a:gd name="connsiteX78" fmla="*/ 1921163 w 6151418"/>
                  <a:gd name="connsiteY78" fmla="*/ 1782619 h 2678596"/>
                  <a:gd name="connsiteX79" fmla="*/ 1976582 w 6151418"/>
                  <a:gd name="connsiteY79" fmla="*/ 1764146 h 2678596"/>
                  <a:gd name="connsiteX80" fmla="*/ 2068945 w 6151418"/>
                  <a:gd name="connsiteY80" fmla="*/ 1727200 h 2678596"/>
                  <a:gd name="connsiteX81" fmla="*/ 2115127 w 6151418"/>
                  <a:gd name="connsiteY81" fmla="*/ 1717964 h 2678596"/>
                  <a:gd name="connsiteX82" fmla="*/ 2189018 w 6151418"/>
                  <a:gd name="connsiteY82" fmla="*/ 1690255 h 2678596"/>
                  <a:gd name="connsiteX83" fmla="*/ 2235200 w 6151418"/>
                  <a:gd name="connsiteY83" fmla="*/ 1681019 h 2678596"/>
                  <a:gd name="connsiteX84" fmla="*/ 2272145 w 6151418"/>
                  <a:gd name="connsiteY84" fmla="*/ 1662546 h 2678596"/>
                  <a:gd name="connsiteX85" fmla="*/ 2327563 w 6151418"/>
                  <a:gd name="connsiteY85" fmla="*/ 1653309 h 2678596"/>
                  <a:gd name="connsiteX86" fmla="*/ 2364509 w 6151418"/>
                  <a:gd name="connsiteY86" fmla="*/ 1644073 h 2678596"/>
                  <a:gd name="connsiteX87" fmla="*/ 2429163 w 6151418"/>
                  <a:gd name="connsiteY87" fmla="*/ 1616364 h 2678596"/>
                  <a:gd name="connsiteX88" fmla="*/ 2475345 w 6151418"/>
                  <a:gd name="connsiteY88" fmla="*/ 1607128 h 2678596"/>
                  <a:gd name="connsiteX89" fmla="*/ 2512291 w 6151418"/>
                  <a:gd name="connsiteY89" fmla="*/ 1597891 h 2678596"/>
                  <a:gd name="connsiteX90" fmla="*/ 2540000 w 6151418"/>
                  <a:gd name="connsiteY90" fmla="*/ 1588655 h 2678596"/>
                  <a:gd name="connsiteX91" fmla="*/ 2595418 w 6151418"/>
                  <a:gd name="connsiteY91" fmla="*/ 1579419 h 2678596"/>
                  <a:gd name="connsiteX92" fmla="*/ 2687782 w 6151418"/>
                  <a:gd name="connsiteY92" fmla="*/ 1551709 h 2678596"/>
                  <a:gd name="connsiteX93" fmla="*/ 2715491 w 6151418"/>
                  <a:gd name="connsiteY93" fmla="*/ 1542473 h 2678596"/>
                  <a:gd name="connsiteX94" fmla="*/ 2752436 w 6151418"/>
                  <a:gd name="connsiteY94" fmla="*/ 1533237 h 2678596"/>
                  <a:gd name="connsiteX95" fmla="*/ 2780145 w 6151418"/>
                  <a:gd name="connsiteY95" fmla="*/ 1524000 h 2678596"/>
                  <a:gd name="connsiteX96" fmla="*/ 2817091 w 6151418"/>
                  <a:gd name="connsiteY96" fmla="*/ 1514764 h 2678596"/>
                  <a:gd name="connsiteX97" fmla="*/ 2872509 w 6151418"/>
                  <a:gd name="connsiteY97" fmla="*/ 1496291 h 2678596"/>
                  <a:gd name="connsiteX98" fmla="*/ 2900218 w 6151418"/>
                  <a:gd name="connsiteY98" fmla="*/ 1487055 h 2678596"/>
                  <a:gd name="connsiteX99" fmla="*/ 2927927 w 6151418"/>
                  <a:gd name="connsiteY99" fmla="*/ 1459346 h 2678596"/>
                  <a:gd name="connsiteX100" fmla="*/ 2946400 w 6151418"/>
                  <a:gd name="connsiteY100" fmla="*/ 1403928 h 2678596"/>
                  <a:gd name="connsiteX101" fmla="*/ 2937163 w 6151418"/>
                  <a:gd name="connsiteY101" fmla="*/ 1376219 h 2678596"/>
                  <a:gd name="connsiteX102" fmla="*/ 2900218 w 6151418"/>
                  <a:gd name="connsiteY102" fmla="*/ 1366982 h 2678596"/>
                  <a:gd name="connsiteX103" fmla="*/ 2872509 w 6151418"/>
                  <a:gd name="connsiteY103" fmla="*/ 1357746 h 2678596"/>
                  <a:gd name="connsiteX104" fmla="*/ 2789382 w 6151418"/>
                  <a:gd name="connsiteY104" fmla="*/ 1366982 h 2678596"/>
                  <a:gd name="connsiteX105" fmla="*/ 2733963 w 6151418"/>
                  <a:gd name="connsiteY105" fmla="*/ 1394691 h 2678596"/>
                  <a:gd name="connsiteX106" fmla="*/ 2660073 w 6151418"/>
                  <a:gd name="connsiteY106" fmla="*/ 1413164 h 2678596"/>
                  <a:gd name="connsiteX107" fmla="*/ 2623127 w 6151418"/>
                  <a:gd name="connsiteY107" fmla="*/ 1431637 h 2678596"/>
                  <a:gd name="connsiteX108" fmla="*/ 2567709 w 6151418"/>
                  <a:gd name="connsiteY108" fmla="*/ 1450109 h 2678596"/>
                  <a:gd name="connsiteX109" fmla="*/ 2512291 w 6151418"/>
                  <a:gd name="connsiteY109" fmla="*/ 1468582 h 2678596"/>
                  <a:gd name="connsiteX110" fmla="*/ 2475345 w 6151418"/>
                  <a:gd name="connsiteY110" fmla="*/ 1477819 h 2678596"/>
                  <a:gd name="connsiteX111" fmla="*/ 2419927 w 6151418"/>
                  <a:gd name="connsiteY111" fmla="*/ 1496291 h 2678596"/>
                  <a:gd name="connsiteX112" fmla="*/ 2392218 w 6151418"/>
                  <a:gd name="connsiteY112" fmla="*/ 1505528 h 2678596"/>
                  <a:gd name="connsiteX113" fmla="*/ 2309091 w 6151418"/>
                  <a:gd name="connsiteY113" fmla="*/ 1524000 h 2678596"/>
                  <a:gd name="connsiteX114" fmla="*/ 2216727 w 6151418"/>
                  <a:gd name="connsiteY114" fmla="*/ 1551709 h 2678596"/>
                  <a:gd name="connsiteX115" fmla="*/ 2152073 w 6151418"/>
                  <a:gd name="connsiteY115" fmla="*/ 1570182 h 2678596"/>
                  <a:gd name="connsiteX116" fmla="*/ 2059709 w 6151418"/>
                  <a:gd name="connsiteY116" fmla="*/ 1588655 h 2678596"/>
                  <a:gd name="connsiteX117" fmla="*/ 2022763 w 6151418"/>
                  <a:gd name="connsiteY117" fmla="*/ 1597891 h 2678596"/>
                  <a:gd name="connsiteX118" fmla="*/ 1967345 w 6151418"/>
                  <a:gd name="connsiteY118" fmla="*/ 1607128 h 2678596"/>
                  <a:gd name="connsiteX119" fmla="*/ 1893454 w 6151418"/>
                  <a:gd name="connsiteY119" fmla="*/ 1625600 h 2678596"/>
                  <a:gd name="connsiteX120" fmla="*/ 1754909 w 6151418"/>
                  <a:gd name="connsiteY120" fmla="*/ 1653309 h 2678596"/>
                  <a:gd name="connsiteX121" fmla="*/ 1671782 w 6151418"/>
                  <a:gd name="connsiteY121" fmla="*/ 1681019 h 2678596"/>
                  <a:gd name="connsiteX122" fmla="*/ 1570182 w 6151418"/>
                  <a:gd name="connsiteY122" fmla="*/ 1699491 h 2678596"/>
                  <a:gd name="connsiteX123" fmla="*/ 1440873 w 6151418"/>
                  <a:gd name="connsiteY123" fmla="*/ 1727200 h 2678596"/>
                  <a:gd name="connsiteX124" fmla="*/ 1080654 w 6151418"/>
                  <a:gd name="connsiteY124" fmla="*/ 1717964 h 2678596"/>
                  <a:gd name="connsiteX125" fmla="*/ 1052945 w 6151418"/>
                  <a:gd name="connsiteY125" fmla="*/ 1708728 h 2678596"/>
                  <a:gd name="connsiteX126" fmla="*/ 1034473 w 6151418"/>
                  <a:gd name="connsiteY126" fmla="*/ 1653309 h 2678596"/>
                  <a:gd name="connsiteX127" fmla="*/ 1052945 w 6151418"/>
                  <a:gd name="connsiteY127" fmla="*/ 1542473 h 2678596"/>
                  <a:gd name="connsiteX128" fmla="*/ 1126836 w 6151418"/>
                  <a:gd name="connsiteY128" fmla="*/ 1477819 h 2678596"/>
                  <a:gd name="connsiteX129" fmla="*/ 1163782 w 6151418"/>
                  <a:gd name="connsiteY129" fmla="*/ 1459346 h 2678596"/>
                  <a:gd name="connsiteX130" fmla="*/ 1200727 w 6151418"/>
                  <a:gd name="connsiteY130" fmla="*/ 1450109 h 2678596"/>
                  <a:gd name="connsiteX131" fmla="*/ 1228436 w 6151418"/>
                  <a:gd name="connsiteY131" fmla="*/ 1440873 h 2678596"/>
                  <a:gd name="connsiteX132" fmla="*/ 1265382 w 6151418"/>
                  <a:gd name="connsiteY132" fmla="*/ 1431637 h 2678596"/>
                  <a:gd name="connsiteX133" fmla="*/ 1320800 w 6151418"/>
                  <a:gd name="connsiteY133" fmla="*/ 1403928 h 2678596"/>
                  <a:gd name="connsiteX134" fmla="*/ 1376218 w 6151418"/>
                  <a:gd name="connsiteY134" fmla="*/ 1385455 h 2678596"/>
                  <a:gd name="connsiteX135" fmla="*/ 1403927 w 6151418"/>
                  <a:gd name="connsiteY135" fmla="*/ 1376219 h 2678596"/>
                  <a:gd name="connsiteX136" fmla="*/ 1431636 w 6151418"/>
                  <a:gd name="connsiteY136" fmla="*/ 1357746 h 2678596"/>
                  <a:gd name="connsiteX137" fmla="*/ 1505527 w 6151418"/>
                  <a:gd name="connsiteY137" fmla="*/ 1339273 h 2678596"/>
                  <a:gd name="connsiteX138" fmla="*/ 1588654 w 6151418"/>
                  <a:gd name="connsiteY138" fmla="*/ 1311564 h 2678596"/>
                  <a:gd name="connsiteX139" fmla="*/ 1644073 w 6151418"/>
                  <a:gd name="connsiteY139" fmla="*/ 1293091 h 2678596"/>
                  <a:gd name="connsiteX140" fmla="*/ 1671782 w 6151418"/>
                  <a:gd name="connsiteY140" fmla="*/ 1283855 h 2678596"/>
                  <a:gd name="connsiteX141" fmla="*/ 1727200 w 6151418"/>
                  <a:gd name="connsiteY141" fmla="*/ 1274619 h 2678596"/>
                  <a:gd name="connsiteX142" fmla="*/ 1801091 w 6151418"/>
                  <a:gd name="connsiteY142" fmla="*/ 1246909 h 2678596"/>
                  <a:gd name="connsiteX143" fmla="*/ 1893454 w 6151418"/>
                  <a:gd name="connsiteY143" fmla="*/ 1219200 h 2678596"/>
                  <a:gd name="connsiteX144" fmla="*/ 1921163 w 6151418"/>
                  <a:gd name="connsiteY144" fmla="*/ 1200728 h 2678596"/>
                  <a:gd name="connsiteX145" fmla="*/ 1985818 w 6151418"/>
                  <a:gd name="connsiteY145" fmla="*/ 1182255 h 2678596"/>
                  <a:gd name="connsiteX146" fmla="*/ 2041236 w 6151418"/>
                  <a:gd name="connsiteY146" fmla="*/ 1163782 h 2678596"/>
                  <a:gd name="connsiteX147" fmla="*/ 2078182 w 6151418"/>
                  <a:gd name="connsiteY147" fmla="*/ 1145309 h 2678596"/>
                  <a:gd name="connsiteX148" fmla="*/ 2124363 w 6151418"/>
                  <a:gd name="connsiteY148" fmla="*/ 1136073 h 2678596"/>
                  <a:gd name="connsiteX149" fmla="*/ 2189018 w 6151418"/>
                  <a:gd name="connsiteY149" fmla="*/ 1108364 h 2678596"/>
                  <a:gd name="connsiteX150" fmla="*/ 2235200 w 6151418"/>
                  <a:gd name="connsiteY150" fmla="*/ 1099128 h 2678596"/>
                  <a:gd name="connsiteX151" fmla="*/ 2272145 w 6151418"/>
                  <a:gd name="connsiteY151" fmla="*/ 1089891 h 2678596"/>
                  <a:gd name="connsiteX152" fmla="*/ 2299854 w 6151418"/>
                  <a:gd name="connsiteY152" fmla="*/ 1071419 h 2678596"/>
                  <a:gd name="connsiteX153" fmla="*/ 2327563 w 6151418"/>
                  <a:gd name="connsiteY153" fmla="*/ 1062182 h 2678596"/>
                  <a:gd name="connsiteX154" fmla="*/ 2373745 w 6151418"/>
                  <a:gd name="connsiteY154" fmla="*/ 1043709 h 2678596"/>
                  <a:gd name="connsiteX155" fmla="*/ 2447636 w 6151418"/>
                  <a:gd name="connsiteY155" fmla="*/ 1025237 h 2678596"/>
                  <a:gd name="connsiteX156" fmla="*/ 2484582 w 6151418"/>
                  <a:gd name="connsiteY156" fmla="*/ 1006764 h 2678596"/>
                  <a:gd name="connsiteX157" fmla="*/ 2540000 w 6151418"/>
                  <a:gd name="connsiteY157" fmla="*/ 988291 h 2678596"/>
                  <a:gd name="connsiteX158" fmla="*/ 2613891 w 6151418"/>
                  <a:gd name="connsiteY158" fmla="*/ 905164 h 2678596"/>
                  <a:gd name="connsiteX159" fmla="*/ 2623127 w 6151418"/>
                  <a:gd name="connsiteY159" fmla="*/ 877455 h 2678596"/>
                  <a:gd name="connsiteX160" fmla="*/ 2549236 w 6151418"/>
                  <a:gd name="connsiteY160" fmla="*/ 840509 h 2678596"/>
                  <a:gd name="connsiteX161" fmla="*/ 2521527 w 6151418"/>
                  <a:gd name="connsiteY161" fmla="*/ 831273 h 2678596"/>
                  <a:gd name="connsiteX162" fmla="*/ 2410691 w 6151418"/>
                  <a:gd name="connsiteY162" fmla="*/ 849746 h 2678596"/>
                  <a:gd name="connsiteX163" fmla="*/ 2382982 w 6151418"/>
                  <a:gd name="connsiteY163" fmla="*/ 877455 h 2678596"/>
                  <a:gd name="connsiteX164" fmla="*/ 2336800 w 6151418"/>
                  <a:gd name="connsiteY164" fmla="*/ 895928 h 2678596"/>
                  <a:gd name="connsiteX165" fmla="*/ 2309091 w 6151418"/>
                  <a:gd name="connsiteY165" fmla="*/ 914400 h 2678596"/>
                  <a:gd name="connsiteX166" fmla="*/ 2281382 w 6151418"/>
                  <a:gd name="connsiteY166" fmla="*/ 923637 h 2678596"/>
                  <a:gd name="connsiteX167" fmla="*/ 2244436 w 6151418"/>
                  <a:gd name="connsiteY167" fmla="*/ 942109 h 2678596"/>
                  <a:gd name="connsiteX168" fmla="*/ 2207491 w 6151418"/>
                  <a:gd name="connsiteY168" fmla="*/ 969819 h 2678596"/>
                  <a:gd name="connsiteX169" fmla="*/ 2161309 w 6151418"/>
                  <a:gd name="connsiteY169" fmla="*/ 979055 h 2678596"/>
                  <a:gd name="connsiteX170" fmla="*/ 2133600 w 6151418"/>
                  <a:gd name="connsiteY170" fmla="*/ 988291 h 2678596"/>
                  <a:gd name="connsiteX171" fmla="*/ 2041236 w 6151418"/>
                  <a:gd name="connsiteY171" fmla="*/ 1006764 h 2678596"/>
                  <a:gd name="connsiteX172" fmla="*/ 1948873 w 6151418"/>
                  <a:gd name="connsiteY172" fmla="*/ 1034473 h 2678596"/>
                  <a:gd name="connsiteX173" fmla="*/ 1847273 w 6151418"/>
                  <a:gd name="connsiteY173" fmla="*/ 1052946 h 2678596"/>
                  <a:gd name="connsiteX174" fmla="*/ 1754909 w 6151418"/>
                  <a:gd name="connsiteY174" fmla="*/ 1071419 h 2678596"/>
                  <a:gd name="connsiteX175" fmla="*/ 1690254 w 6151418"/>
                  <a:gd name="connsiteY175" fmla="*/ 1099128 h 2678596"/>
                  <a:gd name="connsiteX176" fmla="*/ 1644073 w 6151418"/>
                  <a:gd name="connsiteY176" fmla="*/ 1108364 h 2678596"/>
                  <a:gd name="connsiteX177" fmla="*/ 1607127 w 6151418"/>
                  <a:gd name="connsiteY177" fmla="*/ 1117600 h 2678596"/>
                  <a:gd name="connsiteX178" fmla="*/ 1551709 w 6151418"/>
                  <a:gd name="connsiteY178" fmla="*/ 1126837 h 2678596"/>
                  <a:gd name="connsiteX179" fmla="*/ 1524000 w 6151418"/>
                  <a:gd name="connsiteY179" fmla="*/ 1136073 h 2678596"/>
                  <a:gd name="connsiteX180" fmla="*/ 1477818 w 6151418"/>
                  <a:gd name="connsiteY180" fmla="*/ 1154546 h 2678596"/>
                  <a:gd name="connsiteX181" fmla="*/ 1394691 w 6151418"/>
                  <a:gd name="connsiteY181" fmla="*/ 1163782 h 2678596"/>
                  <a:gd name="connsiteX182" fmla="*/ 1348509 w 6151418"/>
                  <a:gd name="connsiteY182" fmla="*/ 1173019 h 2678596"/>
                  <a:gd name="connsiteX183" fmla="*/ 1089891 w 6151418"/>
                  <a:gd name="connsiteY183" fmla="*/ 1191491 h 2678596"/>
                  <a:gd name="connsiteX184" fmla="*/ 1006763 w 6151418"/>
                  <a:gd name="connsiteY184" fmla="*/ 1209964 h 2678596"/>
                  <a:gd name="connsiteX185" fmla="*/ 960582 w 6151418"/>
                  <a:gd name="connsiteY185" fmla="*/ 1219200 h 2678596"/>
                  <a:gd name="connsiteX186" fmla="*/ 923636 w 6151418"/>
                  <a:gd name="connsiteY186" fmla="*/ 1237673 h 2678596"/>
                  <a:gd name="connsiteX187" fmla="*/ 877454 w 6151418"/>
                  <a:gd name="connsiteY187" fmla="*/ 1246909 h 2678596"/>
                  <a:gd name="connsiteX188" fmla="*/ 840509 w 6151418"/>
                  <a:gd name="connsiteY188" fmla="*/ 1256146 h 2678596"/>
                  <a:gd name="connsiteX189" fmla="*/ 785091 w 6151418"/>
                  <a:gd name="connsiteY189" fmla="*/ 1283855 h 2678596"/>
                  <a:gd name="connsiteX190" fmla="*/ 748145 w 6151418"/>
                  <a:gd name="connsiteY190" fmla="*/ 1302328 h 2678596"/>
                  <a:gd name="connsiteX191" fmla="*/ 665018 w 6151418"/>
                  <a:gd name="connsiteY191" fmla="*/ 1320800 h 2678596"/>
                  <a:gd name="connsiteX192" fmla="*/ 628073 w 6151418"/>
                  <a:gd name="connsiteY192" fmla="*/ 1339273 h 2678596"/>
                  <a:gd name="connsiteX193" fmla="*/ 600363 w 6151418"/>
                  <a:gd name="connsiteY193" fmla="*/ 1357746 h 2678596"/>
                  <a:gd name="connsiteX194" fmla="*/ 572654 w 6151418"/>
                  <a:gd name="connsiteY194" fmla="*/ 1366982 h 2678596"/>
                  <a:gd name="connsiteX195" fmla="*/ 489527 w 6151418"/>
                  <a:gd name="connsiteY195" fmla="*/ 1422400 h 2678596"/>
                  <a:gd name="connsiteX196" fmla="*/ 461818 w 6151418"/>
                  <a:gd name="connsiteY196" fmla="*/ 1440873 h 2678596"/>
                  <a:gd name="connsiteX197" fmla="*/ 434109 w 6151418"/>
                  <a:gd name="connsiteY197" fmla="*/ 1450109 h 2678596"/>
                  <a:gd name="connsiteX198" fmla="*/ 350982 w 6151418"/>
                  <a:gd name="connsiteY198" fmla="*/ 1496291 h 2678596"/>
                  <a:gd name="connsiteX199" fmla="*/ 295563 w 6151418"/>
                  <a:gd name="connsiteY199" fmla="*/ 1533237 h 2678596"/>
                  <a:gd name="connsiteX200" fmla="*/ 240145 w 6151418"/>
                  <a:gd name="connsiteY200" fmla="*/ 1588655 h 2678596"/>
                  <a:gd name="connsiteX201" fmla="*/ 212436 w 6151418"/>
                  <a:gd name="connsiteY201" fmla="*/ 1616364 h 2678596"/>
                  <a:gd name="connsiteX202" fmla="*/ 147782 w 6151418"/>
                  <a:gd name="connsiteY202" fmla="*/ 1662546 h 2678596"/>
                  <a:gd name="connsiteX203" fmla="*/ 120073 w 6151418"/>
                  <a:gd name="connsiteY203" fmla="*/ 1690255 h 2678596"/>
                  <a:gd name="connsiteX204" fmla="*/ 83127 w 6151418"/>
                  <a:gd name="connsiteY204" fmla="*/ 1745673 h 2678596"/>
                  <a:gd name="connsiteX205" fmla="*/ 64654 w 6151418"/>
                  <a:gd name="connsiteY205" fmla="*/ 1773382 h 2678596"/>
                  <a:gd name="connsiteX206" fmla="*/ 46182 w 6151418"/>
                  <a:gd name="connsiteY206" fmla="*/ 1801091 h 2678596"/>
                  <a:gd name="connsiteX207" fmla="*/ 18473 w 6151418"/>
                  <a:gd name="connsiteY207" fmla="*/ 1893455 h 2678596"/>
                  <a:gd name="connsiteX208" fmla="*/ 9236 w 6151418"/>
                  <a:gd name="connsiteY208" fmla="*/ 1921164 h 2678596"/>
                  <a:gd name="connsiteX209" fmla="*/ 0 w 6151418"/>
                  <a:gd name="connsiteY209" fmla="*/ 1948873 h 2678596"/>
                  <a:gd name="connsiteX210" fmla="*/ 9236 w 6151418"/>
                  <a:gd name="connsiteY210" fmla="*/ 2447637 h 2678596"/>
                  <a:gd name="connsiteX211" fmla="*/ 18473 w 6151418"/>
                  <a:gd name="connsiteY211" fmla="*/ 2475346 h 2678596"/>
                  <a:gd name="connsiteX212" fmla="*/ 27709 w 6151418"/>
                  <a:gd name="connsiteY212" fmla="*/ 2549237 h 2678596"/>
                  <a:gd name="connsiteX213" fmla="*/ 803563 w 6151418"/>
                  <a:gd name="connsiteY213" fmla="*/ 2558473 h 2678596"/>
                  <a:gd name="connsiteX214" fmla="*/ 858982 w 6151418"/>
                  <a:gd name="connsiteY214" fmla="*/ 2567709 h 2678596"/>
                  <a:gd name="connsiteX215" fmla="*/ 914400 w 6151418"/>
                  <a:gd name="connsiteY215" fmla="*/ 2586182 h 2678596"/>
                  <a:gd name="connsiteX216" fmla="*/ 942109 w 6151418"/>
                  <a:gd name="connsiteY216" fmla="*/ 2595419 h 2678596"/>
                  <a:gd name="connsiteX217" fmla="*/ 997527 w 6151418"/>
                  <a:gd name="connsiteY217" fmla="*/ 2604655 h 2678596"/>
                  <a:gd name="connsiteX218" fmla="*/ 1034473 w 6151418"/>
                  <a:gd name="connsiteY218" fmla="*/ 2623128 h 2678596"/>
                  <a:gd name="connsiteX219" fmla="*/ 1071418 w 6151418"/>
                  <a:gd name="connsiteY219" fmla="*/ 2632364 h 2678596"/>
                  <a:gd name="connsiteX220" fmla="*/ 1099127 w 6151418"/>
                  <a:gd name="connsiteY220" fmla="*/ 2641600 h 2678596"/>
                  <a:gd name="connsiteX221" fmla="*/ 1690254 w 6151418"/>
                  <a:gd name="connsiteY221" fmla="*/ 2650837 h 2678596"/>
                  <a:gd name="connsiteX222" fmla="*/ 2189018 w 6151418"/>
                  <a:gd name="connsiteY222" fmla="*/ 2660073 h 2678596"/>
                  <a:gd name="connsiteX223" fmla="*/ 2512291 w 6151418"/>
                  <a:gd name="connsiteY223" fmla="*/ 2678546 h 2678596"/>
                  <a:gd name="connsiteX224" fmla="*/ 5975927 w 6151418"/>
                  <a:gd name="connsiteY224" fmla="*/ 2660073 h 2678596"/>
                  <a:gd name="connsiteX225" fmla="*/ 6003636 w 6151418"/>
                  <a:gd name="connsiteY225" fmla="*/ 2641600 h 2678596"/>
                  <a:gd name="connsiteX226" fmla="*/ 6040582 w 6151418"/>
                  <a:gd name="connsiteY226" fmla="*/ 2576946 h 2678596"/>
                  <a:gd name="connsiteX227" fmla="*/ 6049818 w 6151418"/>
                  <a:gd name="connsiteY227" fmla="*/ 2549237 h 2678596"/>
                  <a:gd name="connsiteX228" fmla="*/ 6068291 w 6151418"/>
                  <a:gd name="connsiteY228" fmla="*/ 2512291 h 2678596"/>
                  <a:gd name="connsiteX229" fmla="*/ 6077527 w 6151418"/>
                  <a:gd name="connsiteY229" fmla="*/ 2475346 h 2678596"/>
                  <a:gd name="connsiteX230" fmla="*/ 6105236 w 6151418"/>
                  <a:gd name="connsiteY230" fmla="*/ 2346037 h 2678596"/>
                  <a:gd name="connsiteX231" fmla="*/ 6114473 w 6151418"/>
                  <a:gd name="connsiteY231" fmla="*/ 2318328 h 2678596"/>
                  <a:gd name="connsiteX232" fmla="*/ 6142182 w 6151418"/>
                  <a:gd name="connsiteY232" fmla="*/ 2068946 h 2678596"/>
                  <a:gd name="connsiteX233" fmla="*/ 6151418 w 6151418"/>
                  <a:gd name="connsiteY233" fmla="*/ 2041237 h 2678596"/>
                  <a:gd name="connsiteX234" fmla="*/ 6142182 w 6151418"/>
                  <a:gd name="connsiteY234" fmla="*/ 849746 h 2678596"/>
                  <a:gd name="connsiteX235" fmla="*/ 6114473 w 6151418"/>
                  <a:gd name="connsiteY235" fmla="*/ 757382 h 2678596"/>
                  <a:gd name="connsiteX236" fmla="*/ 6105236 w 6151418"/>
                  <a:gd name="connsiteY236" fmla="*/ 692728 h 2678596"/>
                  <a:gd name="connsiteX237" fmla="*/ 6077527 w 6151418"/>
                  <a:gd name="connsiteY237" fmla="*/ 628073 h 2678596"/>
                  <a:gd name="connsiteX238" fmla="*/ 6068291 w 6151418"/>
                  <a:gd name="connsiteY238" fmla="*/ 572655 h 2678596"/>
                  <a:gd name="connsiteX239" fmla="*/ 6022109 w 6151418"/>
                  <a:gd name="connsiteY239" fmla="*/ 489528 h 2678596"/>
                  <a:gd name="connsiteX240" fmla="*/ 6003636 w 6151418"/>
                  <a:gd name="connsiteY240" fmla="*/ 452582 h 2678596"/>
                  <a:gd name="connsiteX241" fmla="*/ 5994400 w 6151418"/>
                  <a:gd name="connsiteY241" fmla="*/ 424873 h 2678596"/>
                  <a:gd name="connsiteX242" fmla="*/ 5902036 w 6151418"/>
                  <a:gd name="connsiteY242" fmla="*/ 323273 h 2678596"/>
                  <a:gd name="connsiteX243" fmla="*/ 5874327 w 6151418"/>
                  <a:gd name="connsiteY243" fmla="*/ 304800 h 2678596"/>
                  <a:gd name="connsiteX244" fmla="*/ 5800436 w 6151418"/>
                  <a:gd name="connsiteY244" fmla="*/ 258619 h 2678596"/>
                  <a:gd name="connsiteX245" fmla="*/ 5726545 w 6151418"/>
                  <a:gd name="connsiteY245" fmla="*/ 203200 h 2678596"/>
                  <a:gd name="connsiteX246" fmla="*/ 5689600 w 6151418"/>
                  <a:gd name="connsiteY246" fmla="*/ 175491 h 2678596"/>
                  <a:gd name="connsiteX247" fmla="*/ 5661891 w 6151418"/>
                  <a:gd name="connsiteY247" fmla="*/ 166255 h 2678596"/>
                  <a:gd name="connsiteX248" fmla="*/ 5588000 w 6151418"/>
                  <a:gd name="connsiteY248" fmla="*/ 138546 h 2678596"/>
                  <a:gd name="connsiteX249" fmla="*/ 5514109 w 6151418"/>
                  <a:gd name="connsiteY249" fmla="*/ 110837 h 2678596"/>
                  <a:gd name="connsiteX250" fmla="*/ 5449454 w 6151418"/>
                  <a:gd name="connsiteY250" fmla="*/ 92364 h 2678596"/>
                  <a:gd name="connsiteX251" fmla="*/ 5375563 w 6151418"/>
                  <a:gd name="connsiteY251" fmla="*/ 46182 h 2678596"/>
                  <a:gd name="connsiteX252" fmla="*/ 5301673 w 6151418"/>
                  <a:gd name="connsiteY252" fmla="*/ 36946 h 2678596"/>
                  <a:gd name="connsiteX253" fmla="*/ 5273963 w 6151418"/>
                  <a:gd name="connsiteY253" fmla="*/ 18473 h 2678596"/>
                  <a:gd name="connsiteX254" fmla="*/ 5209309 w 6151418"/>
                  <a:gd name="connsiteY254" fmla="*/ 9237 h 2678596"/>
                  <a:gd name="connsiteX255" fmla="*/ 5163127 w 6151418"/>
                  <a:gd name="connsiteY255" fmla="*/ 0 h 2678596"/>
                  <a:gd name="connsiteX256" fmla="*/ 4867563 w 6151418"/>
                  <a:gd name="connsiteY256" fmla="*/ 9237 h 2678596"/>
                  <a:gd name="connsiteX257" fmla="*/ 4895273 w 6151418"/>
                  <a:gd name="connsiteY257" fmla="*/ 27709 h 2678596"/>
                  <a:gd name="connsiteX258" fmla="*/ 4932218 w 6151418"/>
                  <a:gd name="connsiteY258" fmla="*/ 36946 h 267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6151418" h="2678596">
                    <a:moveTo>
                      <a:pt x="4932218" y="36946"/>
                    </a:moveTo>
                    <a:cubicBezTo>
                      <a:pt x="4939915" y="53879"/>
                      <a:pt x="4941454" y="98368"/>
                      <a:pt x="4941454" y="129309"/>
                    </a:cubicBezTo>
                    <a:cubicBezTo>
                      <a:pt x="4941454" y="249421"/>
                      <a:pt x="4940208" y="369682"/>
                      <a:pt x="4932218" y="489528"/>
                    </a:cubicBezTo>
                    <a:cubicBezTo>
                      <a:pt x="4930923" y="508957"/>
                      <a:pt x="4919903" y="526473"/>
                      <a:pt x="4913745" y="544946"/>
                    </a:cubicBezTo>
                    <a:lnTo>
                      <a:pt x="4904509" y="572655"/>
                    </a:lnTo>
                    <a:cubicBezTo>
                      <a:pt x="4901430" y="581891"/>
                      <a:pt x="4897634" y="590919"/>
                      <a:pt x="4895273" y="600364"/>
                    </a:cubicBezTo>
                    <a:cubicBezTo>
                      <a:pt x="4894042" y="605286"/>
                      <a:pt x="4882098" y="657072"/>
                      <a:pt x="4876800" y="665019"/>
                    </a:cubicBezTo>
                    <a:cubicBezTo>
                      <a:pt x="4869555" y="675887"/>
                      <a:pt x="4858327" y="683492"/>
                      <a:pt x="4849091" y="692728"/>
                    </a:cubicBezTo>
                    <a:cubicBezTo>
                      <a:pt x="4825664" y="809851"/>
                      <a:pt x="4857056" y="683379"/>
                      <a:pt x="4821382" y="766619"/>
                    </a:cubicBezTo>
                    <a:cubicBezTo>
                      <a:pt x="4816382" y="778287"/>
                      <a:pt x="4817145" y="791896"/>
                      <a:pt x="4812145" y="803564"/>
                    </a:cubicBezTo>
                    <a:cubicBezTo>
                      <a:pt x="4807772" y="813767"/>
                      <a:pt x="4798637" y="821344"/>
                      <a:pt x="4793673" y="831273"/>
                    </a:cubicBezTo>
                    <a:cubicBezTo>
                      <a:pt x="4789319" y="839981"/>
                      <a:pt x="4789266" y="850529"/>
                      <a:pt x="4784436" y="858982"/>
                    </a:cubicBezTo>
                    <a:cubicBezTo>
                      <a:pt x="4768636" y="886631"/>
                      <a:pt x="4750857" y="901798"/>
                      <a:pt x="4729018" y="923637"/>
                    </a:cubicBezTo>
                    <a:cubicBezTo>
                      <a:pt x="4712761" y="972408"/>
                      <a:pt x="4725183" y="943245"/>
                      <a:pt x="4682836" y="1006764"/>
                    </a:cubicBezTo>
                    <a:lnTo>
                      <a:pt x="4664363" y="1034473"/>
                    </a:lnTo>
                    <a:cubicBezTo>
                      <a:pt x="4655106" y="1062245"/>
                      <a:pt x="4656549" y="1066017"/>
                      <a:pt x="4636654" y="1089891"/>
                    </a:cubicBezTo>
                    <a:cubicBezTo>
                      <a:pt x="4628292" y="1099926"/>
                      <a:pt x="4616964" y="1107289"/>
                      <a:pt x="4608945" y="1117600"/>
                    </a:cubicBezTo>
                    <a:cubicBezTo>
                      <a:pt x="4595315" y="1135125"/>
                      <a:pt x="4587699" y="1157320"/>
                      <a:pt x="4572000" y="1173019"/>
                    </a:cubicBezTo>
                    <a:cubicBezTo>
                      <a:pt x="4562764" y="1182255"/>
                      <a:pt x="4552653" y="1190693"/>
                      <a:pt x="4544291" y="1200728"/>
                    </a:cubicBezTo>
                    <a:cubicBezTo>
                      <a:pt x="4537184" y="1209256"/>
                      <a:pt x="4534172" y="1221127"/>
                      <a:pt x="4525818" y="1228437"/>
                    </a:cubicBezTo>
                    <a:cubicBezTo>
                      <a:pt x="4426364" y="1315459"/>
                      <a:pt x="4507221" y="1238769"/>
                      <a:pt x="4442691" y="1274619"/>
                    </a:cubicBezTo>
                    <a:cubicBezTo>
                      <a:pt x="4423284" y="1285401"/>
                      <a:pt x="4405746" y="1299249"/>
                      <a:pt x="4387273" y="1311564"/>
                    </a:cubicBezTo>
                    <a:cubicBezTo>
                      <a:pt x="4378036" y="1317722"/>
                      <a:pt x="4370094" y="1326527"/>
                      <a:pt x="4359563" y="1330037"/>
                    </a:cubicBezTo>
                    <a:lnTo>
                      <a:pt x="4304145" y="1348509"/>
                    </a:lnTo>
                    <a:cubicBezTo>
                      <a:pt x="4270014" y="1399709"/>
                      <a:pt x="4305201" y="1359212"/>
                      <a:pt x="4257963" y="1385455"/>
                    </a:cubicBezTo>
                    <a:cubicBezTo>
                      <a:pt x="4238555" y="1396237"/>
                      <a:pt x="4221018" y="1410085"/>
                      <a:pt x="4202545" y="1422400"/>
                    </a:cubicBezTo>
                    <a:cubicBezTo>
                      <a:pt x="4194444" y="1427801"/>
                      <a:pt x="4183544" y="1427283"/>
                      <a:pt x="4174836" y="1431637"/>
                    </a:cubicBezTo>
                    <a:cubicBezTo>
                      <a:pt x="4164907" y="1436601"/>
                      <a:pt x="4157521" y="1446211"/>
                      <a:pt x="4147127" y="1450109"/>
                    </a:cubicBezTo>
                    <a:cubicBezTo>
                      <a:pt x="4132428" y="1455621"/>
                      <a:pt x="4116091" y="1455215"/>
                      <a:pt x="4100945" y="1459346"/>
                    </a:cubicBezTo>
                    <a:cubicBezTo>
                      <a:pt x="4082159" y="1464470"/>
                      <a:pt x="4064000" y="1471661"/>
                      <a:pt x="4045527" y="1477819"/>
                    </a:cubicBezTo>
                    <a:cubicBezTo>
                      <a:pt x="4036291" y="1480898"/>
                      <a:pt x="4026526" y="1482701"/>
                      <a:pt x="4017818" y="1487055"/>
                    </a:cubicBezTo>
                    <a:cubicBezTo>
                      <a:pt x="4005503" y="1493213"/>
                      <a:pt x="3992828" y="1498697"/>
                      <a:pt x="3980873" y="1505528"/>
                    </a:cubicBezTo>
                    <a:cubicBezTo>
                      <a:pt x="3971235" y="1511035"/>
                      <a:pt x="3963366" y="1519627"/>
                      <a:pt x="3953163" y="1524000"/>
                    </a:cubicBezTo>
                    <a:cubicBezTo>
                      <a:pt x="3941495" y="1529000"/>
                      <a:pt x="3928533" y="1530158"/>
                      <a:pt x="3916218" y="1533237"/>
                    </a:cubicBezTo>
                    <a:cubicBezTo>
                      <a:pt x="3906982" y="1539394"/>
                      <a:pt x="3898712" y="1547336"/>
                      <a:pt x="3888509" y="1551709"/>
                    </a:cubicBezTo>
                    <a:cubicBezTo>
                      <a:pt x="3876841" y="1556710"/>
                      <a:pt x="3863769" y="1557459"/>
                      <a:pt x="3851563" y="1560946"/>
                    </a:cubicBezTo>
                    <a:cubicBezTo>
                      <a:pt x="3842202" y="1563621"/>
                      <a:pt x="3833358" y="1568070"/>
                      <a:pt x="3823854" y="1570182"/>
                    </a:cubicBezTo>
                    <a:cubicBezTo>
                      <a:pt x="3805572" y="1574245"/>
                      <a:pt x="3786718" y="1575356"/>
                      <a:pt x="3768436" y="1579419"/>
                    </a:cubicBezTo>
                    <a:cubicBezTo>
                      <a:pt x="3758932" y="1581531"/>
                      <a:pt x="3750088" y="1585980"/>
                      <a:pt x="3740727" y="1588655"/>
                    </a:cubicBezTo>
                    <a:cubicBezTo>
                      <a:pt x="3728521" y="1592142"/>
                      <a:pt x="3715988" y="1594404"/>
                      <a:pt x="3703782" y="1597891"/>
                    </a:cubicBezTo>
                    <a:cubicBezTo>
                      <a:pt x="3661452" y="1609986"/>
                      <a:pt x="3688837" y="1602472"/>
                      <a:pt x="3648363" y="1625600"/>
                    </a:cubicBezTo>
                    <a:cubicBezTo>
                      <a:pt x="3636408" y="1632431"/>
                      <a:pt x="3623372" y="1637242"/>
                      <a:pt x="3611418" y="1644073"/>
                    </a:cubicBezTo>
                    <a:cubicBezTo>
                      <a:pt x="3561286" y="1672720"/>
                      <a:pt x="3606801" y="1654849"/>
                      <a:pt x="3556000" y="1671782"/>
                    </a:cubicBezTo>
                    <a:cubicBezTo>
                      <a:pt x="3510385" y="1702192"/>
                      <a:pt x="3546026" y="1683512"/>
                      <a:pt x="3482109" y="1699491"/>
                    </a:cubicBezTo>
                    <a:cubicBezTo>
                      <a:pt x="3456185" y="1705972"/>
                      <a:pt x="3433615" y="1718734"/>
                      <a:pt x="3408218" y="1727200"/>
                    </a:cubicBezTo>
                    <a:cubicBezTo>
                      <a:pt x="3375549" y="1738090"/>
                      <a:pt x="3340284" y="1740864"/>
                      <a:pt x="3306618" y="1745673"/>
                    </a:cubicBezTo>
                    <a:cubicBezTo>
                      <a:pt x="3227332" y="1772101"/>
                      <a:pt x="3353548" y="1731631"/>
                      <a:pt x="3223491" y="1764146"/>
                    </a:cubicBezTo>
                    <a:cubicBezTo>
                      <a:pt x="3204600" y="1768869"/>
                      <a:pt x="3187167" y="1778800"/>
                      <a:pt x="3168073" y="1782619"/>
                    </a:cubicBezTo>
                    <a:cubicBezTo>
                      <a:pt x="3152679" y="1785698"/>
                      <a:pt x="3137037" y="1787724"/>
                      <a:pt x="3121891" y="1791855"/>
                    </a:cubicBezTo>
                    <a:cubicBezTo>
                      <a:pt x="3103105" y="1796978"/>
                      <a:pt x="3084946" y="1804170"/>
                      <a:pt x="3066473" y="1810328"/>
                    </a:cubicBezTo>
                    <a:lnTo>
                      <a:pt x="3011054" y="1828800"/>
                    </a:lnTo>
                    <a:cubicBezTo>
                      <a:pt x="3001818" y="1831879"/>
                      <a:pt x="2992983" y="1836660"/>
                      <a:pt x="2983345" y="1838037"/>
                    </a:cubicBezTo>
                    <a:lnTo>
                      <a:pt x="2918691" y="1847273"/>
                    </a:lnTo>
                    <a:cubicBezTo>
                      <a:pt x="2839406" y="1873700"/>
                      <a:pt x="2965621" y="1833231"/>
                      <a:pt x="2835563" y="1865746"/>
                    </a:cubicBezTo>
                    <a:cubicBezTo>
                      <a:pt x="2816672" y="1870469"/>
                      <a:pt x="2798618" y="1878061"/>
                      <a:pt x="2780145" y="1884219"/>
                    </a:cubicBezTo>
                    <a:cubicBezTo>
                      <a:pt x="2770909" y="1887298"/>
                      <a:pt x="2761881" y="1891094"/>
                      <a:pt x="2752436" y="1893455"/>
                    </a:cubicBezTo>
                    <a:cubicBezTo>
                      <a:pt x="2727806" y="1899613"/>
                      <a:pt x="2702631" y="1903900"/>
                      <a:pt x="2678545" y="1911928"/>
                    </a:cubicBezTo>
                    <a:cubicBezTo>
                      <a:pt x="2660072" y="1918085"/>
                      <a:pt x="2642221" y="1926581"/>
                      <a:pt x="2623127" y="1930400"/>
                    </a:cubicBezTo>
                    <a:cubicBezTo>
                      <a:pt x="2607733" y="1933479"/>
                      <a:pt x="2592091" y="1935506"/>
                      <a:pt x="2576945" y="1939637"/>
                    </a:cubicBezTo>
                    <a:cubicBezTo>
                      <a:pt x="2461943" y="1971001"/>
                      <a:pt x="2580953" y="1948204"/>
                      <a:pt x="2466109" y="1967346"/>
                    </a:cubicBezTo>
                    <a:cubicBezTo>
                      <a:pt x="2414950" y="2001453"/>
                      <a:pt x="2462623" y="1975145"/>
                      <a:pt x="2382982" y="1995055"/>
                    </a:cubicBezTo>
                    <a:cubicBezTo>
                      <a:pt x="2364091" y="1999778"/>
                      <a:pt x="2346036" y="2007370"/>
                      <a:pt x="2327563" y="2013528"/>
                    </a:cubicBezTo>
                    <a:lnTo>
                      <a:pt x="2244436" y="2041237"/>
                    </a:lnTo>
                    <a:lnTo>
                      <a:pt x="2216727" y="2050473"/>
                    </a:lnTo>
                    <a:cubicBezTo>
                      <a:pt x="2207491" y="2053552"/>
                      <a:pt x="2198463" y="2057348"/>
                      <a:pt x="2189018" y="2059709"/>
                    </a:cubicBezTo>
                    <a:cubicBezTo>
                      <a:pt x="2176703" y="2062788"/>
                      <a:pt x="2164279" y="2065459"/>
                      <a:pt x="2152073" y="2068946"/>
                    </a:cubicBezTo>
                    <a:cubicBezTo>
                      <a:pt x="2142711" y="2071621"/>
                      <a:pt x="2133725" y="2075507"/>
                      <a:pt x="2124363" y="2078182"/>
                    </a:cubicBezTo>
                    <a:cubicBezTo>
                      <a:pt x="2084926" y="2089450"/>
                      <a:pt x="2084112" y="2087127"/>
                      <a:pt x="2041236" y="2096655"/>
                    </a:cubicBezTo>
                    <a:cubicBezTo>
                      <a:pt x="2028844" y="2099409"/>
                      <a:pt x="2016606" y="2102812"/>
                      <a:pt x="2004291" y="2105891"/>
                    </a:cubicBezTo>
                    <a:cubicBezTo>
                      <a:pt x="1862667" y="2102812"/>
                      <a:pt x="1712890" y="2144112"/>
                      <a:pt x="1579418" y="2096655"/>
                    </a:cubicBezTo>
                    <a:cubicBezTo>
                      <a:pt x="1535808" y="2081149"/>
                      <a:pt x="1583543" y="2004110"/>
                      <a:pt x="1588654" y="1958109"/>
                    </a:cubicBezTo>
                    <a:cubicBezTo>
                      <a:pt x="1589729" y="1948433"/>
                      <a:pt x="1592490" y="1938501"/>
                      <a:pt x="1597891" y="1930400"/>
                    </a:cubicBezTo>
                    <a:cubicBezTo>
                      <a:pt x="1605137" y="1919532"/>
                      <a:pt x="1614971" y="1910283"/>
                      <a:pt x="1625600" y="1902691"/>
                    </a:cubicBezTo>
                    <a:cubicBezTo>
                      <a:pt x="1636804" y="1894688"/>
                      <a:pt x="1649761" y="1889332"/>
                      <a:pt x="1662545" y="1884219"/>
                    </a:cubicBezTo>
                    <a:cubicBezTo>
                      <a:pt x="1727848" y="1858098"/>
                      <a:pt x="1700479" y="1872838"/>
                      <a:pt x="1754909" y="1856509"/>
                    </a:cubicBezTo>
                    <a:cubicBezTo>
                      <a:pt x="1773560" y="1850914"/>
                      <a:pt x="1791854" y="1844195"/>
                      <a:pt x="1810327" y="1838037"/>
                    </a:cubicBezTo>
                    <a:cubicBezTo>
                      <a:pt x="1819563" y="1834958"/>
                      <a:pt x="1829935" y="1834200"/>
                      <a:pt x="1838036" y="1828800"/>
                    </a:cubicBezTo>
                    <a:cubicBezTo>
                      <a:pt x="1917445" y="1775862"/>
                      <a:pt x="1816974" y="1839331"/>
                      <a:pt x="1893454" y="1801091"/>
                    </a:cubicBezTo>
                    <a:cubicBezTo>
                      <a:pt x="1903383" y="1796127"/>
                      <a:pt x="1911019" y="1787127"/>
                      <a:pt x="1921163" y="1782619"/>
                    </a:cubicBezTo>
                    <a:cubicBezTo>
                      <a:pt x="1938957" y="1774711"/>
                      <a:pt x="1959166" y="1772854"/>
                      <a:pt x="1976582" y="1764146"/>
                    </a:cubicBezTo>
                    <a:cubicBezTo>
                      <a:pt x="2009421" y="1747726"/>
                      <a:pt x="2030902" y="1734808"/>
                      <a:pt x="2068945" y="1727200"/>
                    </a:cubicBezTo>
                    <a:cubicBezTo>
                      <a:pt x="2084339" y="1724121"/>
                      <a:pt x="2099897" y="1721771"/>
                      <a:pt x="2115127" y="1717964"/>
                    </a:cubicBezTo>
                    <a:cubicBezTo>
                      <a:pt x="2151029" y="1708989"/>
                      <a:pt x="2146630" y="1702971"/>
                      <a:pt x="2189018" y="1690255"/>
                    </a:cubicBezTo>
                    <a:cubicBezTo>
                      <a:pt x="2204055" y="1685744"/>
                      <a:pt x="2219806" y="1684098"/>
                      <a:pt x="2235200" y="1681019"/>
                    </a:cubicBezTo>
                    <a:cubicBezTo>
                      <a:pt x="2247515" y="1674861"/>
                      <a:pt x="2258957" y="1666503"/>
                      <a:pt x="2272145" y="1662546"/>
                    </a:cubicBezTo>
                    <a:cubicBezTo>
                      <a:pt x="2290083" y="1657164"/>
                      <a:pt x="2309199" y="1656982"/>
                      <a:pt x="2327563" y="1653309"/>
                    </a:cubicBezTo>
                    <a:cubicBezTo>
                      <a:pt x="2340011" y="1650819"/>
                      <a:pt x="2352194" y="1647152"/>
                      <a:pt x="2364509" y="1644073"/>
                    </a:cubicBezTo>
                    <a:cubicBezTo>
                      <a:pt x="2390945" y="1630855"/>
                      <a:pt x="2401981" y="1623159"/>
                      <a:pt x="2429163" y="1616364"/>
                    </a:cubicBezTo>
                    <a:cubicBezTo>
                      <a:pt x="2444393" y="1612557"/>
                      <a:pt x="2460020" y="1610534"/>
                      <a:pt x="2475345" y="1607128"/>
                    </a:cubicBezTo>
                    <a:cubicBezTo>
                      <a:pt x="2487737" y="1604374"/>
                      <a:pt x="2500085" y="1601378"/>
                      <a:pt x="2512291" y="1597891"/>
                    </a:cubicBezTo>
                    <a:cubicBezTo>
                      <a:pt x="2521652" y="1595216"/>
                      <a:pt x="2530496" y="1590767"/>
                      <a:pt x="2540000" y="1588655"/>
                    </a:cubicBezTo>
                    <a:cubicBezTo>
                      <a:pt x="2558282" y="1584593"/>
                      <a:pt x="2576945" y="1582498"/>
                      <a:pt x="2595418" y="1579419"/>
                    </a:cubicBezTo>
                    <a:cubicBezTo>
                      <a:pt x="2727089" y="1535528"/>
                      <a:pt x="2590085" y="1579623"/>
                      <a:pt x="2687782" y="1551709"/>
                    </a:cubicBezTo>
                    <a:cubicBezTo>
                      <a:pt x="2697143" y="1549034"/>
                      <a:pt x="2706130" y="1545148"/>
                      <a:pt x="2715491" y="1542473"/>
                    </a:cubicBezTo>
                    <a:cubicBezTo>
                      <a:pt x="2727697" y="1538986"/>
                      <a:pt x="2740230" y="1536724"/>
                      <a:pt x="2752436" y="1533237"/>
                    </a:cubicBezTo>
                    <a:cubicBezTo>
                      <a:pt x="2761797" y="1530562"/>
                      <a:pt x="2770784" y="1526675"/>
                      <a:pt x="2780145" y="1524000"/>
                    </a:cubicBezTo>
                    <a:cubicBezTo>
                      <a:pt x="2792351" y="1520513"/>
                      <a:pt x="2804932" y="1518412"/>
                      <a:pt x="2817091" y="1514764"/>
                    </a:cubicBezTo>
                    <a:cubicBezTo>
                      <a:pt x="2835742" y="1509169"/>
                      <a:pt x="2854036" y="1502449"/>
                      <a:pt x="2872509" y="1496291"/>
                    </a:cubicBezTo>
                    <a:lnTo>
                      <a:pt x="2900218" y="1487055"/>
                    </a:lnTo>
                    <a:cubicBezTo>
                      <a:pt x="2909454" y="1477819"/>
                      <a:pt x="2921583" y="1470764"/>
                      <a:pt x="2927927" y="1459346"/>
                    </a:cubicBezTo>
                    <a:cubicBezTo>
                      <a:pt x="2937383" y="1442324"/>
                      <a:pt x="2946400" y="1403928"/>
                      <a:pt x="2946400" y="1403928"/>
                    </a:cubicBezTo>
                    <a:cubicBezTo>
                      <a:pt x="2943321" y="1394692"/>
                      <a:pt x="2944766" y="1382301"/>
                      <a:pt x="2937163" y="1376219"/>
                    </a:cubicBezTo>
                    <a:cubicBezTo>
                      <a:pt x="2927251" y="1368289"/>
                      <a:pt x="2912424" y="1370469"/>
                      <a:pt x="2900218" y="1366982"/>
                    </a:cubicBezTo>
                    <a:cubicBezTo>
                      <a:pt x="2890857" y="1364307"/>
                      <a:pt x="2881745" y="1360825"/>
                      <a:pt x="2872509" y="1357746"/>
                    </a:cubicBezTo>
                    <a:cubicBezTo>
                      <a:pt x="2844800" y="1360825"/>
                      <a:pt x="2816882" y="1362399"/>
                      <a:pt x="2789382" y="1366982"/>
                    </a:cubicBezTo>
                    <a:cubicBezTo>
                      <a:pt x="2754564" y="1372785"/>
                      <a:pt x="2765872" y="1378737"/>
                      <a:pt x="2733963" y="1394691"/>
                    </a:cubicBezTo>
                    <a:cubicBezTo>
                      <a:pt x="2715025" y="1404160"/>
                      <a:pt x="2677646" y="1409650"/>
                      <a:pt x="2660073" y="1413164"/>
                    </a:cubicBezTo>
                    <a:cubicBezTo>
                      <a:pt x="2647758" y="1419322"/>
                      <a:pt x="2635911" y="1426523"/>
                      <a:pt x="2623127" y="1431637"/>
                    </a:cubicBezTo>
                    <a:cubicBezTo>
                      <a:pt x="2605048" y="1438869"/>
                      <a:pt x="2586182" y="1443951"/>
                      <a:pt x="2567709" y="1450109"/>
                    </a:cubicBezTo>
                    <a:lnTo>
                      <a:pt x="2512291" y="1468582"/>
                    </a:lnTo>
                    <a:cubicBezTo>
                      <a:pt x="2499976" y="1471661"/>
                      <a:pt x="2487504" y="1474171"/>
                      <a:pt x="2475345" y="1477819"/>
                    </a:cubicBezTo>
                    <a:cubicBezTo>
                      <a:pt x="2456694" y="1483414"/>
                      <a:pt x="2438400" y="1490133"/>
                      <a:pt x="2419927" y="1496291"/>
                    </a:cubicBezTo>
                    <a:cubicBezTo>
                      <a:pt x="2410691" y="1499370"/>
                      <a:pt x="2401765" y="1503619"/>
                      <a:pt x="2392218" y="1505528"/>
                    </a:cubicBezTo>
                    <a:cubicBezTo>
                      <a:pt x="2333588" y="1517253"/>
                      <a:pt x="2361266" y="1510957"/>
                      <a:pt x="2309091" y="1524000"/>
                    </a:cubicBezTo>
                    <a:cubicBezTo>
                      <a:pt x="2260168" y="1556616"/>
                      <a:pt x="2298451" y="1536850"/>
                      <a:pt x="2216727" y="1551709"/>
                    </a:cubicBezTo>
                    <a:cubicBezTo>
                      <a:pt x="2126380" y="1568136"/>
                      <a:pt x="2225538" y="1553229"/>
                      <a:pt x="2152073" y="1570182"/>
                    </a:cubicBezTo>
                    <a:cubicBezTo>
                      <a:pt x="2121479" y="1577242"/>
                      <a:pt x="2090169" y="1581040"/>
                      <a:pt x="2059709" y="1588655"/>
                    </a:cubicBezTo>
                    <a:cubicBezTo>
                      <a:pt x="2047394" y="1591734"/>
                      <a:pt x="2035211" y="1595401"/>
                      <a:pt x="2022763" y="1597891"/>
                    </a:cubicBezTo>
                    <a:cubicBezTo>
                      <a:pt x="2004399" y="1601564"/>
                      <a:pt x="1985657" y="1603204"/>
                      <a:pt x="1967345" y="1607128"/>
                    </a:cubicBezTo>
                    <a:cubicBezTo>
                      <a:pt x="1942520" y="1612448"/>
                      <a:pt x="1893454" y="1625600"/>
                      <a:pt x="1893454" y="1625600"/>
                    </a:cubicBezTo>
                    <a:cubicBezTo>
                      <a:pt x="1828815" y="1668694"/>
                      <a:pt x="1897124" y="1629606"/>
                      <a:pt x="1754909" y="1653309"/>
                    </a:cubicBezTo>
                    <a:cubicBezTo>
                      <a:pt x="1727170" y="1657932"/>
                      <a:pt x="1699506" y="1674088"/>
                      <a:pt x="1671782" y="1681019"/>
                    </a:cubicBezTo>
                    <a:cubicBezTo>
                      <a:pt x="1613716" y="1695535"/>
                      <a:pt x="1647403" y="1688460"/>
                      <a:pt x="1570182" y="1699491"/>
                    </a:cubicBezTo>
                    <a:cubicBezTo>
                      <a:pt x="1491215" y="1725813"/>
                      <a:pt x="1534085" y="1715549"/>
                      <a:pt x="1440873" y="1727200"/>
                    </a:cubicBezTo>
                    <a:cubicBezTo>
                      <a:pt x="1320800" y="1724121"/>
                      <a:pt x="1200631" y="1723677"/>
                      <a:pt x="1080654" y="1717964"/>
                    </a:cubicBezTo>
                    <a:cubicBezTo>
                      <a:pt x="1070929" y="1717501"/>
                      <a:pt x="1058604" y="1716651"/>
                      <a:pt x="1052945" y="1708728"/>
                    </a:cubicBezTo>
                    <a:cubicBezTo>
                      <a:pt x="1041627" y="1692883"/>
                      <a:pt x="1034473" y="1653309"/>
                      <a:pt x="1034473" y="1653309"/>
                    </a:cubicBezTo>
                    <a:cubicBezTo>
                      <a:pt x="1036509" y="1637019"/>
                      <a:pt x="1042177" y="1567600"/>
                      <a:pt x="1052945" y="1542473"/>
                    </a:cubicBezTo>
                    <a:cubicBezTo>
                      <a:pt x="1066799" y="1510146"/>
                      <a:pt x="1096049" y="1493212"/>
                      <a:pt x="1126836" y="1477819"/>
                    </a:cubicBezTo>
                    <a:cubicBezTo>
                      <a:pt x="1139151" y="1471661"/>
                      <a:pt x="1150890" y="1464181"/>
                      <a:pt x="1163782" y="1459346"/>
                    </a:cubicBezTo>
                    <a:cubicBezTo>
                      <a:pt x="1175668" y="1454889"/>
                      <a:pt x="1188521" y="1453596"/>
                      <a:pt x="1200727" y="1450109"/>
                    </a:cubicBezTo>
                    <a:cubicBezTo>
                      <a:pt x="1210088" y="1447434"/>
                      <a:pt x="1219075" y="1443548"/>
                      <a:pt x="1228436" y="1440873"/>
                    </a:cubicBezTo>
                    <a:cubicBezTo>
                      <a:pt x="1240642" y="1437386"/>
                      <a:pt x="1253176" y="1435124"/>
                      <a:pt x="1265382" y="1431637"/>
                    </a:cubicBezTo>
                    <a:cubicBezTo>
                      <a:pt x="1336113" y="1411428"/>
                      <a:pt x="1247945" y="1436308"/>
                      <a:pt x="1320800" y="1403928"/>
                    </a:cubicBezTo>
                    <a:cubicBezTo>
                      <a:pt x="1338594" y="1396020"/>
                      <a:pt x="1357745" y="1391613"/>
                      <a:pt x="1376218" y="1385455"/>
                    </a:cubicBezTo>
                    <a:lnTo>
                      <a:pt x="1403927" y="1376219"/>
                    </a:lnTo>
                    <a:cubicBezTo>
                      <a:pt x="1413163" y="1370061"/>
                      <a:pt x="1421204" y="1361540"/>
                      <a:pt x="1431636" y="1357746"/>
                    </a:cubicBezTo>
                    <a:cubicBezTo>
                      <a:pt x="1455496" y="1349070"/>
                      <a:pt x="1505527" y="1339273"/>
                      <a:pt x="1505527" y="1339273"/>
                    </a:cubicBezTo>
                    <a:cubicBezTo>
                      <a:pt x="1573266" y="1305404"/>
                      <a:pt x="1509872" y="1333050"/>
                      <a:pt x="1588654" y="1311564"/>
                    </a:cubicBezTo>
                    <a:cubicBezTo>
                      <a:pt x="1607440" y="1306441"/>
                      <a:pt x="1625600" y="1299249"/>
                      <a:pt x="1644073" y="1293091"/>
                    </a:cubicBezTo>
                    <a:cubicBezTo>
                      <a:pt x="1653309" y="1290012"/>
                      <a:pt x="1662179" y="1285456"/>
                      <a:pt x="1671782" y="1283855"/>
                    </a:cubicBezTo>
                    <a:lnTo>
                      <a:pt x="1727200" y="1274619"/>
                    </a:lnTo>
                    <a:cubicBezTo>
                      <a:pt x="1784110" y="1236678"/>
                      <a:pt x="1721200" y="1273539"/>
                      <a:pt x="1801091" y="1246909"/>
                    </a:cubicBezTo>
                    <a:cubicBezTo>
                      <a:pt x="1908481" y="1211112"/>
                      <a:pt x="1751421" y="1242874"/>
                      <a:pt x="1893454" y="1219200"/>
                    </a:cubicBezTo>
                    <a:cubicBezTo>
                      <a:pt x="1902690" y="1213043"/>
                      <a:pt x="1911234" y="1205692"/>
                      <a:pt x="1921163" y="1200728"/>
                    </a:cubicBezTo>
                    <a:cubicBezTo>
                      <a:pt x="1936688" y="1192966"/>
                      <a:pt x="1971014" y="1186696"/>
                      <a:pt x="1985818" y="1182255"/>
                    </a:cubicBezTo>
                    <a:cubicBezTo>
                      <a:pt x="2004469" y="1176660"/>
                      <a:pt x="2023820" y="1172490"/>
                      <a:pt x="2041236" y="1163782"/>
                    </a:cubicBezTo>
                    <a:cubicBezTo>
                      <a:pt x="2053551" y="1157624"/>
                      <a:pt x="2065120" y="1149663"/>
                      <a:pt x="2078182" y="1145309"/>
                    </a:cubicBezTo>
                    <a:cubicBezTo>
                      <a:pt x="2093075" y="1140345"/>
                      <a:pt x="2108969" y="1139152"/>
                      <a:pt x="2124363" y="1136073"/>
                    </a:cubicBezTo>
                    <a:cubicBezTo>
                      <a:pt x="2150798" y="1122855"/>
                      <a:pt x="2161836" y="1115159"/>
                      <a:pt x="2189018" y="1108364"/>
                    </a:cubicBezTo>
                    <a:cubicBezTo>
                      <a:pt x="2204248" y="1104557"/>
                      <a:pt x="2219875" y="1102534"/>
                      <a:pt x="2235200" y="1099128"/>
                    </a:cubicBezTo>
                    <a:cubicBezTo>
                      <a:pt x="2247592" y="1096374"/>
                      <a:pt x="2259830" y="1092970"/>
                      <a:pt x="2272145" y="1089891"/>
                    </a:cubicBezTo>
                    <a:cubicBezTo>
                      <a:pt x="2281381" y="1083734"/>
                      <a:pt x="2289925" y="1076383"/>
                      <a:pt x="2299854" y="1071419"/>
                    </a:cubicBezTo>
                    <a:cubicBezTo>
                      <a:pt x="2308562" y="1067065"/>
                      <a:pt x="2318447" y="1065601"/>
                      <a:pt x="2327563" y="1062182"/>
                    </a:cubicBezTo>
                    <a:cubicBezTo>
                      <a:pt x="2343087" y="1056360"/>
                      <a:pt x="2357898" y="1048585"/>
                      <a:pt x="2373745" y="1043709"/>
                    </a:cubicBezTo>
                    <a:cubicBezTo>
                      <a:pt x="2398011" y="1036243"/>
                      <a:pt x="2447636" y="1025237"/>
                      <a:pt x="2447636" y="1025237"/>
                    </a:cubicBezTo>
                    <a:cubicBezTo>
                      <a:pt x="2459951" y="1019079"/>
                      <a:pt x="2471798" y="1011878"/>
                      <a:pt x="2484582" y="1006764"/>
                    </a:cubicBezTo>
                    <a:cubicBezTo>
                      <a:pt x="2502661" y="999532"/>
                      <a:pt x="2540000" y="988291"/>
                      <a:pt x="2540000" y="988291"/>
                    </a:cubicBezTo>
                    <a:cubicBezTo>
                      <a:pt x="2603267" y="925024"/>
                      <a:pt x="2580927" y="954610"/>
                      <a:pt x="2613891" y="905164"/>
                    </a:cubicBezTo>
                    <a:cubicBezTo>
                      <a:pt x="2616970" y="895928"/>
                      <a:pt x="2623127" y="887191"/>
                      <a:pt x="2623127" y="877455"/>
                    </a:cubicBezTo>
                    <a:cubicBezTo>
                      <a:pt x="2623127" y="831396"/>
                      <a:pt x="2587483" y="845973"/>
                      <a:pt x="2549236" y="840509"/>
                    </a:cubicBezTo>
                    <a:cubicBezTo>
                      <a:pt x="2540000" y="837430"/>
                      <a:pt x="2531263" y="831273"/>
                      <a:pt x="2521527" y="831273"/>
                    </a:cubicBezTo>
                    <a:cubicBezTo>
                      <a:pt x="2459655" y="831273"/>
                      <a:pt x="2454047" y="835293"/>
                      <a:pt x="2410691" y="849746"/>
                    </a:cubicBezTo>
                    <a:cubicBezTo>
                      <a:pt x="2401455" y="858982"/>
                      <a:pt x="2394059" y="870532"/>
                      <a:pt x="2382982" y="877455"/>
                    </a:cubicBezTo>
                    <a:cubicBezTo>
                      <a:pt x="2368922" y="886242"/>
                      <a:pt x="2351630" y="888513"/>
                      <a:pt x="2336800" y="895928"/>
                    </a:cubicBezTo>
                    <a:cubicBezTo>
                      <a:pt x="2326871" y="900892"/>
                      <a:pt x="2319020" y="909436"/>
                      <a:pt x="2309091" y="914400"/>
                    </a:cubicBezTo>
                    <a:cubicBezTo>
                      <a:pt x="2300383" y="918754"/>
                      <a:pt x="2290331" y="919802"/>
                      <a:pt x="2281382" y="923637"/>
                    </a:cubicBezTo>
                    <a:cubicBezTo>
                      <a:pt x="2268726" y="929061"/>
                      <a:pt x="2256112" y="934812"/>
                      <a:pt x="2244436" y="942109"/>
                    </a:cubicBezTo>
                    <a:cubicBezTo>
                      <a:pt x="2231382" y="950268"/>
                      <a:pt x="2221558" y="963567"/>
                      <a:pt x="2207491" y="969819"/>
                    </a:cubicBezTo>
                    <a:cubicBezTo>
                      <a:pt x="2193145" y="976195"/>
                      <a:pt x="2176539" y="975248"/>
                      <a:pt x="2161309" y="979055"/>
                    </a:cubicBezTo>
                    <a:cubicBezTo>
                      <a:pt x="2151864" y="981416"/>
                      <a:pt x="2143087" y="986102"/>
                      <a:pt x="2133600" y="988291"/>
                    </a:cubicBezTo>
                    <a:cubicBezTo>
                      <a:pt x="2103006" y="995351"/>
                      <a:pt x="2071022" y="996835"/>
                      <a:pt x="2041236" y="1006764"/>
                    </a:cubicBezTo>
                    <a:cubicBezTo>
                      <a:pt x="2005891" y="1018546"/>
                      <a:pt x="1983772" y="1027494"/>
                      <a:pt x="1948873" y="1034473"/>
                    </a:cubicBezTo>
                    <a:cubicBezTo>
                      <a:pt x="1848582" y="1054530"/>
                      <a:pt x="1936452" y="1033128"/>
                      <a:pt x="1847273" y="1052946"/>
                    </a:cubicBezTo>
                    <a:cubicBezTo>
                      <a:pt x="1764615" y="1071315"/>
                      <a:pt x="1863483" y="1053322"/>
                      <a:pt x="1754909" y="1071419"/>
                    </a:cubicBezTo>
                    <a:cubicBezTo>
                      <a:pt x="1728481" y="1084632"/>
                      <a:pt x="1717430" y="1092334"/>
                      <a:pt x="1690254" y="1099128"/>
                    </a:cubicBezTo>
                    <a:cubicBezTo>
                      <a:pt x="1675024" y="1102936"/>
                      <a:pt x="1659398" y="1104959"/>
                      <a:pt x="1644073" y="1108364"/>
                    </a:cubicBezTo>
                    <a:cubicBezTo>
                      <a:pt x="1631681" y="1111118"/>
                      <a:pt x="1619575" y="1115110"/>
                      <a:pt x="1607127" y="1117600"/>
                    </a:cubicBezTo>
                    <a:cubicBezTo>
                      <a:pt x="1588763" y="1121273"/>
                      <a:pt x="1569991" y="1122774"/>
                      <a:pt x="1551709" y="1126837"/>
                    </a:cubicBezTo>
                    <a:cubicBezTo>
                      <a:pt x="1542205" y="1128949"/>
                      <a:pt x="1533116" y="1132655"/>
                      <a:pt x="1524000" y="1136073"/>
                    </a:cubicBezTo>
                    <a:cubicBezTo>
                      <a:pt x="1508476" y="1141895"/>
                      <a:pt x="1494030" y="1151072"/>
                      <a:pt x="1477818" y="1154546"/>
                    </a:cubicBezTo>
                    <a:cubicBezTo>
                      <a:pt x="1450557" y="1160388"/>
                      <a:pt x="1422290" y="1159839"/>
                      <a:pt x="1394691" y="1163782"/>
                    </a:cubicBezTo>
                    <a:cubicBezTo>
                      <a:pt x="1379150" y="1166002"/>
                      <a:pt x="1364143" y="1171598"/>
                      <a:pt x="1348509" y="1173019"/>
                    </a:cubicBezTo>
                    <a:cubicBezTo>
                      <a:pt x="1165553" y="1189652"/>
                      <a:pt x="1238510" y="1174006"/>
                      <a:pt x="1089891" y="1191491"/>
                    </a:cubicBezTo>
                    <a:cubicBezTo>
                      <a:pt x="993887" y="1202786"/>
                      <a:pt x="1068347" y="1194569"/>
                      <a:pt x="1006763" y="1209964"/>
                    </a:cubicBezTo>
                    <a:cubicBezTo>
                      <a:pt x="991533" y="1213771"/>
                      <a:pt x="975976" y="1216121"/>
                      <a:pt x="960582" y="1219200"/>
                    </a:cubicBezTo>
                    <a:cubicBezTo>
                      <a:pt x="948267" y="1225358"/>
                      <a:pt x="936698" y="1233319"/>
                      <a:pt x="923636" y="1237673"/>
                    </a:cubicBezTo>
                    <a:cubicBezTo>
                      <a:pt x="908743" y="1242637"/>
                      <a:pt x="892779" y="1243503"/>
                      <a:pt x="877454" y="1246909"/>
                    </a:cubicBezTo>
                    <a:cubicBezTo>
                      <a:pt x="865062" y="1249663"/>
                      <a:pt x="852824" y="1253067"/>
                      <a:pt x="840509" y="1256146"/>
                    </a:cubicBezTo>
                    <a:cubicBezTo>
                      <a:pt x="787259" y="1291647"/>
                      <a:pt x="838627" y="1260911"/>
                      <a:pt x="785091" y="1283855"/>
                    </a:cubicBezTo>
                    <a:cubicBezTo>
                      <a:pt x="772435" y="1289279"/>
                      <a:pt x="761037" y="1297493"/>
                      <a:pt x="748145" y="1302328"/>
                    </a:cubicBezTo>
                    <a:cubicBezTo>
                      <a:pt x="733238" y="1307918"/>
                      <a:pt x="677558" y="1318292"/>
                      <a:pt x="665018" y="1320800"/>
                    </a:cubicBezTo>
                    <a:cubicBezTo>
                      <a:pt x="652703" y="1326958"/>
                      <a:pt x="640028" y="1332442"/>
                      <a:pt x="628073" y="1339273"/>
                    </a:cubicBezTo>
                    <a:cubicBezTo>
                      <a:pt x="618435" y="1344781"/>
                      <a:pt x="610292" y="1352782"/>
                      <a:pt x="600363" y="1357746"/>
                    </a:cubicBezTo>
                    <a:cubicBezTo>
                      <a:pt x="591655" y="1362100"/>
                      <a:pt x="581890" y="1363903"/>
                      <a:pt x="572654" y="1366982"/>
                    </a:cubicBezTo>
                    <a:lnTo>
                      <a:pt x="489527" y="1422400"/>
                    </a:lnTo>
                    <a:cubicBezTo>
                      <a:pt x="480291" y="1428558"/>
                      <a:pt x="472349" y="1437363"/>
                      <a:pt x="461818" y="1440873"/>
                    </a:cubicBezTo>
                    <a:lnTo>
                      <a:pt x="434109" y="1450109"/>
                    </a:lnTo>
                    <a:cubicBezTo>
                      <a:pt x="370590" y="1492456"/>
                      <a:pt x="399753" y="1480034"/>
                      <a:pt x="350982" y="1496291"/>
                    </a:cubicBezTo>
                    <a:cubicBezTo>
                      <a:pt x="332509" y="1508606"/>
                      <a:pt x="311262" y="1517538"/>
                      <a:pt x="295563" y="1533237"/>
                    </a:cubicBezTo>
                    <a:lnTo>
                      <a:pt x="240145" y="1588655"/>
                    </a:lnTo>
                    <a:cubicBezTo>
                      <a:pt x="230909" y="1597891"/>
                      <a:pt x="223304" y="1609118"/>
                      <a:pt x="212436" y="1616364"/>
                    </a:cubicBezTo>
                    <a:cubicBezTo>
                      <a:pt x="190507" y="1630983"/>
                      <a:pt x="167830" y="1645362"/>
                      <a:pt x="147782" y="1662546"/>
                    </a:cubicBezTo>
                    <a:cubicBezTo>
                      <a:pt x="137864" y="1671047"/>
                      <a:pt x="128092" y="1679944"/>
                      <a:pt x="120073" y="1690255"/>
                    </a:cubicBezTo>
                    <a:cubicBezTo>
                      <a:pt x="106443" y="1707780"/>
                      <a:pt x="95442" y="1727200"/>
                      <a:pt x="83127" y="1745673"/>
                    </a:cubicBezTo>
                    <a:lnTo>
                      <a:pt x="64654" y="1773382"/>
                    </a:lnTo>
                    <a:lnTo>
                      <a:pt x="46182" y="1801091"/>
                    </a:lnTo>
                    <a:cubicBezTo>
                      <a:pt x="32224" y="1856921"/>
                      <a:pt x="40957" y="1826004"/>
                      <a:pt x="18473" y="1893455"/>
                    </a:cubicBezTo>
                    <a:lnTo>
                      <a:pt x="9236" y="1921164"/>
                    </a:lnTo>
                    <a:lnTo>
                      <a:pt x="0" y="1948873"/>
                    </a:lnTo>
                    <a:cubicBezTo>
                      <a:pt x="3079" y="2115128"/>
                      <a:pt x="3405" y="2281456"/>
                      <a:pt x="9236" y="2447637"/>
                    </a:cubicBezTo>
                    <a:cubicBezTo>
                      <a:pt x="9577" y="2457367"/>
                      <a:pt x="16731" y="2465767"/>
                      <a:pt x="18473" y="2475346"/>
                    </a:cubicBezTo>
                    <a:cubicBezTo>
                      <a:pt x="22913" y="2499768"/>
                      <a:pt x="3025" y="2546623"/>
                      <a:pt x="27709" y="2549237"/>
                    </a:cubicBezTo>
                    <a:cubicBezTo>
                      <a:pt x="284908" y="2576470"/>
                      <a:pt x="544945" y="2555394"/>
                      <a:pt x="803563" y="2558473"/>
                    </a:cubicBezTo>
                    <a:cubicBezTo>
                      <a:pt x="822036" y="2561552"/>
                      <a:pt x="840813" y="2563167"/>
                      <a:pt x="858982" y="2567709"/>
                    </a:cubicBezTo>
                    <a:cubicBezTo>
                      <a:pt x="877873" y="2572432"/>
                      <a:pt x="895927" y="2580024"/>
                      <a:pt x="914400" y="2586182"/>
                    </a:cubicBezTo>
                    <a:cubicBezTo>
                      <a:pt x="923636" y="2589261"/>
                      <a:pt x="932505" y="2593818"/>
                      <a:pt x="942109" y="2595419"/>
                    </a:cubicBezTo>
                    <a:lnTo>
                      <a:pt x="997527" y="2604655"/>
                    </a:lnTo>
                    <a:cubicBezTo>
                      <a:pt x="1009842" y="2610813"/>
                      <a:pt x="1021581" y="2618293"/>
                      <a:pt x="1034473" y="2623128"/>
                    </a:cubicBezTo>
                    <a:cubicBezTo>
                      <a:pt x="1046359" y="2627585"/>
                      <a:pt x="1059212" y="2628877"/>
                      <a:pt x="1071418" y="2632364"/>
                    </a:cubicBezTo>
                    <a:cubicBezTo>
                      <a:pt x="1080779" y="2635039"/>
                      <a:pt x="1089395" y="2641310"/>
                      <a:pt x="1099127" y="2641600"/>
                    </a:cubicBezTo>
                    <a:cubicBezTo>
                      <a:pt x="1296106" y="2647480"/>
                      <a:pt x="1493216" y="2647497"/>
                      <a:pt x="1690254" y="2650837"/>
                    </a:cubicBezTo>
                    <a:lnTo>
                      <a:pt x="2189018" y="2660073"/>
                    </a:lnTo>
                    <a:cubicBezTo>
                      <a:pt x="2320083" y="2676455"/>
                      <a:pt x="2323118" y="2679017"/>
                      <a:pt x="2512291" y="2678546"/>
                    </a:cubicBezTo>
                    <a:lnTo>
                      <a:pt x="5975927" y="2660073"/>
                    </a:lnTo>
                    <a:cubicBezTo>
                      <a:pt x="5985163" y="2653915"/>
                      <a:pt x="5995787" y="2649449"/>
                      <a:pt x="6003636" y="2641600"/>
                    </a:cubicBezTo>
                    <a:cubicBezTo>
                      <a:pt x="6015231" y="2630005"/>
                      <a:pt x="6035149" y="2589623"/>
                      <a:pt x="6040582" y="2576946"/>
                    </a:cubicBezTo>
                    <a:cubicBezTo>
                      <a:pt x="6044417" y="2567997"/>
                      <a:pt x="6045983" y="2558186"/>
                      <a:pt x="6049818" y="2549237"/>
                    </a:cubicBezTo>
                    <a:cubicBezTo>
                      <a:pt x="6055242" y="2536581"/>
                      <a:pt x="6062133" y="2524606"/>
                      <a:pt x="6068291" y="2512291"/>
                    </a:cubicBezTo>
                    <a:cubicBezTo>
                      <a:pt x="6071370" y="2499976"/>
                      <a:pt x="6074867" y="2487758"/>
                      <a:pt x="6077527" y="2475346"/>
                    </a:cubicBezTo>
                    <a:cubicBezTo>
                      <a:pt x="6086609" y="2432962"/>
                      <a:pt x="6093188" y="2388203"/>
                      <a:pt x="6105236" y="2346037"/>
                    </a:cubicBezTo>
                    <a:cubicBezTo>
                      <a:pt x="6107911" y="2336676"/>
                      <a:pt x="6111394" y="2327564"/>
                      <a:pt x="6114473" y="2318328"/>
                    </a:cubicBezTo>
                    <a:cubicBezTo>
                      <a:pt x="6118144" y="2263267"/>
                      <a:pt x="6122620" y="2127635"/>
                      <a:pt x="6142182" y="2068946"/>
                    </a:cubicBezTo>
                    <a:lnTo>
                      <a:pt x="6151418" y="2041237"/>
                    </a:lnTo>
                    <a:cubicBezTo>
                      <a:pt x="6148339" y="1644073"/>
                      <a:pt x="6148022" y="1246879"/>
                      <a:pt x="6142182" y="849746"/>
                    </a:cubicBezTo>
                    <a:cubicBezTo>
                      <a:pt x="6141288" y="788972"/>
                      <a:pt x="6139966" y="795623"/>
                      <a:pt x="6114473" y="757382"/>
                    </a:cubicBezTo>
                    <a:cubicBezTo>
                      <a:pt x="6111394" y="735831"/>
                      <a:pt x="6109506" y="714075"/>
                      <a:pt x="6105236" y="692728"/>
                    </a:cubicBezTo>
                    <a:cubicBezTo>
                      <a:pt x="6100705" y="670075"/>
                      <a:pt x="6087542" y="648103"/>
                      <a:pt x="6077527" y="628073"/>
                    </a:cubicBezTo>
                    <a:cubicBezTo>
                      <a:pt x="6074448" y="609600"/>
                      <a:pt x="6073672" y="590593"/>
                      <a:pt x="6068291" y="572655"/>
                    </a:cubicBezTo>
                    <a:cubicBezTo>
                      <a:pt x="6062514" y="553397"/>
                      <a:pt x="6029882" y="503520"/>
                      <a:pt x="6022109" y="489528"/>
                    </a:cubicBezTo>
                    <a:cubicBezTo>
                      <a:pt x="6015422" y="477492"/>
                      <a:pt x="6009060" y="465238"/>
                      <a:pt x="6003636" y="452582"/>
                    </a:cubicBezTo>
                    <a:cubicBezTo>
                      <a:pt x="5999801" y="443633"/>
                      <a:pt x="5999230" y="433326"/>
                      <a:pt x="5994400" y="424873"/>
                    </a:cubicBezTo>
                    <a:cubicBezTo>
                      <a:pt x="5977834" y="395883"/>
                      <a:pt x="5919305" y="334786"/>
                      <a:pt x="5902036" y="323273"/>
                    </a:cubicBezTo>
                    <a:cubicBezTo>
                      <a:pt x="5892800" y="317115"/>
                      <a:pt x="5883740" y="310683"/>
                      <a:pt x="5874327" y="304800"/>
                    </a:cubicBezTo>
                    <a:cubicBezTo>
                      <a:pt x="5845895" y="287030"/>
                      <a:pt x="5826221" y="277372"/>
                      <a:pt x="5800436" y="258619"/>
                    </a:cubicBezTo>
                    <a:cubicBezTo>
                      <a:pt x="5775537" y="240510"/>
                      <a:pt x="5751175" y="221673"/>
                      <a:pt x="5726545" y="203200"/>
                    </a:cubicBezTo>
                    <a:cubicBezTo>
                      <a:pt x="5714230" y="193964"/>
                      <a:pt x="5704204" y="180359"/>
                      <a:pt x="5689600" y="175491"/>
                    </a:cubicBezTo>
                    <a:lnTo>
                      <a:pt x="5661891" y="166255"/>
                    </a:lnTo>
                    <a:cubicBezTo>
                      <a:pt x="5616276" y="135845"/>
                      <a:pt x="5651917" y="154525"/>
                      <a:pt x="5588000" y="138546"/>
                    </a:cubicBezTo>
                    <a:cubicBezTo>
                      <a:pt x="5567047" y="133308"/>
                      <a:pt x="5531040" y="117186"/>
                      <a:pt x="5514109" y="110837"/>
                    </a:cubicBezTo>
                    <a:cubicBezTo>
                      <a:pt x="5487598" y="100896"/>
                      <a:pt x="5478581" y="99645"/>
                      <a:pt x="5449454" y="92364"/>
                    </a:cubicBezTo>
                    <a:cubicBezTo>
                      <a:pt x="5429843" y="77656"/>
                      <a:pt x="5400921" y="52521"/>
                      <a:pt x="5375563" y="46182"/>
                    </a:cubicBezTo>
                    <a:cubicBezTo>
                      <a:pt x="5351482" y="40162"/>
                      <a:pt x="5326303" y="40025"/>
                      <a:pt x="5301673" y="36946"/>
                    </a:cubicBezTo>
                    <a:cubicBezTo>
                      <a:pt x="5292436" y="30788"/>
                      <a:pt x="5284596" y="21663"/>
                      <a:pt x="5273963" y="18473"/>
                    </a:cubicBezTo>
                    <a:cubicBezTo>
                      <a:pt x="5253111" y="12217"/>
                      <a:pt x="5230783" y="12816"/>
                      <a:pt x="5209309" y="9237"/>
                    </a:cubicBezTo>
                    <a:cubicBezTo>
                      <a:pt x="5193824" y="6656"/>
                      <a:pt x="5178521" y="3079"/>
                      <a:pt x="5163127" y="0"/>
                    </a:cubicBezTo>
                    <a:cubicBezTo>
                      <a:pt x="5064606" y="3079"/>
                      <a:pt x="4965609" y="-906"/>
                      <a:pt x="4867563" y="9237"/>
                    </a:cubicBezTo>
                    <a:cubicBezTo>
                      <a:pt x="4856521" y="10379"/>
                      <a:pt x="4884504" y="25017"/>
                      <a:pt x="4895273" y="27709"/>
                    </a:cubicBezTo>
                    <a:cubicBezTo>
                      <a:pt x="4910207" y="31442"/>
                      <a:pt x="4924521" y="20013"/>
                      <a:pt x="4932218" y="369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3172691" y="3860041"/>
            <a:ext cx="403924" cy="3879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3787171" y="3860041"/>
            <a:ext cx="403924" cy="3879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4946529" y="3860041"/>
            <a:ext cx="403924" cy="3879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5553887" y="3860041"/>
            <a:ext cx="403924" cy="3879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6474681" y="3857197"/>
            <a:ext cx="403924" cy="3879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7161824" y="3857197"/>
            <a:ext cx="403924" cy="3879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4686" r="24319" b="70741"/>
          <a:stretch/>
        </p:blipFill>
        <p:spPr>
          <a:xfrm>
            <a:off x="7903074" y="3860571"/>
            <a:ext cx="403924" cy="38792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8381494" y="3740797"/>
            <a:ext cx="691586" cy="679275"/>
            <a:chOff x="6583194" y="3175046"/>
            <a:chExt cx="1556381" cy="1430524"/>
          </a:xfrm>
        </p:grpSpPr>
        <p:grpSp>
          <p:nvGrpSpPr>
            <p:cNvPr id="34" name="Group 33"/>
            <p:cNvGrpSpPr/>
            <p:nvPr/>
          </p:nvGrpSpPr>
          <p:grpSpPr>
            <a:xfrm rot="5400000">
              <a:off x="6310720" y="3447520"/>
              <a:ext cx="1397028" cy="852079"/>
              <a:chOff x="2818137" y="0"/>
              <a:chExt cx="7592292" cy="563423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l="59016" t="59259" r="32120" b="29293"/>
              <a:stretch/>
            </p:blipFill>
            <p:spPr>
              <a:xfrm>
                <a:off x="2818137" y="0"/>
                <a:ext cx="7592292" cy="5515767"/>
              </a:xfrm>
              <a:prstGeom prst="rect">
                <a:avLst/>
              </a:prstGeom>
            </p:spPr>
          </p:pic>
          <p:sp>
            <p:nvSpPr>
              <p:cNvPr id="39" name="Freeform 38"/>
              <p:cNvSpPr/>
              <p:nvPr/>
            </p:nvSpPr>
            <p:spPr>
              <a:xfrm>
                <a:off x="3195782" y="2955636"/>
                <a:ext cx="6151418" cy="2678596"/>
              </a:xfrm>
              <a:custGeom>
                <a:avLst/>
                <a:gdLst>
                  <a:gd name="connsiteX0" fmla="*/ 4932218 w 6151418"/>
                  <a:gd name="connsiteY0" fmla="*/ 36946 h 2678596"/>
                  <a:gd name="connsiteX1" fmla="*/ 4941454 w 6151418"/>
                  <a:gd name="connsiteY1" fmla="*/ 129309 h 2678596"/>
                  <a:gd name="connsiteX2" fmla="*/ 4932218 w 6151418"/>
                  <a:gd name="connsiteY2" fmla="*/ 489528 h 2678596"/>
                  <a:gd name="connsiteX3" fmla="*/ 4913745 w 6151418"/>
                  <a:gd name="connsiteY3" fmla="*/ 544946 h 2678596"/>
                  <a:gd name="connsiteX4" fmla="*/ 4904509 w 6151418"/>
                  <a:gd name="connsiteY4" fmla="*/ 572655 h 2678596"/>
                  <a:gd name="connsiteX5" fmla="*/ 4895273 w 6151418"/>
                  <a:gd name="connsiteY5" fmla="*/ 600364 h 2678596"/>
                  <a:gd name="connsiteX6" fmla="*/ 4876800 w 6151418"/>
                  <a:gd name="connsiteY6" fmla="*/ 665019 h 2678596"/>
                  <a:gd name="connsiteX7" fmla="*/ 4849091 w 6151418"/>
                  <a:gd name="connsiteY7" fmla="*/ 692728 h 2678596"/>
                  <a:gd name="connsiteX8" fmla="*/ 4821382 w 6151418"/>
                  <a:gd name="connsiteY8" fmla="*/ 766619 h 2678596"/>
                  <a:gd name="connsiteX9" fmla="*/ 4812145 w 6151418"/>
                  <a:gd name="connsiteY9" fmla="*/ 803564 h 2678596"/>
                  <a:gd name="connsiteX10" fmla="*/ 4793673 w 6151418"/>
                  <a:gd name="connsiteY10" fmla="*/ 831273 h 2678596"/>
                  <a:gd name="connsiteX11" fmla="*/ 4784436 w 6151418"/>
                  <a:gd name="connsiteY11" fmla="*/ 858982 h 2678596"/>
                  <a:gd name="connsiteX12" fmla="*/ 4729018 w 6151418"/>
                  <a:gd name="connsiteY12" fmla="*/ 923637 h 2678596"/>
                  <a:gd name="connsiteX13" fmla="*/ 4682836 w 6151418"/>
                  <a:gd name="connsiteY13" fmla="*/ 1006764 h 2678596"/>
                  <a:gd name="connsiteX14" fmla="*/ 4664363 w 6151418"/>
                  <a:gd name="connsiteY14" fmla="*/ 1034473 h 2678596"/>
                  <a:gd name="connsiteX15" fmla="*/ 4636654 w 6151418"/>
                  <a:gd name="connsiteY15" fmla="*/ 1089891 h 2678596"/>
                  <a:gd name="connsiteX16" fmla="*/ 4608945 w 6151418"/>
                  <a:gd name="connsiteY16" fmla="*/ 1117600 h 2678596"/>
                  <a:gd name="connsiteX17" fmla="*/ 4572000 w 6151418"/>
                  <a:gd name="connsiteY17" fmla="*/ 1173019 h 2678596"/>
                  <a:gd name="connsiteX18" fmla="*/ 4544291 w 6151418"/>
                  <a:gd name="connsiteY18" fmla="*/ 1200728 h 2678596"/>
                  <a:gd name="connsiteX19" fmla="*/ 4525818 w 6151418"/>
                  <a:gd name="connsiteY19" fmla="*/ 1228437 h 2678596"/>
                  <a:gd name="connsiteX20" fmla="*/ 4442691 w 6151418"/>
                  <a:gd name="connsiteY20" fmla="*/ 1274619 h 2678596"/>
                  <a:gd name="connsiteX21" fmla="*/ 4387273 w 6151418"/>
                  <a:gd name="connsiteY21" fmla="*/ 1311564 h 2678596"/>
                  <a:gd name="connsiteX22" fmla="*/ 4359563 w 6151418"/>
                  <a:gd name="connsiteY22" fmla="*/ 1330037 h 2678596"/>
                  <a:gd name="connsiteX23" fmla="*/ 4304145 w 6151418"/>
                  <a:gd name="connsiteY23" fmla="*/ 1348509 h 2678596"/>
                  <a:gd name="connsiteX24" fmla="*/ 4257963 w 6151418"/>
                  <a:gd name="connsiteY24" fmla="*/ 1385455 h 2678596"/>
                  <a:gd name="connsiteX25" fmla="*/ 4202545 w 6151418"/>
                  <a:gd name="connsiteY25" fmla="*/ 1422400 h 2678596"/>
                  <a:gd name="connsiteX26" fmla="*/ 4174836 w 6151418"/>
                  <a:gd name="connsiteY26" fmla="*/ 1431637 h 2678596"/>
                  <a:gd name="connsiteX27" fmla="*/ 4147127 w 6151418"/>
                  <a:gd name="connsiteY27" fmla="*/ 1450109 h 2678596"/>
                  <a:gd name="connsiteX28" fmla="*/ 4100945 w 6151418"/>
                  <a:gd name="connsiteY28" fmla="*/ 1459346 h 2678596"/>
                  <a:gd name="connsiteX29" fmla="*/ 4045527 w 6151418"/>
                  <a:gd name="connsiteY29" fmla="*/ 1477819 h 2678596"/>
                  <a:gd name="connsiteX30" fmla="*/ 4017818 w 6151418"/>
                  <a:gd name="connsiteY30" fmla="*/ 1487055 h 2678596"/>
                  <a:gd name="connsiteX31" fmla="*/ 3980873 w 6151418"/>
                  <a:gd name="connsiteY31" fmla="*/ 1505528 h 2678596"/>
                  <a:gd name="connsiteX32" fmla="*/ 3953163 w 6151418"/>
                  <a:gd name="connsiteY32" fmla="*/ 1524000 h 2678596"/>
                  <a:gd name="connsiteX33" fmla="*/ 3916218 w 6151418"/>
                  <a:gd name="connsiteY33" fmla="*/ 1533237 h 2678596"/>
                  <a:gd name="connsiteX34" fmla="*/ 3888509 w 6151418"/>
                  <a:gd name="connsiteY34" fmla="*/ 1551709 h 2678596"/>
                  <a:gd name="connsiteX35" fmla="*/ 3851563 w 6151418"/>
                  <a:gd name="connsiteY35" fmla="*/ 1560946 h 2678596"/>
                  <a:gd name="connsiteX36" fmla="*/ 3823854 w 6151418"/>
                  <a:gd name="connsiteY36" fmla="*/ 1570182 h 2678596"/>
                  <a:gd name="connsiteX37" fmla="*/ 3768436 w 6151418"/>
                  <a:gd name="connsiteY37" fmla="*/ 1579419 h 2678596"/>
                  <a:gd name="connsiteX38" fmla="*/ 3740727 w 6151418"/>
                  <a:gd name="connsiteY38" fmla="*/ 1588655 h 2678596"/>
                  <a:gd name="connsiteX39" fmla="*/ 3703782 w 6151418"/>
                  <a:gd name="connsiteY39" fmla="*/ 1597891 h 2678596"/>
                  <a:gd name="connsiteX40" fmla="*/ 3648363 w 6151418"/>
                  <a:gd name="connsiteY40" fmla="*/ 1625600 h 2678596"/>
                  <a:gd name="connsiteX41" fmla="*/ 3611418 w 6151418"/>
                  <a:gd name="connsiteY41" fmla="*/ 1644073 h 2678596"/>
                  <a:gd name="connsiteX42" fmla="*/ 3556000 w 6151418"/>
                  <a:gd name="connsiteY42" fmla="*/ 1671782 h 2678596"/>
                  <a:gd name="connsiteX43" fmla="*/ 3482109 w 6151418"/>
                  <a:gd name="connsiteY43" fmla="*/ 1699491 h 2678596"/>
                  <a:gd name="connsiteX44" fmla="*/ 3408218 w 6151418"/>
                  <a:gd name="connsiteY44" fmla="*/ 1727200 h 2678596"/>
                  <a:gd name="connsiteX45" fmla="*/ 3306618 w 6151418"/>
                  <a:gd name="connsiteY45" fmla="*/ 1745673 h 2678596"/>
                  <a:gd name="connsiteX46" fmla="*/ 3223491 w 6151418"/>
                  <a:gd name="connsiteY46" fmla="*/ 1764146 h 2678596"/>
                  <a:gd name="connsiteX47" fmla="*/ 3168073 w 6151418"/>
                  <a:gd name="connsiteY47" fmla="*/ 1782619 h 2678596"/>
                  <a:gd name="connsiteX48" fmla="*/ 3121891 w 6151418"/>
                  <a:gd name="connsiteY48" fmla="*/ 1791855 h 2678596"/>
                  <a:gd name="connsiteX49" fmla="*/ 3066473 w 6151418"/>
                  <a:gd name="connsiteY49" fmla="*/ 1810328 h 2678596"/>
                  <a:gd name="connsiteX50" fmla="*/ 3011054 w 6151418"/>
                  <a:gd name="connsiteY50" fmla="*/ 1828800 h 2678596"/>
                  <a:gd name="connsiteX51" fmla="*/ 2983345 w 6151418"/>
                  <a:gd name="connsiteY51" fmla="*/ 1838037 h 2678596"/>
                  <a:gd name="connsiteX52" fmla="*/ 2918691 w 6151418"/>
                  <a:gd name="connsiteY52" fmla="*/ 1847273 h 2678596"/>
                  <a:gd name="connsiteX53" fmla="*/ 2835563 w 6151418"/>
                  <a:gd name="connsiteY53" fmla="*/ 1865746 h 2678596"/>
                  <a:gd name="connsiteX54" fmla="*/ 2780145 w 6151418"/>
                  <a:gd name="connsiteY54" fmla="*/ 1884219 h 2678596"/>
                  <a:gd name="connsiteX55" fmla="*/ 2752436 w 6151418"/>
                  <a:gd name="connsiteY55" fmla="*/ 1893455 h 2678596"/>
                  <a:gd name="connsiteX56" fmla="*/ 2678545 w 6151418"/>
                  <a:gd name="connsiteY56" fmla="*/ 1911928 h 2678596"/>
                  <a:gd name="connsiteX57" fmla="*/ 2623127 w 6151418"/>
                  <a:gd name="connsiteY57" fmla="*/ 1930400 h 2678596"/>
                  <a:gd name="connsiteX58" fmla="*/ 2576945 w 6151418"/>
                  <a:gd name="connsiteY58" fmla="*/ 1939637 h 2678596"/>
                  <a:gd name="connsiteX59" fmla="*/ 2466109 w 6151418"/>
                  <a:gd name="connsiteY59" fmla="*/ 1967346 h 2678596"/>
                  <a:gd name="connsiteX60" fmla="*/ 2382982 w 6151418"/>
                  <a:gd name="connsiteY60" fmla="*/ 1995055 h 2678596"/>
                  <a:gd name="connsiteX61" fmla="*/ 2327563 w 6151418"/>
                  <a:gd name="connsiteY61" fmla="*/ 2013528 h 2678596"/>
                  <a:gd name="connsiteX62" fmla="*/ 2244436 w 6151418"/>
                  <a:gd name="connsiteY62" fmla="*/ 2041237 h 2678596"/>
                  <a:gd name="connsiteX63" fmla="*/ 2216727 w 6151418"/>
                  <a:gd name="connsiteY63" fmla="*/ 2050473 h 2678596"/>
                  <a:gd name="connsiteX64" fmla="*/ 2189018 w 6151418"/>
                  <a:gd name="connsiteY64" fmla="*/ 2059709 h 2678596"/>
                  <a:gd name="connsiteX65" fmla="*/ 2152073 w 6151418"/>
                  <a:gd name="connsiteY65" fmla="*/ 2068946 h 2678596"/>
                  <a:gd name="connsiteX66" fmla="*/ 2124363 w 6151418"/>
                  <a:gd name="connsiteY66" fmla="*/ 2078182 h 2678596"/>
                  <a:gd name="connsiteX67" fmla="*/ 2041236 w 6151418"/>
                  <a:gd name="connsiteY67" fmla="*/ 2096655 h 2678596"/>
                  <a:gd name="connsiteX68" fmla="*/ 2004291 w 6151418"/>
                  <a:gd name="connsiteY68" fmla="*/ 2105891 h 2678596"/>
                  <a:gd name="connsiteX69" fmla="*/ 1579418 w 6151418"/>
                  <a:gd name="connsiteY69" fmla="*/ 2096655 h 2678596"/>
                  <a:gd name="connsiteX70" fmla="*/ 1588654 w 6151418"/>
                  <a:gd name="connsiteY70" fmla="*/ 1958109 h 2678596"/>
                  <a:gd name="connsiteX71" fmla="*/ 1597891 w 6151418"/>
                  <a:gd name="connsiteY71" fmla="*/ 1930400 h 2678596"/>
                  <a:gd name="connsiteX72" fmla="*/ 1625600 w 6151418"/>
                  <a:gd name="connsiteY72" fmla="*/ 1902691 h 2678596"/>
                  <a:gd name="connsiteX73" fmla="*/ 1662545 w 6151418"/>
                  <a:gd name="connsiteY73" fmla="*/ 1884219 h 2678596"/>
                  <a:gd name="connsiteX74" fmla="*/ 1754909 w 6151418"/>
                  <a:gd name="connsiteY74" fmla="*/ 1856509 h 2678596"/>
                  <a:gd name="connsiteX75" fmla="*/ 1810327 w 6151418"/>
                  <a:gd name="connsiteY75" fmla="*/ 1838037 h 2678596"/>
                  <a:gd name="connsiteX76" fmla="*/ 1838036 w 6151418"/>
                  <a:gd name="connsiteY76" fmla="*/ 1828800 h 2678596"/>
                  <a:gd name="connsiteX77" fmla="*/ 1893454 w 6151418"/>
                  <a:gd name="connsiteY77" fmla="*/ 1801091 h 2678596"/>
                  <a:gd name="connsiteX78" fmla="*/ 1921163 w 6151418"/>
                  <a:gd name="connsiteY78" fmla="*/ 1782619 h 2678596"/>
                  <a:gd name="connsiteX79" fmla="*/ 1976582 w 6151418"/>
                  <a:gd name="connsiteY79" fmla="*/ 1764146 h 2678596"/>
                  <a:gd name="connsiteX80" fmla="*/ 2068945 w 6151418"/>
                  <a:gd name="connsiteY80" fmla="*/ 1727200 h 2678596"/>
                  <a:gd name="connsiteX81" fmla="*/ 2115127 w 6151418"/>
                  <a:gd name="connsiteY81" fmla="*/ 1717964 h 2678596"/>
                  <a:gd name="connsiteX82" fmla="*/ 2189018 w 6151418"/>
                  <a:gd name="connsiteY82" fmla="*/ 1690255 h 2678596"/>
                  <a:gd name="connsiteX83" fmla="*/ 2235200 w 6151418"/>
                  <a:gd name="connsiteY83" fmla="*/ 1681019 h 2678596"/>
                  <a:gd name="connsiteX84" fmla="*/ 2272145 w 6151418"/>
                  <a:gd name="connsiteY84" fmla="*/ 1662546 h 2678596"/>
                  <a:gd name="connsiteX85" fmla="*/ 2327563 w 6151418"/>
                  <a:gd name="connsiteY85" fmla="*/ 1653309 h 2678596"/>
                  <a:gd name="connsiteX86" fmla="*/ 2364509 w 6151418"/>
                  <a:gd name="connsiteY86" fmla="*/ 1644073 h 2678596"/>
                  <a:gd name="connsiteX87" fmla="*/ 2429163 w 6151418"/>
                  <a:gd name="connsiteY87" fmla="*/ 1616364 h 2678596"/>
                  <a:gd name="connsiteX88" fmla="*/ 2475345 w 6151418"/>
                  <a:gd name="connsiteY88" fmla="*/ 1607128 h 2678596"/>
                  <a:gd name="connsiteX89" fmla="*/ 2512291 w 6151418"/>
                  <a:gd name="connsiteY89" fmla="*/ 1597891 h 2678596"/>
                  <a:gd name="connsiteX90" fmla="*/ 2540000 w 6151418"/>
                  <a:gd name="connsiteY90" fmla="*/ 1588655 h 2678596"/>
                  <a:gd name="connsiteX91" fmla="*/ 2595418 w 6151418"/>
                  <a:gd name="connsiteY91" fmla="*/ 1579419 h 2678596"/>
                  <a:gd name="connsiteX92" fmla="*/ 2687782 w 6151418"/>
                  <a:gd name="connsiteY92" fmla="*/ 1551709 h 2678596"/>
                  <a:gd name="connsiteX93" fmla="*/ 2715491 w 6151418"/>
                  <a:gd name="connsiteY93" fmla="*/ 1542473 h 2678596"/>
                  <a:gd name="connsiteX94" fmla="*/ 2752436 w 6151418"/>
                  <a:gd name="connsiteY94" fmla="*/ 1533237 h 2678596"/>
                  <a:gd name="connsiteX95" fmla="*/ 2780145 w 6151418"/>
                  <a:gd name="connsiteY95" fmla="*/ 1524000 h 2678596"/>
                  <a:gd name="connsiteX96" fmla="*/ 2817091 w 6151418"/>
                  <a:gd name="connsiteY96" fmla="*/ 1514764 h 2678596"/>
                  <a:gd name="connsiteX97" fmla="*/ 2872509 w 6151418"/>
                  <a:gd name="connsiteY97" fmla="*/ 1496291 h 2678596"/>
                  <a:gd name="connsiteX98" fmla="*/ 2900218 w 6151418"/>
                  <a:gd name="connsiteY98" fmla="*/ 1487055 h 2678596"/>
                  <a:gd name="connsiteX99" fmla="*/ 2927927 w 6151418"/>
                  <a:gd name="connsiteY99" fmla="*/ 1459346 h 2678596"/>
                  <a:gd name="connsiteX100" fmla="*/ 2946400 w 6151418"/>
                  <a:gd name="connsiteY100" fmla="*/ 1403928 h 2678596"/>
                  <a:gd name="connsiteX101" fmla="*/ 2937163 w 6151418"/>
                  <a:gd name="connsiteY101" fmla="*/ 1376219 h 2678596"/>
                  <a:gd name="connsiteX102" fmla="*/ 2900218 w 6151418"/>
                  <a:gd name="connsiteY102" fmla="*/ 1366982 h 2678596"/>
                  <a:gd name="connsiteX103" fmla="*/ 2872509 w 6151418"/>
                  <a:gd name="connsiteY103" fmla="*/ 1357746 h 2678596"/>
                  <a:gd name="connsiteX104" fmla="*/ 2789382 w 6151418"/>
                  <a:gd name="connsiteY104" fmla="*/ 1366982 h 2678596"/>
                  <a:gd name="connsiteX105" fmla="*/ 2733963 w 6151418"/>
                  <a:gd name="connsiteY105" fmla="*/ 1394691 h 2678596"/>
                  <a:gd name="connsiteX106" fmla="*/ 2660073 w 6151418"/>
                  <a:gd name="connsiteY106" fmla="*/ 1413164 h 2678596"/>
                  <a:gd name="connsiteX107" fmla="*/ 2623127 w 6151418"/>
                  <a:gd name="connsiteY107" fmla="*/ 1431637 h 2678596"/>
                  <a:gd name="connsiteX108" fmla="*/ 2567709 w 6151418"/>
                  <a:gd name="connsiteY108" fmla="*/ 1450109 h 2678596"/>
                  <a:gd name="connsiteX109" fmla="*/ 2512291 w 6151418"/>
                  <a:gd name="connsiteY109" fmla="*/ 1468582 h 2678596"/>
                  <a:gd name="connsiteX110" fmla="*/ 2475345 w 6151418"/>
                  <a:gd name="connsiteY110" fmla="*/ 1477819 h 2678596"/>
                  <a:gd name="connsiteX111" fmla="*/ 2419927 w 6151418"/>
                  <a:gd name="connsiteY111" fmla="*/ 1496291 h 2678596"/>
                  <a:gd name="connsiteX112" fmla="*/ 2392218 w 6151418"/>
                  <a:gd name="connsiteY112" fmla="*/ 1505528 h 2678596"/>
                  <a:gd name="connsiteX113" fmla="*/ 2309091 w 6151418"/>
                  <a:gd name="connsiteY113" fmla="*/ 1524000 h 2678596"/>
                  <a:gd name="connsiteX114" fmla="*/ 2216727 w 6151418"/>
                  <a:gd name="connsiteY114" fmla="*/ 1551709 h 2678596"/>
                  <a:gd name="connsiteX115" fmla="*/ 2152073 w 6151418"/>
                  <a:gd name="connsiteY115" fmla="*/ 1570182 h 2678596"/>
                  <a:gd name="connsiteX116" fmla="*/ 2059709 w 6151418"/>
                  <a:gd name="connsiteY116" fmla="*/ 1588655 h 2678596"/>
                  <a:gd name="connsiteX117" fmla="*/ 2022763 w 6151418"/>
                  <a:gd name="connsiteY117" fmla="*/ 1597891 h 2678596"/>
                  <a:gd name="connsiteX118" fmla="*/ 1967345 w 6151418"/>
                  <a:gd name="connsiteY118" fmla="*/ 1607128 h 2678596"/>
                  <a:gd name="connsiteX119" fmla="*/ 1893454 w 6151418"/>
                  <a:gd name="connsiteY119" fmla="*/ 1625600 h 2678596"/>
                  <a:gd name="connsiteX120" fmla="*/ 1754909 w 6151418"/>
                  <a:gd name="connsiteY120" fmla="*/ 1653309 h 2678596"/>
                  <a:gd name="connsiteX121" fmla="*/ 1671782 w 6151418"/>
                  <a:gd name="connsiteY121" fmla="*/ 1681019 h 2678596"/>
                  <a:gd name="connsiteX122" fmla="*/ 1570182 w 6151418"/>
                  <a:gd name="connsiteY122" fmla="*/ 1699491 h 2678596"/>
                  <a:gd name="connsiteX123" fmla="*/ 1440873 w 6151418"/>
                  <a:gd name="connsiteY123" fmla="*/ 1727200 h 2678596"/>
                  <a:gd name="connsiteX124" fmla="*/ 1080654 w 6151418"/>
                  <a:gd name="connsiteY124" fmla="*/ 1717964 h 2678596"/>
                  <a:gd name="connsiteX125" fmla="*/ 1052945 w 6151418"/>
                  <a:gd name="connsiteY125" fmla="*/ 1708728 h 2678596"/>
                  <a:gd name="connsiteX126" fmla="*/ 1034473 w 6151418"/>
                  <a:gd name="connsiteY126" fmla="*/ 1653309 h 2678596"/>
                  <a:gd name="connsiteX127" fmla="*/ 1052945 w 6151418"/>
                  <a:gd name="connsiteY127" fmla="*/ 1542473 h 2678596"/>
                  <a:gd name="connsiteX128" fmla="*/ 1126836 w 6151418"/>
                  <a:gd name="connsiteY128" fmla="*/ 1477819 h 2678596"/>
                  <a:gd name="connsiteX129" fmla="*/ 1163782 w 6151418"/>
                  <a:gd name="connsiteY129" fmla="*/ 1459346 h 2678596"/>
                  <a:gd name="connsiteX130" fmla="*/ 1200727 w 6151418"/>
                  <a:gd name="connsiteY130" fmla="*/ 1450109 h 2678596"/>
                  <a:gd name="connsiteX131" fmla="*/ 1228436 w 6151418"/>
                  <a:gd name="connsiteY131" fmla="*/ 1440873 h 2678596"/>
                  <a:gd name="connsiteX132" fmla="*/ 1265382 w 6151418"/>
                  <a:gd name="connsiteY132" fmla="*/ 1431637 h 2678596"/>
                  <a:gd name="connsiteX133" fmla="*/ 1320800 w 6151418"/>
                  <a:gd name="connsiteY133" fmla="*/ 1403928 h 2678596"/>
                  <a:gd name="connsiteX134" fmla="*/ 1376218 w 6151418"/>
                  <a:gd name="connsiteY134" fmla="*/ 1385455 h 2678596"/>
                  <a:gd name="connsiteX135" fmla="*/ 1403927 w 6151418"/>
                  <a:gd name="connsiteY135" fmla="*/ 1376219 h 2678596"/>
                  <a:gd name="connsiteX136" fmla="*/ 1431636 w 6151418"/>
                  <a:gd name="connsiteY136" fmla="*/ 1357746 h 2678596"/>
                  <a:gd name="connsiteX137" fmla="*/ 1505527 w 6151418"/>
                  <a:gd name="connsiteY137" fmla="*/ 1339273 h 2678596"/>
                  <a:gd name="connsiteX138" fmla="*/ 1588654 w 6151418"/>
                  <a:gd name="connsiteY138" fmla="*/ 1311564 h 2678596"/>
                  <a:gd name="connsiteX139" fmla="*/ 1644073 w 6151418"/>
                  <a:gd name="connsiteY139" fmla="*/ 1293091 h 2678596"/>
                  <a:gd name="connsiteX140" fmla="*/ 1671782 w 6151418"/>
                  <a:gd name="connsiteY140" fmla="*/ 1283855 h 2678596"/>
                  <a:gd name="connsiteX141" fmla="*/ 1727200 w 6151418"/>
                  <a:gd name="connsiteY141" fmla="*/ 1274619 h 2678596"/>
                  <a:gd name="connsiteX142" fmla="*/ 1801091 w 6151418"/>
                  <a:gd name="connsiteY142" fmla="*/ 1246909 h 2678596"/>
                  <a:gd name="connsiteX143" fmla="*/ 1893454 w 6151418"/>
                  <a:gd name="connsiteY143" fmla="*/ 1219200 h 2678596"/>
                  <a:gd name="connsiteX144" fmla="*/ 1921163 w 6151418"/>
                  <a:gd name="connsiteY144" fmla="*/ 1200728 h 2678596"/>
                  <a:gd name="connsiteX145" fmla="*/ 1985818 w 6151418"/>
                  <a:gd name="connsiteY145" fmla="*/ 1182255 h 2678596"/>
                  <a:gd name="connsiteX146" fmla="*/ 2041236 w 6151418"/>
                  <a:gd name="connsiteY146" fmla="*/ 1163782 h 2678596"/>
                  <a:gd name="connsiteX147" fmla="*/ 2078182 w 6151418"/>
                  <a:gd name="connsiteY147" fmla="*/ 1145309 h 2678596"/>
                  <a:gd name="connsiteX148" fmla="*/ 2124363 w 6151418"/>
                  <a:gd name="connsiteY148" fmla="*/ 1136073 h 2678596"/>
                  <a:gd name="connsiteX149" fmla="*/ 2189018 w 6151418"/>
                  <a:gd name="connsiteY149" fmla="*/ 1108364 h 2678596"/>
                  <a:gd name="connsiteX150" fmla="*/ 2235200 w 6151418"/>
                  <a:gd name="connsiteY150" fmla="*/ 1099128 h 2678596"/>
                  <a:gd name="connsiteX151" fmla="*/ 2272145 w 6151418"/>
                  <a:gd name="connsiteY151" fmla="*/ 1089891 h 2678596"/>
                  <a:gd name="connsiteX152" fmla="*/ 2299854 w 6151418"/>
                  <a:gd name="connsiteY152" fmla="*/ 1071419 h 2678596"/>
                  <a:gd name="connsiteX153" fmla="*/ 2327563 w 6151418"/>
                  <a:gd name="connsiteY153" fmla="*/ 1062182 h 2678596"/>
                  <a:gd name="connsiteX154" fmla="*/ 2373745 w 6151418"/>
                  <a:gd name="connsiteY154" fmla="*/ 1043709 h 2678596"/>
                  <a:gd name="connsiteX155" fmla="*/ 2447636 w 6151418"/>
                  <a:gd name="connsiteY155" fmla="*/ 1025237 h 2678596"/>
                  <a:gd name="connsiteX156" fmla="*/ 2484582 w 6151418"/>
                  <a:gd name="connsiteY156" fmla="*/ 1006764 h 2678596"/>
                  <a:gd name="connsiteX157" fmla="*/ 2540000 w 6151418"/>
                  <a:gd name="connsiteY157" fmla="*/ 988291 h 2678596"/>
                  <a:gd name="connsiteX158" fmla="*/ 2613891 w 6151418"/>
                  <a:gd name="connsiteY158" fmla="*/ 905164 h 2678596"/>
                  <a:gd name="connsiteX159" fmla="*/ 2623127 w 6151418"/>
                  <a:gd name="connsiteY159" fmla="*/ 877455 h 2678596"/>
                  <a:gd name="connsiteX160" fmla="*/ 2549236 w 6151418"/>
                  <a:gd name="connsiteY160" fmla="*/ 840509 h 2678596"/>
                  <a:gd name="connsiteX161" fmla="*/ 2521527 w 6151418"/>
                  <a:gd name="connsiteY161" fmla="*/ 831273 h 2678596"/>
                  <a:gd name="connsiteX162" fmla="*/ 2410691 w 6151418"/>
                  <a:gd name="connsiteY162" fmla="*/ 849746 h 2678596"/>
                  <a:gd name="connsiteX163" fmla="*/ 2382982 w 6151418"/>
                  <a:gd name="connsiteY163" fmla="*/ 877455 h 2678596"/>
                  <a:gd name="connsiteX164" fmla="*/ 2336800 w 6151418"/>
                  <a:gd name="connsiteY164" fmla="*/ 895928 h 2678596"/>
                  <a:gd name="connsiteX165" fmla="*/ 2309091 w 6151418"/>
                  <a:gd name="connsiteY165" fmla="*/ 914400 h 2678596"/>
                  <a:gd name="connsiteX166" fmla="*/ 2281382 w 6151418"/>
                  <a:gd name="connsiteY166" fmla="*/ 923637 h 2678596"/>
                  <a:gd name="connsiteX167" fmla="*/ 2244436 w 6151418"/>
                  <a:gd name="connsiteY167" fmla="*/ 942109 h 2678596"/>
                  <a:gd name="connsiteX168" fmla="*/ 2207491 w 6151418"/>
                  <a:gd name="connsiteY168" fmla="*/ 969819 h 2678596"/>
                  <a:gd name="connsiteX169" fmla="*/ 2161309 w 6151418"/>
                  <a:gd name="connsiteY169" fmla="*/ 979055 h 2678596"/>
                  <a:gd name="connsiteX170" fmla="*/ 2133600 w 6151418"/>
                  <a:gd name="connsiteY170" fmla="*/ 988291 h 2678596"/>
                  <a:gd name="connsiteX171" fmla="*/ 2041236 w 6151418"/>
                  <a:gd name="connsiteY171" fmla="*/ 1006764 h 2678596"/>
                  <a:gd name="connsiteX172" fmla="*/ 1948873 w 6151418"/>
                  <a:gd name="connsiteY172" fmla="*/ 1034473 h 2678596"/>
                  <a:gd name="connsiteX173" fmla="*/ 1847273 w 6151418"/>
                  <a:gd name="connsiteY173" fmla="*/ 1052946 h 2678596"/>
                  <a:gd name="connsiteX174" fmla="*/ 1754909 w 6151418"/>
                  <a:gd name="connsiteY174" fmla="*/ 1071419 h 2678596"/>
                  <a:gd name="connsiteX175" fmla="*/ 1690254 w 6151418"/>
                  <a:gd name="connsiteY175" fmla="*/ 1099128 h 2678596"/>
                  <a:gd name="connsiteX176" fmla="*/ 1644073 w 6151418"/>
                  <a:gd name="connsiteY176" fmla="*/ 1108364 h 2678596"/>
                  <a:gd name="connsiteX177" fmla="*/ 1607127 w 6151418"/>
                  <a:gd name="connsiteY177" fmla="*/ 1117600 h 2678596"/>
                  <a:gd name="connsiteX178" fmla="*/ 1551709 w 6151418"/>
                  <a:gd name="connsiteY178" fmla="*/ 1126837 h 2678596"/>
                  <a:gd name="connsiteX179" fmla="*/ 1524000 w 6151418"/>
                  <a:gd name="connsiteY179" fmla="*/ 1136073 h 2678596"/>
                  <a:gd name="connsiteX180" fmla="*/ 1477818 w 6151418"/>
                  <a:gd name="connsiteY180" fmla="*/ 1154546 h 2678596"/>
                  <a:gd name="connsiteX181" fmla="*/ 1394691 w 6151418"/>
                  <a:gd name="connsiteY181" fmla="*/ 1163782 h 2678596"/>
                  <a:gd name="connsiteX182" fmla="*/ 1348509 w 6151418"/>
                  <a:gd name="connsiteY182" fmla="*/ 1173019 h 2678596"/>
                  <a:gd name="connsiteX183" fmla="*/ 1089891 w 6151418"/>
                  <a:gd name="connsiteY183" fmla="*/ 1191491 h 2678596"/>
                  <a:gd name="connsiteX184" fmla="*/ 1006763 w 6151418"/>
                  <a:gd name="connsiteY184" fmla="*/ 1209964 h 2678596"/>
                  <a:gd name="connsiteX185" fmla="*/ 960582 w 6151418"/>
                  <a:gd name="connsiteY185" fmla="*/ 1219200 h 2678596"/>
                  <a:gd name="connsiteX186" fmla="*/ 923636 w 6151418"/>
                  <a:gd name="connsiteY186" fmla="*/ 1237673 h 2678596"/>
                  <a:gd name="connsiteX187" fmla="*/ 877454 w 6151418"/>
                  <a:gd name="connsiteY187" fmla="*/ 1246909 h 2678596"/>
                  <a:gd name="connsiteX188" fmla="*/ 840509 w 6151418"/>
                  <a:gd name="connsiteY188" fmla="*/ 1256146 h 2678596"/>
                  <a:gd name="connsiteX189" fmla="*/ 785091 w 6151418"/>
                  <a:gd name="connsiteY189" fmla="*/ 1283855 h 2678596"/>
                  <a:gd name="connsiteX190" fmla="*/ 748145 w 6151418"/>
                  <a:gd name="connsiteY190" fmla="*/ 1302328 h 2678596"/>
                  <a:gd name="connsiteX191" fmla="*/ 665018 w 6151418"/>
                  <a:gd name="connsiteY191" fmla="*/ 1320800 h 2678596"/>
                  <a:gd name="connsiteX192" fmla="*/ 628073 w 6151418"/>
                  <a:gd name="connsiteY192" fmla="*/ 1339273 h 2678596"/>
                  <a:gd name="connsiteX193" fmla="*/ 600363 w 6151418"/>
                  <a:gd name="connsiteY193" fmla="*/ 1357746 h 2678596"/>
                  <a:gd name="connsiteX194" fmla="*/ 572654 w 6151418"/>
                  <a:gd name="connsiteY194" fmla="*/ 1366982 h 2678596"/>
                  <a:gd name="connsiteX195" fmla="*/ 489527 w 6151418"/>
                  <a:gd name="connsiteY195" fmla="*/ 1422400 h 2678596"/>
                  <a:gd name="connsiteX196" fmla="*/ 461818 w 6151418"/>
                  <a:gd name="connsiteY196" fmla="*/ 1440873 h 2678596"/>
                  <a:gd name="connsiteX197" fmla="*/ 434109 w 6151418"/>
                  <a:gd name="connsiteY197" fmla="*/ 1450109 h 2678596"/>
                  <a:gd name="connsiteX198" fmla="*/ 350982 w 6151418"/>
                  <a:gd name="connsiteY198" fmla="*/ 1496291 h 2678596"/>
                  <a:gd name="connsiteX199" fmla="*/ 295563 w 6151418"/>
                  <a:gd name="connsiteY199" fmla="*/ 1533237 h 2678596"/>
                  <a:gd name="connsiteX200" fmla="*/ 240145 w 6151418"/>
                  <a:gd name="connsiteY200" fmla="*/ 1588655 h 2678596"/>
                  <a:gd name="connsiteX201" fmla="*/ 212436 w 6151418"/>
                  <a:gd name="connsiteY201" fmla="*/ 1616364 h 2678596"/>
                  <a:gd name="connsiteX202" fmla="*/ 147782 w 6151418"/>
                  <a:gd name="connsiteY202" fmla="*/ 1662546 h 2678596"/>
                  <a:gd name="connsiteX203" fmla="*/ 120073 w 6151418"/>
                  <a:gd name="connsiteY203" fmla="*/ 1690255 h 2678596"/>
                  <a:gd name="connsiteX204" fmla="*/ 83127 w 6151418"/>
                  <a:gd name="connsiteY204" fmla="*/ 1745673 h 2678596"/>
                  <a:gd name="connsiteX205" fmla="*/ 64654 w 6151418"/>
                  <a:gd name="connsiteY205" fmla="*/ 1773382 h 2678596"/>
                  <a:gd name="connsiteX206" fmla="*/ 46182 w 6151418"/>
                  <a:gd name="connsiteY206" fmla="*/ 1801091 h 2678596"/>
                  <a:gd name="connsiteX207" fmla="*/ 18473 w 6151418"/>
                  <a:gd name="connsiteY207" fmla="*/ 1893455 h 2678596"/>
                  <a:gd name="connsiteX208" fmla="*/ 9236 w 6151418"/>
                  <a:gd name="connsiteY208" fmla="*/ 1921164 h 2678596"/>
                  <a:gd name="connsiteX209" fmla="*/ 0 w 6151418"/>
                  <a:gd name="connsiteY209" fmla="*/ 1948873 h 2678596"/>
                  <a:gd name="connsiteX210" fmla="*/ 9236 w 6151418"/>
                  <a:gd name="connsiteY210" fmla="*/ 2447637 h 2678596"/>
                  <a:gd name="connsiteX211" fmla="*/ 18473 w 6151418"/>
                  <a:gd name="connsiteY211" fmla="*/ 2475346 h 2678596"/>
                  <a:gd name="connsiteX212" fmla="*/ 27709 w 6151418"/>
                  <a:gd name="connsiteY212" fmla="*/ 2549237 h 2678596"/>
                  <a:gd name="connsiteX213" fmla="*/ 803563 w 6151418"/>
                  <a:gd name="connsiteY213" fmla="*/ 2558473 h 2678596"/>
                  <a:gd name="connsiteX214" fmla="*/ 858982 w 6151418"/>
                  <a:gd name="connsiteY214" fmla="*/ 2567709 h 2678596"/>
                  <a:gd name="connsiteX215" fmla="*/ 914400 w 6151418"/>
                  <a:gd name="connsiteY215" fmla="*/ 2586182 h 2678596"/>
                  <a:gd name="connsiteX216" fmla="*/ 942109 w 6151418"/>
                  <a:gd name="connsiteY216" fmla="*/ 2595419 h 2678596"/>
                  <a:gd name="connsiteX217" fmla="*/ 997527 w 6151418"/>
                  <a:gd name="connsiteY217" fmla="*/ 2604655 h 2678596"/>
                  <a:gd name="connsiteX218" fmla="*/ 1034473 w 6151418"/>
                  <a:gd name="connsiteY218" fmla="*/ 2623128 h 2678596"/>
                  <a:gd name="connsiteX219" fmla="*/ 1071418 w 6151418"/>
                  <a:gd name="connsiteY219" fmla="*/ 2632364 h 2678596"/>
                  <a:gd name="connsiteX220" fmla="*/ 1099127 w 6151418"/>
                  <a:gd name="connsiteY220" fmla="*/ 2641600 h 2678596"/>
                  <a:gd name="connsiteX221" fmla="*/ 1690254 w 6151418"/>
                  <a:gd name="connsiteY221" fmla="*/ 2650837 h 2678596"/>
                  <a:gd name="connsiteX222" fmla="*/ 2189018 w 6151418"/>
                  <a:gd name="connsiteY222" fmla="*/ 2660073 h 2678596"/>
                  <a:gd name="connsiteX223" fmla="*/ 2512291 w 6151418"/>
                  <a:gd name="connsiteY223" fmla="*/ 2678546 h 2678596"/>
                  <a:gd name="connsiteX224" fmla="*/ 5975927 w 6151418"/>
                  <a:gd name="connsiteY224" fmla="*/ 2660073 h 2678596"/>
                  <a:gd name="connsiteX225" fmla="*/ 6003636 w 6151418"/>
                  <a:gd name="connsiteY225" fmla="*/ 2641600 h 2678596"/>
                  <a:gd name="connsiteX226" fmla="*/ 6040582 w 6151418"/>
                  <a:gd name="connsiteY226" fmla="*/ 2576946 h 2678596"/>
                  <a:gd name="connsiteX227" fmla="*/ 6049818 w 6151418"/>
                  <a:gd name="connsiteY227" fmla="*/ 2549237 h 2678596"/>
                  <a:gd name="connsiteX228" fmla="*/ 6068291 w 6151418"/>
                  <a:gd name="connsiteY228" fmla="*/ 2512291 h 2678596"/>
                  <a:gd name="connsiteX229" fmla="*/ 6077527 w 6151418"/>
                  <a:gd name="connsiteY229" fmla="*/ 2475346 h 2678596"/>
                  <a:gd name="connsiteX230" fmla="*/ 6105236 w 6151418"/>
                  <a:gd name="connsiteY230" fmla="*/ 2346037 h 2678596"/>
                  <a:gd name="connsiteX231" fmla="*/ 6114473 w 6151418"/>
                  <a:gd name="connsiteY231" fmla="*/ 2318328 h 2678596"/>
                  <a:gd name="connsiteX232" fmla="*/ 6142182 w 6151418"/>
                  <a:gd name="connsiteY232" fmla="*/ 2068946 h 2678596"/>
                  <a:gd name="connsiteX233" fmla="*/ 6151418 w 6151418"/>
                  <a:gd name="connsiteY233" fmla="*/ 2041237 h 2678596"/>
                  <a:gd name="connsiteX234" fmla="*/ 6142182 w 6151418"/>
                  <a:gd name="connsiteY234" fmla="*/ 849746 h 2678596"/>
                  <a:gd name="connsiteX235" fmla="*/ 6114473 w 6151418"/>
                  <a:gd name="connsiteY235" fmla="*/ 757382 h 2678596"/>
                  <a:gd name="connsiteX236" fmla="*/ 6105236 w 6151418"/>
                  <a:gd name="connsiteY236" fmla="*/ 692728 h 2678596"/>
                  <a:gd name="connsiteX237" fmla="*/ 6077527 w 6151418"/>
                  <a:gd name="connsiteY237" fmla="*/ 628073 h 2678596"/>
                  <a:gd name="connsiteX238" fmla="*/ 6068291 w 6151418"/>
                  <a:gd name="connsiteY238" fmla="*/ 572655 h 2678596"/>
                  <a:gd name="connsiteX239" fmla="*/ 6022109 w 6151418"/>
                  <a:gd name="connsiteY239" fmla="*/ 489528 h 2678596"/>
                  <a:gd name="connsiteX240" fmla="*/ 6003636 w 6151418"/>
                  <a:gd name="connsiteY240" fmla="*/ 452582 h 2678596"/>
                  <a:gd name="connsiteX241" fmla="*/ 5994400 w 6151418"/>
                  <a:gd name="connsiteY241" fmla="*/ 424873 h 2678596"/>
                  <a:gd name="connsiteX242" fmla="*/ 5902036 w 6151418"/>
                  <a:gd name="connsiteY242" fmla="*/ 323273 h 2678596"/>
                  <a:gd name="connsiteX243" fmla="*/ 5874327 w 6151418"/>
                  <a:gd name="connsiteY243" fmla="*/ 304800 h 2678596"/>
                  <a:gd name="connsiteX244" fmla="*/ 5800436 w 6151418"/>
                  <a:gd name="connsiteY244" fmla="*/ 258619 h 2678596"/>
                  <a:gd name="connsiteX245" fmla="*/ 5726545 w 6151418"/>
                  <a:gd name="connsiteY245" fmla="*/ 203200 h 2678596"/>
                  <a:gd name="connsiteX246" fmla="*/ 5689600 w 6151418"/>
                  <a:gd name="connsiteY246" fmla="*/ 175491 h 2678596"/>
                  <a:gd name="connsiteX247" fmla="*/ 5661891 w 6151418"/>
                  <a:gd name="connsiteY247" fmla="*/ 166255 h 2678596"/>
                  <a:gd name="connsiteX248" fmla="*/ 5588000 w 6151418"/>
                  <a:gd name="connsiteY248" fmla="*/ 138546 h 2678596"/>
                  <a:gd name="connsiteX249" fmla="*/ 5514109 w 6151418"/>
                  <a:gd name="connsiteY249" fmla="*/ 110837 h 2678596"/>
                  <a:gd name="connsiteX250" fmla="*/ 5449454 w 6151418"/>
                  <a:gd name="connsiteY250" fmla="*/ 92364 h 2678596"/>
                  <a:gd name="connsiteX251" fmla="*/ 5375563 w 6151418"/>
                  <a:gd name="connsiteY251" fmla="*/ 46182 h 2678596"/>
                  <a:gd name="connsiteX252" fmla="*/ 5301673 w 6151418"/>
                  <a:gd name="connsiteY252" fmla="*/ 36946 h 2678596"/>
                  <a:gd name="connsiteX253" fmla="*/ 5273963 w 6151418"/>
                  <a:gd name="connsiteY253" fmla="*/ 18473 h 2678596"/>
                  <a:gd name="connsiteX254" fmla="*/ 5209309 w 6151418"/>
                  <a:gd name="connsiteY254" fmla="*/ 9237 h 2678596"/>
                  <a:gd name="connsiteX255" fmla="*/ 5163127 w 6151418"/>
                  <a:gd name="connsiteY255" fmla="*/ 0 h 2678596"/>
                  <a:gd name="connsiteX256" fmla="*/ 4867563 w 6151418"/>
                  <a:gd name="connsiteY256" fmla="*/ 9237 h 2678596"/>
                  <a:gd name="connsiteX257" fmla="*/ 4895273 w 6151418"/>
                  <a:gd name="connsiteY257" fmla="*/ 27709 h 2678596"/>
                  <a:gd name="connsiteX258" fmla="*/ 4932218 w 6151418"/>
                  <a:gd name="connsiteY258" fmla="*/ 36946 h 267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6151418" h="2678596">
                    <a:moveTo>
                      <a:pt x="4932218" y="36946"/>
                    </a:moveTo>
                    <a:cubicBezTo>
                      <a:pt x="4939915" y="53879"/>
                      <a:pt x="4941454" y="98368"/>
                      <a:pt x="4941454" y="129309"/>
                    </a:cubicBezTo>
                    <a:cubicBezTo>
                      <a:pt x="4941454" y="249421"/>
                      <a:pt x="4940208" y="369682"/>
                      <a:pt x="4932218" y="489528"/>
                    </a:cubicBezTo>
                    <a:cubicBezTo>
                      <a:pt x="4930923" y="508957"/>
                      <a:pt x="4919903" y="526473"/>
                      <a:pt x="4913745" y="544946"/>
                    </a:cubicBezTo>
                    <a:lnTo>
                      <a:pt x="4904509" y="572655"/>
                    </a:lnTo>
                    <a:cubicBezTo>
                      <a:pt x="4901430" y="581891"/>
                      <a:pt x="4897634" y="590919"/>
                      <a:pt x="4895273" y="600364"/>
                    </a:cubicBezTo>
                    <a:cubicBezTo>
                      <a:pt x="4894042" y="605286"/>
                      <a:pt x="4882098" y="657072"/>
                      <a:pt x="4876800" y="665019"/>
                    </a:cubicBezTo>
                    <a:cubicBezTo>
                      <a:pt x="4869555" y="675887"/>
                      <a:pt x="4858327" y="683492"/>
                      <a:pt x="4849091" y="692728"/>
                    </a:cubicBezTo>
                    <a:cubicBezTo>
                      <a:pt x="4825664" y="809851"/>
                      <a:pt x="4857056" y="683379"/>
                      <a:pt x="4821382" y="766619"/>
                    </a:cubicBezTo>
                    <a:cubicBezTo>
                      <a:pt x="4816382" y="778287"/>
                      <a:pt x="4817145" y="791896"/>
                      <a:pt x="4812145" y="803564"/>
                    </a:cubicBezTo>
                    <a:cubicBezTo>
                      <a:pt x="4807772" y="813767"/>
                      <a:pt x="4798637" y="821344"/>
                      <a:pt x="4793673" y="831273"/>
                    </a:cubicBezTo>
                    <a:cubicBezTo>
                      <a:pt x="4789319" y="839981"/>
                      <a:pt x="4789266" y="850529"/>
                      <a:pt x="4784436" y="858982"/>
                    </a:cubicBezTo>
                    <a:cubicBezTo>
                      <a:pt x="4768636" y="886631"/>
                      <a:pt x="4750857" y="901798"/>
                      <a:pt x="4729018" y="923637"/>
                    </a:cubicBezTo>
                    <a:cubicBezTo>
                      <a:pt x="4712761" y="972408"/>
                      <a:pt x="4725183" y="943245"/>
                      <a:pt x="4682836" y="1006764"/>
                    </a:cubicBezTo>
                    <a:lnTo>
                      <a:pt x="4664363" y="1034473"/>
                    </a:lnTo>
                    <a:cubicBezTo>
                      <a:pt x="4655106" y="1062245"/>
                      <a:pt x="4656549" y="1066017"/>
                      <a:pt x="4636654" y="1089891"/>
                    </a:cubicBezTo>
                    <a:cubicBezTo>
                      <a:pt x="4628292" y="1099926"/>
                      <a:pt x="4616964" y="1107289"/>
                      <a:pt x="4608945" y="1117600"/>
                    </a:cubicBezTo>
                    <a:cubicBezTo>
                      <a:pt x="4595315" y="1135125"/>
                      <a:pt x="4587699" y="1157320"/>
                      <a:pt x="4572000" y="1173019"/>
                    </a:cubicBezTo>
                    <a:cubicBezTo>
                      <a:pt x="4562764" y="1182255"/>
                      <a:pt x="4552653" y="1190693"/>
                      <a:pt x="4544291" y="1200728"/>
                    </a:cubicBezTo>
                    <a:cubicBezTo>
                      <a:pt x="4537184" y="1209256"/>
                      <a:pt x="4534172" y="1221127"/>
                      <a:pt x="4525818" y="1228437"/>
                    </a:cubicBezTo>
                    <a:cubicBezTo>
                      <a:pt x="4426364" y="1315459"/>
                      <a:pt x="4507221" y="1238769"/>
                      <a:pt x="4442691" y="1274619"/>
                    </a:cubicBezTo>
                    <a:cubicBezTo>
                      <a:pt x="4423284" y="1285401"/>
                      <a:pt x="4405746" y="1299249"/>
                      <a:pt x="4387273" y="1311564"/>
                    </a:cubicBezTo>
                    <a:cubicBezTo>
                      <a:pt x="4378036" y="1317722"/>
                      <a:pt x="4370094" y="1326527"/>
                      <a:pt x="4359563" y="1330037"/>
                    </a:cubicBezTo>
                    <a:lnTo>
                      <a:pt x="4304145" y="1348509"/>
                    </a:lnTo>
                    <a:cubicBezTo>
                      <a:pt x="4270014" y="1399709"/>
                      <a:pt x="4305201" y="1359212"/>
                      <a:pt x="4257963" y="1385455"/>
                    </a:cubicBezTo>
                    <a:cubicBezTo>
                      <a:pt x="4238555" y="1396237"/>
                      <a:pt x="4221018" y="1410085"/>
                      <a:pt x="4202545" y="1422400"/>
                    </a:cubicBezTo>
                    <a:cubicBezTo>
                      <a:pt x="4194444" y="1427801"/>
                      <a:pt x="4183544" y="1427283"/>
                      <a:pt x="4174836" y="1431637"/>
                    </a:cubicBezTo>
                    <a:cubicBezTo>
                      <a:pt x="4164907" y="1436601"/>
                      <a:pt x="4157521" y="1446211"/>
                      <a:pt x="4147127" y="1450109"/>
                    </a:cubicBezTo>
                    <a:cubicBezTo>
                      <a:pt x="4132428" y="1455621"/>
                      <a:pt x="4116091" y="1455215"/>
                      <a:pt x="4100945" y="1459346"/>
                    </a:cubicBezTo>
                    <a:cubicBezTo>
                      <a:pt x="4082159" y="1464470"/>
                      <a:pt x="4064000" y="1471661"/>
                      <a:pt x="4045527" y="1477819"/>
                    </a:cubicBezTo>
                    <a:cubicBezTo>
                      <a:pt x="4036291" y="1480898"/>
                      <a:pt x="4026526" y="1482701"/>
                      <a:pt x="4017818" y="1487055"/>
                    </a:cubicBezTo>
                    <a:cubicBezTo>
                      <a:pt x="4005503" y="1493213"/>
                      <a:pt x="3992828" y="1498697"/>
                      <a:pt x="3980873" y="1505528"/>
                    </a:cubicBezTo>
                    <a:cubicBezTo>
                      <a:pt x="3971235" y="1511035"/>
                      <a:pt x="3963366" y="1519627"/>
                      <a:pt x="3953163" y="1524000"/>
                    </a:cubicBezTo>
                    <a:cubicBezTo>
                      <a:pt x="3941495" y="1529000"/>
                      <a:pt x="3928533" y="1530158"/>
                      <a:pt x="3916218" y="1533237"/>
                    </a:cubicBezTo>
                    <a:cubicBezTo>
                      <a:pt x="3906982" y="1539394"/>
                      <a:pt x="3898712" y="1547336"/>
                      <a:pt x="3888509" y="1551709"/>
                    </a:cubicBezTo>
                    <a:cubicBezTo>
                      <a:pt x="3876841" y="1556710"/>
                      <a:pt x="3863769" y="1557459"/>
                      <a:pt x="3851563" y="1560946"/>
                    </a:cubicBezTo>
                    <a:cubicBezTo>
                      <a:pt x="3842202" y="1563621"/>
                      <a:pt x="3833358" y="1568070"/>
                      <a:pt x="3823854" y="1570182"/>
                    </a:cubicBezTo>
                    <a:cubicBezTo>
                      <a:pt x="3805572" y="1574245"/>
                      <a:pt x="3786718" y="1575356"/>
                      <a:pt x="3768436" y="1579419"/>
                    </a:cubicBezTo>
                    <a:cubicBezTo>
                      <a:pt x="3758932" y="1581531"/>
                      <a:pt x="3750088" y="1585980"/>
                      <a:pt x="3740727" y="1588655"/>
                    </a:cubicBezTo>
                    <a:cubicBezTo>
                      <a:pt x="3728521" y="1592142"/>
                      <a:pt x="3715988" y="1594404"/>
                      <a:pt x="3703782" y="1597891"/>
                    </a:cubicBezTo>
                    <a:cubicBezTo>
                      <a:pt x="3661452" y="1609986"/>
                      <a:pt x="3688837" y="1602472"/>
                      <a:pt x="3648363" y="1625600"/>
                    </a:cubicBezTo>
                    <a:cubicBezTo>
                      <a:pt x="3636408" y="1632431"/>
                      <a:pt x="3623372" y="1637242"/>
                      <a:pt x="3611418" y="1644073"/>
                    </a:cubicBezTo>
                    <a:cubicBezTo>
                      <a:pt x="3561286" y="1672720"/>
                      <a:pt x="3606801" y="1654849"/>
                      <a:pt x="3556000" y="1671782"/>
                    </a:cubicBezTo>
                    <a:cubicBezTo>
                      <a:pt x="3510385" y="1702192"/>
                      <a:pt x="3546026" y="1683512"/>
                      <a:pt x="3482109" y="1699491"/>
                    </a:cubicBezTo>
                    <a:cubicBezTo>
                      <a:pt x="3456185" y="1705972"/>
                      <a:pt x="3433615" y="1718734"/>
                      <a:pt x="3408218" y="1727200"/>
                    </a:cubicBezTo>
                    <a:cubicBezTo>
                      <a:pt x="3375549" y="1738090"/>
                      <a:pt x="3340284" y="1740864"/>
                      <a:pt x="3306618" y="1745673"/>
                    </a:cubicBezTo>
                    <a:cubicBezTo>
                      <a:pt x="3227332" y="1772101"/>
                      <a:pt x="3353548" y="1731631"/>
                      <a:pt x="3223491" y="1764146"/>
                    </a:cubicBezTo>
                    <a:cubicBezTo>
                      <a:pt x="3204600" y="1768869"/>
                      <a:pt x="3187167" y="1778800"/>
                      <a:pt x="3168073" y="1782619"/>
                    </a:cubicBezTo>
                    <a:cubicBezTo>
                      <a:pt x="3152679" y="1785698"/>
                      <a:pt x="3137037" y="1787724"/>
                      <a:pt x="3121891" y="1791855"/>
                    </a:cubicBezTo>
                    <a:cubicBezTo>
                      <a:pt x="3103105" y="1796978"/>
                      <a:pt x="3084946" y="1804170"/>
                      <a:pt x="3066473" y="1810328"/>
                    </a:cubicBezTo>
                    <a:lnTo>
                      <a:pt x="3011054" y="1828800"/>
                    </a:lnTo>
                    <a:cubicBezTo>
                      <a:pt x="3001818" y="1831879"/>
                      <a:pt x="2992983" y="1836660"/>
                      <a:pt x="2983345" y="1838037"/>
                    </a:cubicBezTo>
                    <a:lnTo>
                      <a:pt x="2918691" y="1847273"/>
                    </a:lnTo>
                    <a:cubicBezTo>
                      <a:pt x="2839406" y="1873700"/>
                      <a:pt x="2965621" y="1833231"/>
                      <a:pt x="2835563" y="1865746"/>
                    </a:cubicBezTo>
                    <a:cubicBezTo>
                      <a:pt x="2816672" y="1870469"/>
                      <a:pt x="2798618" y="1878061"/>
                      <a:pt x="2780145" y="1884219"/>
                    </a:cubicBezTo>
                    <a:cubicBezTo>
                      <a:pt x="2770909" y="1887298"/>
                      <a:pt x="2761881" y="1891094"/>
                      <a:pt x="2752436" y="1893455"/>
                    </a:cubicBezTo>
                    <a:cubicBezTo>
                      <a:pt x="2727806" y="1899613"/>
                      <a:pt x="2702631" y="1903900"/>
                      <a:pt x="2678545" y="1911928"/>
                    </a:cubicBezTo>
                    <a:cubicBezTo>
                      <a:pt x="2660072" y="1918085"/>
                      <a:pt x="2642221" y="1926581"/>
                      <a:pt x="2623127" y="1930400"/>
                    </a:cubicBezTo>
                    <a:cubicBezTo>
                      <a:pt x="2607733" y="1933479"/>
                      <a:pt x="2592091" y="1935506"/>
                      <a:pt x="2576945" y="1939637"/>
                    </a:cubicBezTo>
                    <a:cubicBezTo>
                      <a:pt x="2461943" y="1971001"/>
                      <a:pt x="2580953" y="1948204"/>
                      <a:pt x="2466109" y="1967346"/>
                    </a:cubicBezTo>
                    <a:cubicBezTo>
                      <a:pt x="2414950" y="2001453"/>
                      <a:pt x="2462623" y="1975145"/>
                      <a:pt x="2382982" y="1995055"/>
                    </a:cubicBezTo>
                    <a:cubicBezTo>
                      <a:pt x="2364091" y="1999778"/>
                      <a:pt x="2346036" y="2007370"/>
                      <a:pt x="2327563" y="2013528"/>
                    </a:cubicBezTo>
                    <a:lnTo>
                      <a:pt x="2244436" y="2041237"/>
                    </a:lnTo>
                    <a:lnTo>
                      <a:pt x="2216727" y="2050473"/>
                    </a:lnTo>
                    <a:cubicBezTo>
                      <a:pt x="2207491" y="2053552"/>
                      <a:pt x="2198463" y="2057348"/>
                      <a:pt x="2189018" y="2059709"/>
                    </a:cubicBezTo>
                    <a:cubicBezTo>
                      <a:pt x="2176703" y="2062788"/>
                      <a:pt x="2164279" y="2065459"/>
                      <a:pt x="2152073" y="2068946"/>
                    </a:cubicBezTo>
                    <a:cubicBezTo>
                      <a:pt x="2142711" y="2071621"/>
                      <a:pt x="2133725" y="2075507"/>
                      <a:pt x="2124363" y="2078182"/>
                    </a:cubicBezTo>
                    <a:cubicBezTo>
                      <a:pt x="2084926" y="2089450"/>
                      <a:pt x="2084112" y="2087127"/>
                      <a:pt x="2041236" y="2096655"/>
                    </a:cubicBezTo>
                    <a:cubicBezTo>
                      <a:pt x="2028844" y="2099409"/>
                      <a:pt x="2016606" y="2102812"/>
                      <a:pt x="2004291" y="2105891"/>
                    </a:cubicBezTo>
                    <a:cubicBezTo>
                      <a:pt x="1862667" y="2102812"/>
                      <a:pt x="1712890" y="2144112"/>
                      <a:pt x="1579418" y="2096655"/>
                    </a:cubicBezTo>
                    <a:cubicBezTo>
                      <a:pt x="1535808" y="2081149"/>
                      <a:pt x="1583543" y="2004110"/>
                      <a:pt x="1588654" y="1958109"/>
                    </a:cubicBezTo>
                    <a:cubicBezTo>
                      <a:pt x="1589729" y="1948433"/>
                      <a:pt x="1592490" y="1938501"/>
                      <a:pt x="1597891" y="1930400"/>
                    </a:cubicBezTo>
                    <a:cubicBezTo>
                      <a:pt x="1605137" y="1919532"/>
                      <a:pt x="1614971" y="1910283"/>
                      <a:pt x="1625600" y="1902691"/>
                    </a:cubicBezTo>
                    <a:cubicBezTo>
                      <a:pt x="1636804" y="1894688"/>
                      <a:pt x="1649761" y="1889332"/>
                      <a:pt x="1662545" y="1884219"/>
                    </a:cubicBezTo>
                    <a:cubicBezTo>
                      <a:pt x="1727848" y="1858098"/>
                      <a:pt x="1700479" y="1872838"/>
                      <a:pt x="1754909" y="1856509"/>
                    </a:cubicBezTo>
                    <a:cubicBezTo>
                      <a:pt x="1773560" y="1850914"/>
                      <a:pt x="1791854" y="1844195"/>
                      <a:pt x="1810327" y="1838037"/>
                    </a:cubicBezTo>
                    <a:cubicBezTo>
                      <a:pt x="1819563" y="1834958"/>
                      <a:pt x="1829935" y="1834200"/>
                      <a:pt x="1838036" y="1828800"/>
                    </a:cubicBezTo>
                    <a:cubicBezTo>
                      <a:pt x="1917445" y="1775862"/>
                      <a:pt x="1816974" y="1839331"/>
                      <a:pt x="1893454" y="1801091"/>
                    </a:cubicBezTo>
                    <a:cubicBezTo>
                      <a:pt x="1903383" y="1796127"/>
                      <a:pt x="1911019" y="1787127"/>
                      <a:pt x="1921163" y="1782619"/>
                    </a:cubicBezTo>
                    <a:cubicBezTo>
                      <a:pt x="1938957" y="1774711"/>
                      <a:pt x="1959166" y="1772854"/>
                      <a:pt x="1976582" y="1764146"/>
                    </a:cubicBezTo>
                    <a:cubicBezTo>
                      <a:pt x="2009421" y="1747726"/>
                      <a:pt x="2030902" y="1734808"/>
                      <a:pt x="2068945" y="1727200"/>
                    </a:cubicBezTo>
                    <a:cubicBezTo>
                      <a:pt x="2084339" y="1724121"/>
                      <a:pt x="2099897" y="1721771"/>
                      <a:pt x="2115127" y="1717964"/>
                    </a:cubicBezTo>
                    <a:cubicBezTo>
                      <a:pt x="2151029" y="1708989"/>
                      <a:pt x="2146630" y="1702971"/>
                      <a:pt x="2189018" y="1690255"/>
                    </a:cubicBezTo>
                    <a:cubicBezTo>
                      <a:pt x="2204055" y="1685744"/>
                      <a:pt x="2219806" y="1684098"/>
                      <a:pt x="2235200" y="1681019"/>
                    </a:cubicBezTo>
                    <a:cubicBezTo>
                      <a:pt x="2247515" y="1674861"/>
                      <a:pt x="2258957" y="1666503"/>
                      <a:pt x="2272145" y="1662546"/>
                    </a:cubicBezTo>
                    <a:cubicBezTo>
                      <a:pt x="2290083" y="1657164"/>
                      <a:pt x="2309199" y="1656982"/>
                      <a:pt x="2327563" y="1653309"/>
                    </a:cubicBezTo>
                    <a:cubicBezTo>
                      <a:pt x="2340011" y="1650819"/>
                      <a:pt x="2352194" y="1647152"/>
                      <a:pt x="2364509" y="1644073"/>
                    </a:cubicBezTo>
                    <a:cubicBezTo>
                      <a:pt x="2390945" y="1630855"/>
                      <a:pt x="2401981" y="1623159"/>
                      <a:pt x="2429163" y="1616364"/>
                    </a:cubicBezTo>
                    <a:cubicBezTo>
                      <a:pt x="2444393" y="1612557"/>
                      <a:pt x="2460020" y="1610534"/>
                      <a:pt x="2475345" y="1607128"/>
                    </a:cubicBezTo>
                    <a:cubicBezTo>
                      <a:pt x="2487737" y="1604374"/>
                      <a:pt x="2500085" y="1601378"/>
                      <a:pt x="2512291" y="1597891"/>
                    </a:cubicBezTo>
                    <a:cubicBezTo>
                      <a:pt x="2521652" y="1595216"/>
                      <a:pt x="2530496" y="1590767"/>
                      <a:pt x="2540000" y="1588655"/>
                    </a:cubicBezTo>
                    <a:cubicBezTo>
                      <a:pt x="2558282" y="1584593"/>
                      <a:pt x="2576945" y="1582498"/>
                      <a:pt x="2595418" y="1579419"/>
                    </a:cubicBezTo>
                    <a:cubicBezTo>
                      <a:pt x="2727089" y="1535528"/>
                      <a:pt x="2590085" y="1579623"/>
                      <a:pt x="2687782" y="1551709"/>
                    </a:cubicBezTo>
                    <a:cubicBezTo>
                      <a:pt x="2697143" y="1549034"/>
                      <a:pt x="2706130" y="1545148"/>
                      <a:pt x="2715491" y="1542473"/>
                    </a:cubicBezTo>
                    <a:cubicBezTo>
                      <a:pt x="2727697" y="1538986"/>
                      <a:pt x="2740230" y="1536724"/>
                      <a:pt x="2752436" y="1533237"/>
                    </a:cubicBezTo>
                    <a:cubicBezTo>
                      <a:pt x="2761797" y="1530562"/>
                      <a:pt x="2770784" y="1526675"/>
                      <a:pt x="2780145" y="1524000"/>
                    </a:cubicBezTo>
                    <a:cubicBezTo>
                      <a:pt x="2792351" y="1520513"/>
                      <a:pt x="2804932" y="1518412"/>
                      <a:pt x="2817091" y="1514764"/>
                    </a:cubicBezTo>
                    <a:cubicBezTo>
                      <a:pt x="2835742" y="1509169"/>
                      <a:pt x="2854036" y="1502449"/>
                      <a:pt x="2872509" y="1496291"/>
                    </a:cubicBezTo>
                    <a:lnTo>
                      <a:pt x="2900218" y="1487055"/>
                    </a:lnTo>
                    <a:cubicBezTo>
                      <a:pt x="2909454" y="1477819"/>
                      <a:pt x="2921583" y="1470764"/>
                      <a:pt x="2927927" y="1459346"/>
                    </a:cubicBezTo>
                    <a:cubicBezTo>
                      <a:pt x="2937383" y="1442324"/>
                      <a:pt x="2946400" y="1403928"/>
                      <a:pt x="2946400" y="1403928"/>
                    </a:cubicBezTo>
                    <a:cubicBezTo>
                      <a:pt x="2943321" y="1394692"/>
                      <a:pt x="2944766" y="1382301"/>
                      <a:pt x="2937163" y="1376219"/>
                    </a:cubicBezTo>
                    <a:cubicBezTo>
                      <a:pt x="2927251" y="1368289"/>
                      <a:pt x="2912424" y="1370469"/>
                      <a:pt x="2900218" y="1366982"/>
                    </a:cubicBezTo>
                    <a:cubicBezTo>
                      <a:pt x="2890857" y="1364307"/>
                      <a:pt x="2881745" y="1360825"/>
                      <a:pt x="2872509" y="1357746"/>
                    </a:cubicBezTo>
                    <a:cubicBezTo>
                      <a:pt x="2844800" y="1360825"/>
                      <a:pt x="2816882" y="1362399"/>
                      <a:pt x="2789382" y="1366982"/>
                    </a:cubicBezTo>
                    <a:cubicBezTo>
                      <a:pt x="2754564" y="1372785"/>
                      <a:pt x="2765872" y="1378737"/>
                      <a:pt x="2733963" y="1394691"/>
                    </a:cubicBezTo>
                    <a:cubicBezTo>
                      <a:pt x="2715025" y="1404160"/>
                      <a:pt x="2677646" y="1409650"/>
                      <a:pt x="2660073" y="1413164"/>
                    </a:cubicBezTo>
                    <a:cubicBezTo>
                      <a:pt x="2647758" y="1419322"/>
                      <a:pt x="2635911" y="1426523"/>
                      <a:pt x="2623127" y="1431637"/>
                    </a:cubicBezTo>
                    <a:cubicBezTo>
                      <a:pt x="2605048" y="1438869"/>
                      <a:pt x="2586182" y="1443951"/>
                      <a:pt x="2567709" y="1450109"/>
                    </a:cubicBezTo>
                    <a:lnTo>
                      <a:pt x="2512291" y="1468582"/>
                    </a:lnTo>
                    <a:cubicBezTo>
                      <a:pt x="2499976" y="1471661"/>
                      <a:pt x="2487504" y="1474171"/>
                      <a:pt x="2475345" y="1477819"/>
                    </a:cubicBezTo>
                    <a:cubicBezTo>
                      <a:pt x="2456694" y="1483414"/>
                      <a:pt x="2438400" y="1490133"/>
                      <a:pt x="2419927" y="1496291"/>
                    </a:cubicBezTo>
                    <a:cubicBezTo>
                      <a:pt x="2410691" y="1499370"/>
                      <a:pt x="2401765" y="1503619"/>
                      <a:pt x="2392218" y="1505528"/>
                    </a:cubicBezTo>
                    <a:cubicBezTo>
                      <a:pt x="2333588" y="1517253"/>
                      <a:pt x="2361266" y="1510957"/>
                      <a:pt x="2309091" y="1524000"/>
                    </a:cubicBezTo>
                    <a:cubicBezTo>
                      <a:pt x="2260168" y="1556616"/>
                      <a:pt x="2298451" y="1536850"/>
                      <a:pt x="2216727" y="1551709"/>
                    </a:cubicBezTo>
                    <a:cubicBezTo>
                      <a:pt x="2126380" y="1568136"/>
                      <a:pt x="2225538" y="1553229"/>
                      <a:pt x="2152073" y="1570182"/>
                    </a:cubicBezTo>
                    <a:cubicBezTo>
                      <a:pt x="2121479" y="1577242"/>
                      <a:pt x="2090169" y="1581040"/>
                      <a:pt x="2059709" y="1588655"/>
                    </a:cubicBezTo>
                    <a:cubicBezTo>
                      <a:pt x="2047394" y="1591734"/>
                      <a:pt x="2035211" y="1595401"/>
                      <a:pt x="2022763" y="1597891"/>
                    </a:cubicBezTo>
                    <a:cubicBezTo>
                      <a:pt x="2004399" y="1601564"/>
                      <a:pt x="1985657" y="1603204"/>
                      <a:pt x="1967345" y="1607128"/>
                    </a:cubicBezTo>
                    <a:cubicBezTo>
                      <a:pt x="1942520" y="1612448"/>
                      <a:pt x="1893454" y="1625600"/>
                      <a:pt x="1893454" y="1625600"/>
                    </a:cubicBezTo>
                    <a:cubicBezTo>
                      <a:pt x="1828815" y="1668694"/>
                      <a:pt x="1897124" y="1629606"/>
                      <a:pt x="1754909" y="1653309"/>
                    </a:cubicBezTo>
                    <a:cubicBezTo>
                      <a:pt x="1727170" y="1657932"/>
                      <a:pt x="1699506" y="1674088"/>
                      <a:pt x="1671782" y="1681019"/>
                    </a:cubicBezTo>
                    <a:cubicBezTo>
                      <a:pt x="1613716" y="1695535"/>
                      <a:pt x="1647403" y="1688460"/>
                      <a:pt x="1570182" y="1699491"/>
                    </a:cubicBezTo>
                    <a:cubicBezTo>
                      <a:pt x="1491215" y="1725813"/>
                      <a:pt x="1534085" y="1715549"/>
                      <a:pt x="1440873" y="1727200"/>
                    </a:cubicBezTo>
                    <a:cubicBezTo>
                      <a:pt x="1320800" y="1724121"/>
                      <a:pt x="1200631" y="1723677"/>
                      <a:pt x="1080654" y="1717964"/>
                    </a:cubicBezTo>
                    <a:cubicBezTo>
                      <a:pt x="1070929" y="1717501"/>
                      <a:pt x="1058604" y="1716651"/>
                      <a:pt x="1052945" y="1708728"/>
                    </a:cubicBezTo>
                    <a:cubicBezTo>
                      <a:pt x="1041627" y="1692883"/>
                      <a:pt x="1034473" y="1653309"/>
                      <a:pt x="1034473" y="1653309"/>
                    </a:cubicBezTo>
                    <a:cubicBezTo>
                      <a:pt x="1036509" y="1637019"/>
                      <a:pt x="1042177" y="1567600"/>
                      <a:pt x="1052945" y="1542473"/>
                    </a:cubicBezTo>
                    <a:cubicBezTo>
                      <a:pt x="1066799" y="1510146"/>
                      <a:pt x="1096049" y="1493212"/>
                      <a:pt x="1126836" y="1477819"/>
                    </a:cubicBezTo>
                    <a:cubicBezTo>
                      <a:pt x="1139151" y="1471661"/>
                      <a:pt x="1150890" y="1464181"/>
                      <a:pt x="1163782" y="1459346"/>
                    </a:cubicBezTo>
                    <a:cubicBezTo>
                      <a:pt x="1175668" y="1454889"/>
                      <a:pt x="1188521" y="1453596"/>
                      <a:pt x="1200727" y="1450109"/>
                    </a:cubicBezTo>
                    <a:cubicBezTo>
                      <a:pt x="1210088" y="1447434"/>
                      <a:pt x="1219075" y="1443548"/>
                      <a:pt x="1228436" y="1440873"/>
                    </a:cubicBezTo>
                    <a:cubicBezTo>
                      <a:pt x="1240642" y="1437386"/>
                      <a:pt x="1253176" y="1435124"/>
                      <a:pt x="1265382" y="1431637"/>
                    </a:cubicBezTo>
                    <a:cubicBezTo>
                      <a:pt x="1336113" y="1411428"/>
                      <a:pt x="1247945" y="1436308"/>
                      <a:pt x="1320800" y="1403928"/>
                    </a:cubicBezTo>
                    <a:cubicBezTo>
                      <a:pt x="1338594" y="1396020"/>
                      <a:pt x="1357745" y="1391613"/>
                      <a:pt x="1376218" y="1385455"/>
                    </a:cubicBezTo>
                    <a:lnTo>
                      <a:pt x="1403927" y="1376219"/>
                    </a:lnTo>
                    <a:cubicBezTo>
                      <a:pt x="1413163" y="1370061"/>
                      <a:pt x="1421204" y="1361540"/>
                      <a:pt x="1431636" y="1357746"/>
                    </a:cubicBezTo>
                    <a:cubicBezTo>
                      <a:pt x="1455496" y="1349070"/>
                      <a:pt x="1505527" y="1339273"/>
                      <a:pt x="1505527" y="1339273"/>
                    </a:cubicBezTo>
                    <a:cubicBezTo>
                      <a:pt x="1573266" y="1305404"/>
                      <a:pt x="1509872" y="1333050"/>
                      <a:pt x="1588654" y="1311564"/>
                    </a:cubicBezTo>
                    <a:cubicBezTo>
                      <a:pt x="1607440" y="1306441"/>
                      <a:pt x="1625600" y="1299249"/>
                      <a:pt x="1644073" y="1293091"/>
                    </a:cubicBezTo>
                    <a:cubicBezTo>
                      <a:pt x="1653309" y="1290012"/>
                      <a:pt x="1662179" y="1285456"/>
                      <a:pt x="1671782" y="1283855"/>
                    </a:cubicBezTo>
                    <a:lnTo>
                      <a:pt x="1727200" y="1274619"/>
                    </a:lnTo>
                    <a:cubicBezTo>
                      <a:pt x="1784110" y="1236678"/>
                      <a:pt x="1721200" y="1273539"/>
                      <a:pt x="1801091" y="1246909"/>
                    </a:cubicBezTo>
                    <a:cubicBezTo>
                      <a:pt x="1908481" y="1211112"/>
                      <a:pt x="1751421" y="1242874"/>
                      <a:pt x="1893454" y="1219200"/>
                    </a:cubicBezTo>
                    <a:cubicBezTo>
                      <a:pt x="1902690" y="1213043"/>
                      <a:pt x="1911234" y="1205692"/>
                      <a:pt x="1921163" y="1200728"/>
                    </a:cubicBezTo>
                    <a:cubicBezTo>
                      <a:pt x="1936688" y="1192966"/>
                      <a:pt x="1971014" y="1186696"/>
                      <a:pt x="1985818" y="1182255"/>
                    </a:cubicBezTo>
                    <a:cubicBezTo>
                      <a:pt x="2004469" y="1176660"/>
                      <a:pt x="2023820" y="1172490"/>
                      <a:pt x="2041236" y="1163782"/>
                    </a:cubicBezTo>
                    <a:cubicBezTo>
                      <a:pt x="2053551" y="1157624"/>
                      <a:pt x="2065120" y="1149663"/>
                      <a:pt x="2078182" y="1145309"/>
                    </a:cubicBezTo>
                    <a:cubicBezTo>
                      <a:pt x="2093075" y="1140345"/>
                      <a:pt x="2108969" y="1139152"/>
                      <a:pt x="2124363" y="1136073"/>
                    </a:cubicBezTo>
                    <a:cubicBezTo>
                      <a:pt x="2150798" y="1122855"/>
                      <a:pt x="2161836" y="1115159"/>
                      <a:pt x="2189018" y="1108364"/>
                    </a:cubicBezTo>
                    <a:cubicBezTo>
                      <a:pt x="2204248" y="1104557"/>
                      <a:pt x="2219875" y="1102534"/>
                      <a:pt x="2235200" y="1099128"/>
                    </a:cubicBezTo>
                    <a:cubicBezTo>
                      <a:pt x="2247592" y="1096374"/>
                      <a:pt x="2259830" y="1092970"/>
                      <a:pt x="2272145" y="1089891"/>
                    </a:cubicBezTo>
                    <a:cubicBezTo>
                      <a:pt x="2281381" y="1083734"/>
                      <a:pt x="2289925" y="1076383"/>
                      <a:pt x="2299854" y="1071419"/>
                    </a:cubicBezTo>
                    <a:cubicBezTo>
                      <a:pt x="2308562" y="1067065"/>
                      <a:pt x="2318447" y="1065601"/>
                      <a:pt x="2327563" y="1062182"/>
                    </a:cubicBezTo>
                    <a:cubicBezTo>
                      <a:pt x="2343087" y="1056360"/>
                      <a:pt x="2357898" y="1048585"/>
                      <a:pt x="2373745" y="1043709"/>
                    </a:cubicBezTo>
                    <a:cubicBezTo>
                      <a:pt x="2398011" y="1036243"/>
                      <a:pt x="2447636" y="1025237"/>
                      <a:pt x="2447636" y="1025237"/>
                    </a:cubicBezTo>
                    <a:cubicBezTo>
                      <a:pt x="2459951" y="1019079"/>
                      <a:pt x="2471798" y="1011878"/>
                      <a:pt x="2484582" y="1006764"/>
                    </a:cubicBezTo>
                    <a:cubicBezTo>
                      <a:pt x="2502661" y="999532"/>
                      <a:pt x="2540000" y="988291"/>
                      <a:pt x="2540000" y="988291"/>
                    </a:cubicBezTo>
                    <a:cubicBezTo>
                      <a:pt x="2603267" y="925024"/>
                      <a:pt x="2580927" y="954610"/>
                      <a:pt x="2613891" y="905164"/>
                    </a:cubicBezTo>
                    <a:cubicBezTo>
                      <a:pt x="2616970" y="895928"/>
                      <a:pt x="2623127" y="887191"/>
                      <a:pt x="2623127" y="877455"/>
                    </a:cubicBezTo>
                    <a:cubicBezTo>
                      <a:pt x="2623127" y="831396"/>
                      <a:pt x="2587483" y="845973"/>
                      <a:pt x="2549236" y="840509"/>
                    </a:cubicBezTo>
                    <a:cubicBezTo>
                      <a:pt x="2540000" y="837430"/>
                      <a:pt x="2531263" y="831273"/>
                      <a:pt x="2521527" y="831273"/>
                    </a:cubicBezTo>
                    <a:cubicBezTo>
                      <a:pt x="2459655" y="831273"/>
                      <a:pt x="2454047" y="835293"/>
                      <a:pt x="2410691" y="849746"/>
                    </a:cubicBezTo>
                    <a:cubicBezTo>
                      <a:pt x="2401455" y="858982"/>
                      <a:pt x="2394059" y="870532"/>
                      <a:pt x="2382982" y="877455"/>
                    </a:cubicBezTo>
                    <a:cubicBezTo>
                      <a:pt x="2368922" y="886242"/>
                      <a:pt x="2351630" y="888513"/>
                      <a:pt x="2336800" y="895928"/>
                    </a:cubicBezTo>
                    <a:cubicBezTo>
                      <a:pt x="2326871" y="900892"/>
                      <a:pt x="2319020" y="909436"/>
                      <a:pt x="2309091" y="914400"/>
                    </a:cubicBezTo>
                    <a:cubicBezTo>
                      <a:pt x="2300383" y="918754"/>
                      <a:pt x="2290331" y="919802"/>
                      <a:pt x="2281382" y="923637"/>
                    </a:cubicBezTo>
                    <a:cubicBezTo>
                      <a:pt x="2268726" y="929061"/>
                      <a:pt x="2256112" y="934812"/>
                      <a:pt x="2244436" y="942109"/>
                    </a:cubicBezTo>
                    <a:cubicBezTo>
                      <a:pt x="2231382" y="950268"/>
                      <a:pt x="2221558" y="963567"/>
                      <a:pt x="2207491" y="969819"/>
                    </a:cubicBezTo>
                    <a:cubicBezTo>
                      <a:pt x="2193145" y="976195"/>
                      <a:pt x="2176539" y="975248"/>
                      <a:pt x="2161309" y="979055"/>
                    </a:cubicBezTo>
                    <a:cubicBezTo>
                      <a:pt x="2151864" y="981416"/>
                      <a:pt x="2143087" y="986102"/>
                      <a:pt x="2133600" y="988291"/>
                    </a:cubicBezTo>
                    <a:cubicBezTo>
                      <a:pt x="2103006" y="995351"/>
                      <a:pt x="2071022" y="996835"/>
                      <a:pt x="2041236" y="1006764"/>
                    </a:cubicBezTo>
                    <a:cubicBezTo>
                      <a:pt x="2005891" y="1018546"/>
                      <a:pt x="1983772" y="1027494"/>
                      <a:pt x="1948873" y="1034473"/>
                    </a:cubicBezTo>
                    <a:cubicBezTo>
                      <a:pt x="1848582" y="1054530"/>
                      <a:pt x="1936452" y="1033128"/>
                      <a:pt x="1847273" y="1052946"/>
                    </a:cubicBezTo>
                    <a:cubicBezTo>
                      <a:pt x="1764615" y="1071315"/>
                      <a:pt x="1863483" y="1053322"/>
                      <a:pt x="1754909" y="1071419"/>
                    </a:cubicBezTo>
                    <a:cubicBezTo>
                      <a:pt x="1728481" y="1084632"/>
                      <a:pt x="1717430" y="1092334"/>
                      <a:pt x="1690254" y="1099128"/>
                    </a:cubicBezTo>
                    <a:cubicBezTo>
                      <a:pt x="1675024" y="1102936"/>
                      <a:pt x="1659398" y="1104959"/>
                      <a:pt x="1644073" y="1108364"/>
                    </a:cubicBezTo>
                    <a:cubicBezTo>
                      <a:pt x="1631681" y="1111118"/>
                      <a:pt x="1619575" y="1115110"/>
                      <a:pt x="1607127" y="1117600"/>
                    </a:cubicBezTo>
                    <a:cubicBezTo>
                      <a:pt x="1588763" y="1121273"/>
                      <a:pt x="1569991" y="1122774"/>
                      <a:pt x="1551709" y="1126837"/>
                    </a:cubicBezTo>
                    <a:cubicBezTo>
                      <a:pt x="1542205" y="1128949"/>
                      <a:pt x="1533116" y="1132655"/>
                      <a:pt x="1524000" y="1136073"/>
                    </a:cubicBezTo>
                    <a:cubicBezTo>
                      <a:pt x="1508476" y="1141895"/>
                      <a:pt x="1494030" y="1151072"/>
                      <a:pt x="1477818" y="1154546"/>
                    </a:cubicBezTo>
                    <a:cubicBezTo>
                      <a:pt x="1450557" y="1160388"/>
                      <a:pt x="1422290" y="1159839"/>
                      <a:pt x="1394691" y="1163782"/>
                    </a:cubicBezTo>
                    <a:cubicBezTo>
                      <a:pt x="1379150" y="1166002"/>
                      <a:pt x="1364143" y="1171598"/>
                      <a:pt x="1348509" y="1173019"/>
                    </a:cubicBezTo>
                    <a:cubicBezTo>
                      <a:pt x="1165553" y="1189652"/>
                      <a:pt x="1238510" y="1174006"/>
                      <a:pt x="1089891" y="1191491"/>
                    </a:cubicBezTo>
                    <a:cubicBezTo>
                      <a:pt x="993887" y="1202786"/>
                      <a:pt x="1068347" y="1194569"/>
                      <a:pt x="1006763" y="1209964"/>
                    </a:cubicBezTo>
                    <a:cubicBezTo>
                      <a:pt x="991533" y="1213771"/>
                      <a:pt x="975976" y="1216121"/>
                      <a:pt x="960582" y="1219200"/>
                    </a:cubicBezTo>
                    <a:cubicBezTo>
                      <a:pt x="948267" y="1225358"/>
                      <a:pt x="936698" y="1233319"/>
                      <a:pt x="923636" y="1237673"/>
                    </a:cubicBezTo>
                    <a:cubicBezTo>
                      <a:pt x="908743" y="1242637"/>
                      <a:pt x="892779" y="1243503"/>
                      <a:pt x="877454" y="1246909"/>
                    </a:cubicBezTo>
                    <a:cubicBezTo>
                      <a:pt x="865062" y="1249663"/>
                      <a:pt x="852824" y="1253067"/>
                      <a:pt x="840509" y="1256146"/>
                    </a:cubicBezTo>
                    <a:cubicBezTo>
                      <a:pt x="787259" y="1291647"/>
                      <a:pt x="838627" y="1260911"/>
                      <a:pt x="785091" y="1283855"/>
                    </a:cubicBezTo>
                    <a:cubicBezTo>
                      <a:pt x="772435" y="1289279"/>
                      <a:pt x="761037" y="1297493"/>
                      <a:pt x="748145" y="1302328"/>
                    </a:cubicBezTo>
                    <a:cubicBezTo>
                      <a:pt x="733238" y="1307918"/>
                      <a:pt x="677558" y="1318292"/>
                      <a:pt x="665018" y="1320800"/>
                    </a:cubicBezTo>
                    <a:cubicBezTo>
                      <a:pt x="652703" y="1326958"/>
                      <a:pt x="640028" y="1332442"/>
                      <a:pt x="628073" y="1339273"/>
                    </a:cubicBezTo>
                    <a:cubicBezTo>
                      <a:pt x="618435" y="1344781"/>
                      <a:pt x="610292" y="1352782"/>
                      <a:pt x="600363" y="1357746"/>
                    </a:cubicBezTo>
                    <a:cubicBezTo>
                      <a:pt x="591655" y="1362100"/>
                      <a:pt x="581890" y="1363903"/>
                      <a:pt x="572654" y="1366982"/>
                    </a:cubicBezTo>
                    <a:lnTo>
                      <a:pt x="489527" y="1422400"/>
                    </a:lnTo>
                    <a:cubicBezTo>
                      <a:pt x="480291" y="1428558"/>
                      <a:pt x="472349" y="1437363"/>
                      <a:pt x="461818" y="1440873"/>
                    </a:cubicBezTo>
                    <a:lnTo>
                      <a:pt x="434109" y="1450109"/>
                    </a:lnTo>
                    <a:cubicBezTo>
                      <a:pt x="370590" y="1492456"/>
                      <a:pt x="399753" y="1480034"/>
                      <a:pt x="350982" y="1496291"/>
                    </a:cubicBezTo>
                    <a:cubicBezTo>
                      <a:pt x="332509" y="1508606"/>
                      <a:pt x="311262" y="1517538"/>
                      <a:pt x="295563" y="1533237"/>
                    </a:cubicBezTo>
                    <a:lnTo>
                      <a:pt x="240145" y="1588655"/>
                    </a:lnTo>
                    <a:cubicBezTo>
                      <a:pt x="230909" y="1597891"/>
                      <a:pt x="223304" y="1609118"/>
                      <a:pt x="212436" y="1616364"/>
                    </a:cubicBezTo>
                    <a:cubicBezTo>
                      <a:pt x="190507" y="1630983"/>
                      <a:pt x="167830" y="1645362"/>
                      <a:pt x="147782" y="1662546"/>
                    </a:cubicBezTo>
                    <a:cubicBezTo>
                      <a:pt x="137864" y="1671047"/>
                      <a:pt x="128092" y="1679944"/>
                      <a:pt x="120073" y="1690255"/>
                    </a:cubicBezTo>
                    <a:cubicBezTo>
                      <a:pt x="106443" y="1707780"/>
                      <a:pt x="95442" y="1727200"/>
                      <a:pt x="83127" y="1745673"/>
                    </a:cubicBezTo>
                    <a:lnTo>
                      <a:pt x="64654" y="1773382"/>
                    </a:lnTo>
                    <a:lnTo>
                      <a:pt x="46182" y="1801091"/>
                    </a:lnTo>
                    <a:cubicBezTo>
                      <a:pt x="32224" y="1856921"/>
                      <a:pt x="40957" y="1826004"/>
                      <a:pt x="18473" y="1893455"/>
                    </a:cubicBezTo>
                    <a:lnTo>
                      <a:pt x="9236" y="1921164"/>
                    </a:lnTo>
                    <a:lnTo>
                      <a:pt x="0" y="1948873"/>
                    </a:lnTo>
                    <a:cubicBezTo>
                      <a:pt x="3079" y="2115128"/>
                      <a:pt x="3405" y="2281456"/>
                      <a:pt x="9236" y="2447637"/>
                    </a:cubicBezTo>
                    <a:cubicBezTo>
                      <a:pt x="9577" y="2457367"/>
                      <a:pt x="16731" y="2465767"/>
                      <a:pt x="18473" y="2475346"/>
                    </a:cubicBezTo>
                    <a:cubicBezTo>
                      <a:pt x="22913" y="2499768"/>
                      <a:pt x="3025" y="2546623"/>
                      <a:pt x="27709" y="2549237"/>
                    </a:cubicBezTo>
                    <a:cubicBezTo>
                      <a:pt x="284908" y="2576470"/>
                      <a:pt x="544945" y="2555394"/>
                      <a:pt x="803563" y="2558473"/>
                    </a:cubicBezTo>
                    <a:cubicBezTo>
                      <a:pt x="822036" y="2561552"/>
                      <a:pt x="840813" y="2563167"/>
                      <a:pt x="858982" y="2567709"/>
                    </a:cubicBezTo>
                    <a:cubicBezTo>
                      <a:pt x="877873" y="2572432"/>
                      <a:pt x="895927" y="2580024"/>
                      <a:pt x="914400" y="2586182"/>
                    </a:cubicBezTo>
                    <a:cubicBezTo>
                      <a:pt x="923636" y="2589261"/>
                      <a:pt x="932505" y="2593818"/>
                      <a:pt x="942109" y="2595419"/>
                    </a:cubicBezTo>
                    <a:lnTo>
                      <a:pt x="997527" y="2604655"/>
                    </a:lnTo>
                    <a:cubicBezTo>
                      <a:pt x="1009842" y="2610813"/>
                      <a:pt x="1021581" y="2618293"/>
                      <a:pt x="1034473" y="2623128"/>
                    </a:cubicBezTo>
                    <a:cubicBezTo>
                      <a:pt x="1046359" y="2627585"/>
                      <a:pt x="1059212" y="2628877"/>
                      <a:pt x="1071418" y="2632364"/>
                    </a:cubicBezTo>
                    <a:cubicBezTo>
                      <a:pt x="1080779" y="2635039"/>
                      <a:pt x="1089395" y="2641310"/>
                      <a:pt x="1099127" y="2641600"/>
                    </a:cubicBezTo>
                    <a:cubicBezTo>
                      <a:pt x="1296106" y="2647480"/>
                      <a:pt x="1493216" y="2647497"/>
                      <a:pt x="1690254" y="2650837"/>
                    </a:cubicBezTo>
                    <a:lnTo>
                      <a:pt x="2189018" y="2660073"/>
                    </a:lnTo>
                    <a:cubicBezTo>
                      <a:pt x="2320083" y="2676455"/>
                      <a:pt x="2323118" y="2679017"/>
                      <a:pt x="2512291" y="2678546"/>
                    </a:cubicBezTo>
                    <a:lnTo>
                      <a:pt x="5975927" y="2660073"/>
                    </a:lnTo>
                    <a:cubicBezTo>
                      <a:pt x="5985163" y="2653915"/>
                      <a:pt x="5995787" y="2649449"/>
                      <a:pt x="6003636" y="2641600"/>
                    </a:cubicBezTo>
                    <a:cubicBezTo>
                      <a:pt x="6015231" y="2630005"/>
                      <a:pt x="6035149" y="2589623"/>
                      <a:pt x="6040582" y="2576946"/>
                    </a:cubicBezTo>
                    <a:cubicBezTo>
                      <a:pt x="6044417" y="2567997"/>
                      <a:pt x="6045983" y="2558186"/>
                      <a:pt x="6049818" y="2549237"/>
                    </a:cubicBezTo>
                    <a:cubicBezTo>
                      <a:pt x="6055242" y="2536581"/>
                      <a:pt x="6062133" y="2524606"/>
                      <a:pt x="6068291" y="2512291"/>
                    </a:cubicBezTo>
                    <a:cubicBezTo>
                      <a:pt x="6071370" y="2499976"/>
                      <a:pt x="6074867" y="2487758"/>
                      <a:pt x="6077527" y="2475346"/>
                    </a:cubicBezTo>
                    <a:cubicBezTo>
                      <a:pt x="6086609" y="2432962"/>
                      <a:pt x="6093188" y="2388203"/>
                      <a:pt x="6105236" y="2346037"/>
                    </a:cubicBezTo>
                    <a:cubicBezTo>
                      <a:pt x="6107911" y="2336676"/>
                      <a:pt x="6111394" y="2327564"/>
                      <a:pt x="6114473" y="2318328"/>
                    </a:cubicBezTo>
                    <a:cubicBezTo>
                      <a:pt x="6118144" y="2263267"/>
                      <a:pt x="6122620" y="2127635"/>
                      <a:pt x="6142182" y="2068946"/>
                    </a:cubicBezTo>
                    <a:lnTo>
                      <a:pt x="6151418" y="2041237"/>
                    </a:lnTo>
                    <a:cubicBezTo>
                      <a:pt x="6148339" y="1644073"/>
                      <a:pt x="6148022" y="1246879"/>
                      <a:pt x="6142182" y="849746"/>
                    </a:cubicBezTo>
                    <a:cubicBezTo>
                      <a:pt x="6141288" y="788972"/>
                      <a:pt x="6139966" y="795623"/>
                      <a:pt x="6114473" y="757382"/>
                    </a:cubicBezTo>
                    <a:cubicBezTo>
                      <a:pt x="6111394" y="735831"/>
                      <a:pt x="6109506" y="714075"/>
                      <a:pt x="6105236" y="692728"/>
                    </a:cubicBezTo>
                    <a:cubicBezTo>
                      <a:pt x="6100705" y="670075"/>
                      <a:pt x="6087542" y="648103"/>
                      <a:pt x="6077527" y="628073"/>
                    </a:cubicBezTo>
                    <a:cubicBezTo>
                      <a:pt x="6074448" y="609600"/>
                      <a:pt x="6073672" y="590593"/>
                      <a:pt x="6068291" y="572655"/>
                    </a:cubicBezTo>
                    <a:cubicBezTo>
                      <a:pt x="6062514" y="553397"/>
                      <a:pt x="6029882" y="503520"/>
                      <a:pt x="6022109" y="489528"/>
                    </a:cubicBezTo>
                    <a:cubicBezTo>
                      <a:pt x="6015422" y="477492"/>
                      <a:pt x="6009060" y="465238"/>
                      <a:pt x="6003636" y="452582"/>
                    </a:cubicBezTo>
                    <a:cubicBezTo>
                      <a:pt x="5999801" y="443633"/>
                      <a:pt x="5999230" y="433326"/>
                      <a:pt x="5994400" y="424873"/>
                    </a:cubicBezTo>
                    <a:cubicBezTo>
                      <a:pt x="5977834" y="395883"/>
                      <a:pt x="5919305" y="334786"/>
                      <a:pt x="5902036" y="323273"/>
                    </a:cubicBezTo>
                    <a:cubicBezTo>
                      <a:pt x="5892800" y="317115"/>
                      <a:pt x="5883740" y="310683"/>
                      <a:pt x="5874327" y="304800"/>
                    </a:cubicBezTo>
                    <a:cubicBezTo>
                      <a:pt x="5845895" y="287030"/>
                      <a:pt x="5826221" y="277372"/>
                      <a:pt x="5800436" y="258619"/>
                    </a:cubicBezTo>
                    <a:cubicBezTo>
                      <a:pt x="5775537" y="240510"/>
                      <a:pt x="5751175" y="221673"/>
                      <a:pt x="5726545" y="203200"/>
                    </a:cubicBezTo>
                    <a:cubicBezTo>
                      <a:pt x="5714230" y="193964"/>
                      <a:pt x="5704204" y="180359"/>
                      <a:pt x="5689600" y="175491"/>
                    </a:cubicBezTo>
                    <a:lnTo>
                      <a:pt x="5661891" y="166255"/>
                    </a:lnTo>
                    <a:cubicBezTo>
                      <a:pt x="5616276" y="135845"/>
                      <a:pt x="5651917" y="154525"/>
                      <a:pt x="5588000" y="138546"/>
                    </a:cubicBezTo>
                    <a:cubicBezTo>
                      <a:pt x="5567047" y="133308"/>
                      <a:pt x="5531040" y="117186"/>
                      <a:pt x="5514109" y="110837"/>
                    </a:cubicBezTo>
                    <a:cubicBezTo>
                      <a:pt x="5487598" y="100896"/>
                      <a:pt x="5478581" y="99645"/>
                      <a:pt x="5449454" y="92364"/>
                    </a:cubicBezTo>
                    <a:cubicBezTo>
                      <a:pt x="5429843" y="77656"/>
                      <a:pt x="5400921" y="52521"/>
                      <a:pt x="5375563" y="46182"/>
                    </a:cubicBezTo>
                    <a:cubicBezTo>
                      <a:pt x="5351482" y="40162"/>
                      <a:pt x="5326303" y="40025"/>
                      <a:pt x="5301673" y="36946"/>
                    </a:cubicBezTo>
                    <a:cubicBezTo>
                      <a:pt x="5292436" y="30788"/>
                      <a:pt x="5284596" y="21663"/>
                      <a:pt x="5273963" y="18473"/>
                    </a:cubicBezTo>
                    <a:cubicBezTo>
                      <a:pt x="5253111" y="12217"/>
                      <a:pt x="5230783" y="12816"/>
                      <a:pt x="5209309" y="9237"/>
                    </a:cubicBezTo>
                    <a:cubicBezTo>
                      <a:pt x="5193824" y="6656"/>
                      <a:pt x="5178521" y="3079"/>
                      <a:pt x="5163127" y="0"/>
                    </a:cubicBezTo>
                    <a:cubicBezTo>
                      <a:pt x="5064606" y="3079"/>
                      <a:pt x="4965609" y="-906"/>
                      <a:pt x="4867563" y="9237"/>
                    </a:cubicBezTo>
                    <a:cubicBezTo>
                      <a:pt x="4856521" y="10379"/>
                      <a:pt x="4884504" y="25017"/>
                      <a:pt x="4895273" y="27709"/>
                    </a:cubicBezTo>
                    <a:cubicBezTo>
                      <a:pt x="4910207" y="31442"/>
                      <a:pt x="4924521" y="20013"/>
                      <a:pt x="4932218" y="369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6200000" flipH="1">
              <a:off x="7015022" y="3481016"/>
              <a:ext cx="1397028" cy="852079"/>
              <a:chOff x="2818137" y="0"/>
              <a:chExt cx="7592292" cy="563423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4"/>
              <a:srcRect l="59016" t="59259" r="32120" b="29293"/>
              <a:stretch/>
            </p:blipFill>
            <p:spPr>
              <a:xfrm>
                <a:off x="2818137" y="0"/>
                <a:ext cx="7592292" cy="5515767"/>
              </a:xfrm>
              <a:prstGeom prst="rect">
                <a:avLst/>
              </a:prstGeom>
            </p:spPr>
          </p:pic>
          <p:sp>
            <p:nvSpPr>
              <p:cNvPr id="37" name="Freeform 36"/>
              <p:cNvSpPr/>
              <p:nvPr/>
            </p:nvSpPr>
            <p:spPr>
              <a:xfrm>
                <a:off x="3195782" y="2955636"/>
                <a:ext cx="6151418" cy="2678596"/>
              </a:xfrm>
              <a:custGeom>
                <a:avLst/>
                <a:gdLst>
                  <a:gd name="connsiteX0" fmla="*/ 4932218 w 6151418"/>
                  <a:gd name="connsiteY0" fmla="*/ 36946 h 2678596"/>
                  <a:gd name="connsiteX1" fmla="*/ 4941454 w 6151418"/>
                  <a:gd name="connsiteY1" fmla="*/ 129309 h 2678596"/>
                  <a:gd name="connsiteX2" fmla="*/ 4932218 w 6151418"/>
                  <a:gd name="connsiteY2" fmla="*/ 489528 h 2678596"/>
                  <a:gd name="connsiteX3" fmla="*/ 4913745 w 6151418"/>
                  <a:gd name="connsiteY3" fmla="*/ 544946 h 2678596"/>
                  <a:gd name="connsiteX4" fmla="*/ 4904509 w 6151418"/>
                  <a:gd name="connsiteY4" fmla="*/ 572655 h 2678596"/>
                  <a:gd name="connsiteX5" fmla="*/ 4895273 w 6151418"/>
                  <a:gd name="connsiteY5" fmla="*/ 600364 h 2678596"/>
                  <a:gd name="connsiteX6" fmla="*/ 4876800 w 6151418"/>
                  <a:gd name="connsiteY6" fmla="*/ 665019 h 2678596"/>
                  <a:gd name="connsiteX7" fmla="*/ 4849091 w 6151418"/>
                  <a:gd name="connsiteY7" fmla="*/ 692728 h 2678596"/>
                  <a:gd name="connsiteX8" fmla="*/ 4821382 w 6151418"/>
                  <a:gd name="connsiteY8" fmla="*/ 766619 h 2678596"/>
                  <a:gd name="connsiteX9" fmla="*/ 4812145 w 6151418"/>
                  <a:gd name="connsiteY9" fmla="*/ 803564 h 2678596"/>
                  <a:gd name="connsiteX10" fmla="*/ 4793673 w 6151418"/>
                  <a:gd name="connsiteY10" fmla="*/ 831273 h 2678596"/>
                  <a:gd name="connsiteX11" fmla="*/ 4784436 w 6151418"/>
                  <a:gd name="connsiteY11" fmla="*/ 858982 h 2678596"/>
                  <a:gd name="connsiteX12" fmla="*/ 4729018 w 6151418"/>
                  <a:gd name="connsiteY12" fmla="*/ 923637 h 2678596"/>
                  <a:gd name="connsiteX13" fmla="*/ 4682836 w 6151418"/>
                  <a:gd name="connsiteY13" fmla="*/ 1006764 h 2678596"/>
                  <a:gd name="connsiteX14" fmla="*/ 4664363 w 6151418"/>
                  <a:gd name="connsiteY14" fmla="*/ 1034473 h 2678596"/>
                  <a:gd name="connsiteX15" fmla="*/ 4636654 w 6151418"/>
                  <a:gd name="connsiteY15" fmla="*/ 1089891 h 2678596"/>
                  <a:gd name="connsiteX16" fmla="*/ 4608945 w 6151418"/>
                  <a:gd name="connsiteY16" fmla="*/ 1117600 h 2678596"/>
                  <a:gd name="connsiteX17" fmla="*/ 4572000 w 6151418"/>
                  <a:gd name="connsiteY17" fmla="*/ 1173019 h 2678596"/>
                  <a:gd name="connsiteX18" fmla="*/ 4544291 w 6151418"/>
                  <a:gd name="connsiteY18" fmla="*/ 1200728 h 2678596"/>
                  <a:gd name="connsiteX19" fmla="*/ 4525818 w 6151418"/>
                  <a:gd name="connsiteY19" fmla="*/ 1228437 h 2678596"/>
                  <a:gd name="connsiteX20" fmla="*/ 4442691 w 6151418"/>
                  <a:gd name="connsiteY20" fmla="*/ 1274619 h 2678596"/>
                  <a:gd name="connsiteX21" fmla="*/ 4387273 w 6151418"/>
                  <a:gd name="connsiteY21" fmla="*/ 1311564 h 2678596"/>
                  <a:gd name="connsiteX22" fmla="*/ 4359563 w 6151418"/>
                  <a:gd name="connsiteY22" fmla="*/ 1330037 h 2678596"/>
                  <a:gd name="connsiteX23" fmla="*/ 4304145 w 6151418"/>
                  <a:gd name="connsiteY23" fmla="*/ 1348509 h 2678596"/>
                  <a:gd name="connsiteX24" fmla="*/ 4257963 w 6151418"/>
                  <a:gd name="connsiteY24" fmla="*/ 1385455 h 2678596"/>
                  <a:gd name="connsiteX25" fmla="*/ 4202545 w 6151418"/>
                  <a:gd name="connsiteY25" fmla="*/ 1422400 h 2678596"/>
                  <a:gd name="connsiteX26" fmla="*/ 4174836 w 6151418"/>
                  <a:gd name="connsiteY26" fmla="*/ 1431637 h 2678596"/>
                  <a:gd name="connsiteX27" fmla="*/ 4147127 w 6151418"/>
                  <a:gd name="connsiteY27" fmla="*/ 1450109 h 2678596"/>
                  <a:gd name="connsiteX28" fmla="*/ 4100945 w 6151418"/>
                  <a:gd name="connsiteY28" fmla="*/ 1459346 h 2678596"/>
                  <a:gd name="connsiteX29" fmla="*/ 4045527 w 6151418"/>
                  <a:gd name="connsiteY29" fmla="*/ 1477819 h 2678596"/>
                  <a:gd name="connsiteX30" fmla="*/ 4017818 w 6151418"/>
                  <a:gd name="connsiteY30" fmla="*/ 1487055 h 2678596"/>
                  <a:gd name="connsiteX31" fmla="*/ 3980873 w 6151418"/>
                  <a:gd name="connsiteY31" fmla="*/ 1505528 h 2678596"/>
                  <a:gd name="connsiteX32" fmla="*/ 3953163 w 6151418"/>
                  <a:gd name="connsiteY32" fmla="*/ 1524000 h 2678596"/>
                  <a:gd name="connsiteX33" fmla="*/ 3916218 w 6151418"/>
                  <a:gd name="connsiteY33" fmla="*/ 1533237 h 2678596"/>
                  <a:gd name="connsiteX34" fmla="*/ 3888509 w 6151418"/>
                  <a:gd name="connsiteY34" fmla="*/ 1551709 h 2678596"/>
                  <a:gd name="connsiteX35" fmla="*/ 3851563 w 6151418"/>
                  <a:gd name="connsiteY35" fmla="*/ 1560946 h 2678596"/>
                  <a:gd name="connsiteX36" fmla="*/ 3823854 w 6151418"/>
                  <a:gd name="connsiteY36" fmla="*/ 1570182 h 2678596"/>
                  <a:gd name="connsiteX37" fmla="*/ 3768436 w 6151418"/>
                  <a:gd name="connsiteY37" fmla="*/ 1579419 h 2678596"/>
                  <a:gd name="connsiteX38" fmla="*/ 3740727 w 6151418"/>
                  <a:gd name="connsiteY38" fmla="*/ 1588655 h 2678596"/>
                  <a:gd name="connsiteX39" fmla="*/ 3703782 w 6151418"/>
                  <a:gd name="connsiteY39" fmla="*/ 1597891 h 2678596"/>
                  <a:gd name="connsiteX40" fmla="*/ 3648363 w 6151418"/>
                  <a:gd name="connsiteY40" fmla="*/ 1625600 h 2678596"/>
                  <a:gd name="connsiteX41" fmla="*/ 3611418 w 6151418"/>
                  <a:gd name="connsiteY41" fmla="*/ 1644073 h 2678596"/>
                  <a:gd name="connsiteX42" fmla="*/ 3556000 w 6151418"/>
                  <a:gd name="connsiteY42" fmla="*/ 1671782 h 2678596"/>
                  <a:gd name="connsiteX43" fmla="*/ 3482109 w 6151418"/>
                  <a:gd name="connsiteY43" fmla="*/ 1699491 h 2678596"/>
                  <a:gd name="connsiteX44" fmla="*/ 3408218 w 6151418"/>
                  <a:gd name="connsiteY44" fmla="*/ 1727200 h 2678596"/>
                  <a:gd name="connsiteX45" fmla="*/ 3306618 w 6151418"/>
                  <a:gd name="connsiteY45" fmla="*/ 1745673 h 2678596"/>
                  <a:gd name="connsiteX46" fmla="*/ 3223491 w 6151418"/>
                  <a:gd name="connsiteY46" fmla="*/ 1764146 h 2678596"/>
                  <a:gd name="connsiteX47" fmla="*/ 3168073 w 6151418"/>
                  <a:gd name="connsiteY47" fmla="*/ 1782619 h 2678596"/>
                  <a:gd name="connsiteX48" fmla="*/ 3121891 w 6151418"/>
                  <a:gd name="connsiteY48" fmla="*/ 1791855 h 2678596"/>
                  <a:gd name="connsiteX49" fmla="*/ 3066473 w 6151418"/>
                  <a:gd name="connsiteY49" fmla="*/ 1810328 h 2678596"/>
                  <a:gd name="connsiteX50" fmla="*/ 3011054 w 6151418"/>
                  <a:gd name="connsiteY50" fmla="*/ 1828800 h 2678596"/>
                  <a:gd name="connsiteX51" fmla="*/ 2983345 w 6151418"/>
                  <a:gd name="connsiteY51" fmla="*/ 1838037 h 2678596"/>
                  <a:gd name="connsiteX52" fmla="*/ 2918691 w 6151418"/>
                  <a:gd name="connsiteY52" fmla="*/ 1847273 h 2678596"/>
                  <a:gd name="connsiteX53" fmla="*/ 2835563 w 6151418"/>
                  <a:gd name="connsiteY53" fmla="*/ 1865746 h 2678596"/>
                  <a:gd name="connsiteX54" fmla="*/ 2780145 w 6151418"/>
                  <a:gd name="connsiteY54" fmla="*/ 1884219 h 2678596"/>
                  <a:gd name="connsiteX55" fmla="*/ 2752436 w 6151418"/>
                  <a:gd name="connsiteY55" fmla="*/ 1893455 h 2678596"/>
                  <a:gd name="connsiteX56" fmla="*/ 2678545 w 6151418"/>
                  <a:gd name="connsiteY56" fmla="*/ 1911928 h 2678596"/>
                  <a:gd name="connsiteX57" fmla="*/ 2623127 w 6151418"/>
                  <a:gd name="connsiteY57" fmla="*/ 1930400 h 2678596"/>
                  <a:gd name="connsiteX58" fmla="*/ 2576945 w 6151418"/>
                  <a:gd name="connsiteY58" fmla="*/ 1939637 h 2678596"/>
                  <a:gd name="connsiteX59" fmla="*/ 2466109 w 6151418"/>
                  <a:gd name="connsiteY59" fmla="*/ 1967346 h 2678596"/>
                  <a:gd name="connsiteX60" fmla="*/ 2382982 w 6151418"/>
                  <a:gd name="connsiteY60" fmla="*/ 1995055 h 2678596"/>
                  <a:gd name="connsiteX61" fmla="*/ 2327563 w 6151418"/>
                  <a:gd name="connsiteY61" fmla="*/ 2013528 h 2678596"/>
                  <a:gd name="connsiteX62" fmla="*/ 2244436 w 6151418"/>
                  <a:gd name="connsiteY62" fmla="*/ 2041237 h 2678596"/>
                  <a:gd name="connsiteX63" fmla="*/ 2216727 w 6151418"/>
                  <a:gd name="connsiteY63" fmla="*/ 2050473 h 2678596"/>
                  <a:gd name="connsiteX64" fmla="*/ 2189018 w 6151418"/>
                  <a:gd name="connsiteY64" fmla="*/ 2059709 h 2678596"/>
                  <a:gd name="connsiteX65" fmla="*/ 2152073 w 6151418"/>
                  <a:gd name="connsiteY65" fmla="*/ 2068946 h 2678596"/>
                  <a:gd name="connsiteX66" fmla="*/ 2124363 w 6151418"/>
                  <a:gd name="connsiteY66" fmla="*/ 2078182 h 2678596"/>
                  <a:gd name="connsiteX67" fmla="*/ 2041236 w 6151418"/>
                  <a:gd name="connsiteY67" fmla="*/ 2096655 h 2678596"/>
                  <a:gd name="connsiteX68" fmla="*/ 2004291 w 6151418"/>
                  <a:gd name="connsiteY68" fmla="*/ 2105891 h 2678596"/>
                  <a:gd name="connsiteX69" fmla="*/ 1579418 w 6151418"/>
                  <a:gd name="connsiteY69" fmla="*/ 2096655 h 2678596"/>
                  <a:gd name="connsiteX70" fmla="*/ 1588654 w 6151418"/>
                  <a:gd name="connsiteY70" fmla="*/ 1958109 h 2678596"/>
                  <a:gd name="connsiteX71" fmla="*/ 1597891 w 6151418"/>
                  <a:gd name="connsiteY71" fmla="*/ 1930400 h 2678596"/>
                  <a:gd name="connsiteX72" fmla="*/ 1625600 w 6151418"/>
                  <a:gd name="connsiteY72" fmla="*/ 1902691 h 2678596"/>
                  <a:gd name="connsiteX73" fmla="*/ 1662545 w 6151418"/>
                  <a:gd name="connsiteY73" fmla="*/ 1884219 h 2678596"/>
                  <a:gd name="connsiteX74" fmla="*/ 1754909 w 6151418"/>
                  <a:gd name="connsiteY74" fmla="*/ 1856509 h 2678596"/>
                  <a:gd name="connsiteX75" fmla="*/ 1810327 w 6151418"/>
                  <a:gd name="connsiteY75" fmla="*/ 1838037 h 2678596"/>
                  <a:gd name="connsiteX76" fmla="*/ 1838036 w 6151418"/>
                  <a:gd name="connsiteY76" fmla="*/ 1828800 h 2678596"/>
                  <a:gd name="connsiteX77" fmla="*/ 1893454 w 6151418"/>
                  <a:gd name="connsiteY77" fmla="*/ 1801091 h 2678596"/>
                  <a:gd name="connsiteX78" fmla="*/ 1921163 w 6151418"/>
                  <a:gd name="connsiteY78" fmla="*/ 1782619 h 2678596"/>
                  <a:gd name="connsiteX79" fmla="*/ 1976582 w 6151418"/>
                  <a:gd name="connsiteY79" fmla="*/ 1764146 h 2678596"/>
                  <a:gd name="connsiteX80" fmla="*/ 2068945 w 6151418"/>
                  <a:gd name="connsiteY80" fmla="*/ 1727200 h 2678596"/>
                  <a:gd name="connsiteX81" fmla="*/ 2115127 w 6151418"/>
                  <a:gd name="connsiteY81" fmla="*/ 1717964 h 2678596"/>
                  <a:gd name="connsiteX82" fmla="*/ 2189018 w 6151418"/>
                  <a:gd name="connsiteY82" fmla="*/ 1690255 h 2678596"/>
                  <a:gd name="connsiteX83" fmla="*/ 2235200 w 6151418"/>
                  <a:gd name="connsiteY83" fmla="*/ 1681019 h 2678596"/>
                  <a:gd name="connsiteX84" fmla="*/ 2272145 w 6151418"/>
                  <a:gd name="connsiteY84" fmla="*/ 1662546 h 2678596"/>
                  <a:gd name="connsiteX85" fmla="*/ 2327563 w 6151418"/>
                  <a:gd name="connsiteY85" fmla="*/ 1653309 h 2678596"/>
                  <a:gd name="connsiteX86" fmla="*/ 2364509 w 6151418"/>
                  <a:gd name="connsiteY86" fmla="*/ 1644073 h 2678596"/>
                  <a:gd name="connsiteX87" fmla="*/ 2429163 w 6151418"/>
                  <a:gd name="connsiteY87" fmla="*/ 1616364 h 2678596"/>
                  <a:gd name="connsiteX88" fmla="*/ 2475345 w 6151418"/>
                  <a:gd name="connsiteY88" fmla="*/ 1607128 h 2678596"/>
                  <a:gd name="connsiteX89" fmla="*/ 2512291 w 6151418"/>
                  <a:gd name="connsiteY89" fmla="*/ 1597891 h 2678596"/>
                  <a:gd name="connsiteX90" fmla="*/ 2540000 w 6151418"/>
                  <a:gd name="connsiteY90" fmla="*/ 1588655 h 2678596"/>
                  <a:gd name="connsiteX91" fmla="*/ 2595418 w 6151418"/>
                  <a:gd name="connsiteY91" fmla="*/ 1579419 h 2678596"/>
                  <a:gd name="connsiteX92" fmla="*/ 2687782 w 6151418"/>
                  <a:gd name="connsiteY92" fmla="*/ 1551709 h 2678596"/>
                  <a:gd name="connsiteX93" fmla="*/ 2715491 w 6151418"/>
                  <a:gd name="connsiteY93" fmla="*/ 1542473 h 2678596"/>
                  <a:gd name="connsiteX94" fmla="*/ 2752436 w 6151418"/>
                  <a:gd name="connsiteY94" fmla="*/ 1533237 h 2678596"/>
                  <a:gd name="connsiteX95" fmla="*/ 2780145 w 6151418"/>
                  <a:gd name="connsiteY95" fmla="*/ 1524000 h 2678596"/>
                  <a:gd name="connsiteX96" fmla="*/ 2817091 w 6151418"/>
                  <a:gd name="connsiteY96" fmla="*/ 1514764 h 2678596"/>
                  <a:gd name="connsiteX97" fmla="*/ 2872509 w 6151418"/>
                  <a:gd name="connsiteY97" fmla="*/ 1496291 h 2678596"/>
                  <a:gd name="connsiteX98" fmla="*/ 2900218 w 6151418"/>
                  <a:gd name="connsiteY98" fmla="*/ 1487055 h 2678596"/>
                  <a:gd name="connsiteX99" fmla="*/ 2927927 w 6151418"/>
                  <a:gd name="connsiteY99" fmla="*/ 1459346 h 2678596"/>
                  <a:gd name="connsiteX100" fmla="*/ 2946400 w 6151418"/>
                  <a:gd name="connsiteY100" fmla="*/ 1403928 h 2678596"/>
                  <a:gd name="connsiteX101" fmla="*/ 2937163 w 6151418"/>
                  <a:gd name="connsiteY101" fmla="*/ 1376219 h 2678596"/>
                  <a:gd name="connsiteX102" fmla="*/ 2900218 w 6151418"/>
                  <a:gd name="connsiteY102" fmla="*/ 1366982 h 2678596"/>
                  <a:gd name="connsiteX103" fmla="*/ 2872509 w 6151418"/>
                  <a:gd name="connsiteY103" fmla="*/ 1357746 h 2678596"/>
                  <a:gd name="connsiteX104" fmla="*/ 2789382 w 6151418"/>
                  <a:gd name="connsiteY104" fmla="*/ 1366982 h 2678596"/>
                  <a:gd name="connsiteX105" fmla="*/ 2733963 w 6151418"/>
                  <a:gd name="connsiteY105" fmla="*/ 1394691 h 2678596"/>
                  <a:gd name="connsiteX106" fmla="*/ 2660073 w 6151418"/>
                  <a:gd name="connsiteY106" fmla="*/ 1413164 h 2678596"/>
                  <a:gd name="connsiteX107" fmla="*/ 2623127 w 6151418"/>
                  <a:gd name="connsiteY107" fmla="*/ 1431637 h 2678596"/>
                  <a:gd name="connsiteX108" fmla="*/ 2567709 w 6151418"/>
                  <a:gd name="connsiteY108" fmla="*/ 1450109 h 2678596"/>
                  <a:gd name="connsiteX109" fmla="*/ 2512291 w 6151418"/>
                  <a:gd name="connsiteY109" fmla="*/ 1468582 h 2678596"/>
                  <a:gd name="connsiteX110" fmla="*/ 2475345 w 6151418"/>
                  <a:gd name="connsiteY110" fmla="*/ 1477819 h 2678596"/>
                  <a:gd name="connsiteX111" fmla="*/ 2419927 w 6151418"/>
                  <a:gd name="connsiteY111" fmla="*/ 1496291 h 2678596"/>
                  <a:gd name="connsiteX112" fmla="*/ 2392218 w 6151418"/>
                  <a:gd name="connsiteY112" fmla="*/ 1505528 h 2678596"/>
                  <a:gd name="connsiteX113" fmla="*/ 2309091 w 6151418"/>
                  <a:gd name="connsiteY113" fmla="*/ 1524000 h 2678596"/>
                  <a:gd name="connsiteX114" fmla="*/ 2216727 w 6151418"/>
                  <a:gd name="connsiteY114" fmla="*/ 1551709 h 2678596"/>
                  <a:gd name="connsiteX115" fmla="*/ 2152073 w 6151418"/>
                  <a:gd name="connsiteY115" fmla="*/ 1570182 h 2678596"/>
                  <a:gd name="connsiteX116" fmla="*/ 2059709 w 6151418"/>
                  <a:gd name="connsiteY116" fmla="*/ 1588655 h 2678596"/>
                  <a:gd name="connsiteX117" fmla="*/ 2022763 w 6151418"/>
                  <a:gd name="connsiteY117" fmla="*/ 1597891 h 2678596"/>
                  <a:gd name="connsiteX118" fmla="*/ 1967345 w 6151418"/>
                  <a:gd name="connsiteY118" fmla="*/ 1607128 h 2678596"/>
                  <a:gd name="connsiteX119" fmla="*/ 1893454 w 6151418"/>
                  <a:gd name="connsiteY119" fmla="*/ 1625600 h 2678596"/>
                  <a:gd name="connsiteX120" fmla="*/ 1754909 w 6151418"/>
                  <a:gd name="connsiteY120" fmla="*/ 1653309 h 2678596"/>
                  <a:gd name="connsiteX121" fmla="*/ 1671782 w 6151418"/>
                  <a:gd name="connsiteY121" fmla="*/ 1681019 h 2678596"/>
                  <a:gd name="connsiteX122" fmla="*/ 1570182 w 6151418"/>
                  <a:gd name="connsiteY122" fmla="*/ 1699491 h 2678596"/>
                  <a:gd name="connsiteX123" fmla="*/ 1440873 w 6151418"/>
                  <a:gd name="connsiteY123" fmla="*/ 1727200 h 2678596"/>
                  <a:gd name="connsiteX124" fmla="*/ 1080654 w 6151418"/>
                  <a:gd name="connsiteY124" fmla="*/ 1717964 h 2678596"/>
                  <a:gd name="connsiteX125" fmla="*/ 1052945 w 6151418"/>
                  <a:gd name="connsiteY125" fmla="*/ 1708728 h 2678596"/>
                  <a:gd name="connsiteX126" fmla="*/ 1034473 w 6151418"/>
                  <a:gd name="connsiteY126" fmla="*/ 1653309 h 2678596"/>
                  <a:gd name="connsiteX127" fmla="*/ 1052945 w 6151418"/>
                  <a:gd name="connsiteY127" fmla="*/ 1542473 h 2678596"/>
                  <a:gd name="connsiteX128" fmla="*/ 1126836 w 6151418"/>
                  <a:gd name="connsiteY128" fmla="*/ 1477819 h 2678596"/>
                  <a:gd name="connsiteX129" fmla="*/ 1163782 w 6151418"/>
                  <a:gd name="connsiteY129" fmla="*/ 1459346 h 2678596"/>
                  <a:gd name="connsiteX130" fmla="*/ 1200727 w 6151418"/>
                  <a:gd name="connsiteY130" fmla="*/ 1450109 h 2678596"/>
                  <a:gd name="connsiteX131" fmla="*/ 1228436 w 6151418"/>
                  <a:gd name="connsiteY131" fmla="*/ 1440873 h 2678596"/>
                  <a:gd name="connsiteX132" fmla="*/ 1265382 w 6151418"/>
                  <a:gd name="connsiteY132" fmla="*/ 1431637 h 2678596"/>
                  <a:gd name="connsiteX133" fmla="*/ 1320800 w 6151418"/>
                  <a:gd name="connsiteY133" fmla="*/ 1403928 h 2678596"/>
                  <a:gd name="connsiteX134" fmla="*/ 1376218 w 6151418"/>
                  <a:gd name="connsiteY134" fmla="*/ 1385455 h 2678596"/>
                  <a:gd name="connsiteX135" fmla="*/ 1403927 w 6151418"/>
                  <a:gd name="connsiteY135" fmla="*/ 1376219 h 2678596"/>
                  <a:gd name="connsiteX136" fmla="*/ 1431636 w 6151418"/>
                  <a:gd name="connsiteY136" fmla="*/ 1357746 h 2678596"/>
                  <a:gd name="connsiteX137" fmla="*/ 1505527 w 6151418"/>
                  <a:gd name="connsiteY137" fmla="*/ 1339273 h 2678596"/>
                  <a:gd name="connsiteX138" fmla="*/ 1588654 w 6151418"/>
                  <a:gd name="connsiteY138" fmla="*/ 1311564 h 2678596"/>
                  <a:gd name="connsiteX139" fmla="*/ 1644073 w 6151418"/>
                  <a:gd name="connsiteY139" fmla="*/ 1293091 h 2678596"/>
                  <a:gd name="connsiteX140" fmla="*/ 1671782 w 6151418"/>
                  <a:gd name="connsiteY140" fmla="*/ 1283855 h 2678596"/>
                  <a:gd name="connsiteX141" fmla="*/ 1727200 w 6151418"/>
                  <a:gd name="connsiteY141" fmla="*/ 1274619 h 2678596"/>
                  <a:gd name="connsiteX142" fmla="*/ 1801091 w 6151418"/>
                  <a:gd name="connsiteY142" fmla="*/ 1246909 h 2678596"/>
                  <a:gd name="connsiteX143" fmla="*/ 1893454 w 6151418"/>
                  <a:gd name="connsiteY143" fmla="*/ 1219200 h 2678596"/>
                  <a:gd name="connsiteX144" fmla="*/ 1921163 w 6151418"/>
                  <a:gd name="connsiteY144" fmla="*/ 1200728 h 2678596"/>
                  <a:gd name="connsiteX145" fmla="*/ 1985818 w 6151418"/>
                  <a:gd name="connsiteY145" fmla="*/ 1182255 h 2678596"/>
                  <a:gd name="connsiteX146" fmla="*/ 2041236 w 6151418"/>
                  <a:gd name="connsiteY146" fmla="*/ 1163782 h 2678596"/>
                  <a:gd name="connsiteX147" fmla="*/ 2078182 w 6151418"/>
                  <a:gd name="connsiteY147" fmla="*/ 1145309 h 2678596"/>
                  <a:gd name="connsiteX148" fmla="*/ 2124363 w 6151418"/>
                  <a:gd name="connsiteY148" fmla="*/ 1136073 h 2678596"/>
                  <a:gd name="connsiteX149" fmla="*/ 2189018 w 6151418"/>
                  <a:gd name="connsiteY149" fmla="*/ 1108364 h 2678596"/>
                  <a:gd name="connsiteX150" fmla="*/ 2235200 w 6151418"/>
                  <a:gd name="connsiteY150" fmla="*/ 1099128 h 2678596"/>
                  <a:gd name="connsiteX151" fmla="*/ 2272145 w 6151418"/>
                  <a:gd name="connsiteY151" fmla="*/ 1089891 h 2678596"/>
                  <a:gd name="connsiteX152" fmla="*/ 2299854 w 6151418"/>
                  <a:gd name="connsiteY152" fmla="*/ 1071419 h 2678596"/>
                  <a:gd name="connsiteX153" fmla="*/ 2327563 w 6151418"/>
                  <a:gd name="connsiteY153" fmla="*/ 1062182 h 2678596"/>
                  <a:gd name="connsiteX154" fmla="*/ 2373745 w 6151418"/>
                  <a:gd name="connsiteY154" fmla="*/ 1043709 h 2678596"/>
                  <a:gd name="connsiteX155" fmla="*/ 2447636 w 6151418"/>
                  <a:gd name="connsiteY155" fmla="*/ 1025237 h 2678596"/>
                  <a:gd name="connsiteX156" fmla="*/ 2484582 w 6151418"/>
                  <a:gd name="connsiteY156" fmla="*/ 1006764 h 2678596"/>
                  <a:gd name="connsiteX157" fmla="*/ 2540000 w 6151418"/>
                  <a:gd name="connsiteY157" fmla="*/ 988291 h 2678596"/>
                  <a:gd name="connsiteX158" fmla="*/ 2613891 w 6151418"/>
                  <a:gd name="connsiteY158" fmla="*/ 905164 h 2678596"/>
                  <a:gd name="connsiteX159" fmla="*/ 2623127 w 6151418"/>
                  <a:gd name="connsiteY159" fmla="*/ 877455 h 2678596"/>
                  <a:gd name="connsiteX160" fmla="*/ 2549236 w 6151418"/>
                  <a:gd name="connsiteY160" fmla="*/ 840509 h 2678596"/>
                  <a:gd name="connsiteX161" fmla="*/ 2521527 w 6151418"/>
                  <a:gd name="connsiteY161" fmla="*/ 831273 h 2678596"/>
                  <a:gd name="connsiteX162" fmla="*/ 2410691 w 6151418"/>
                  <a:gd name="connsiteY162" fmla="*/ 849746 h 2678596"/>
                  <a:gd name="connsiteX163" fmla="*/ 2382982 w 6151418"/>
                  <a:gd name="connsiteY163" fmla="*/ 877455 h 2678596"/>
                  <a:gd name="connsiteX164" fmla="*/ 2336800 w 6151418"/>
                  <a:gd name="connsiteY164" fmla="*/ 895928 h 2678596"/>
                  <a:gd name="connsiteX165" fmla="*/ 2309091 w 6151418"/>
                  <a:gd name="connsiteY165" fmla="*/ 914400 h 2678596"/>
                  <a:gd name="connsiteX166" fmla="*/ 2281382 w 6151418"/>
                  <a:gd name="connsiteY166" fmla="*/ 923637 h 2678596"/>
                  <a:gd name="connsiteX167" fmla="*/ 2244436 w 6151418"/>
                  <a:gd name="connsiteY167" fmla="*/ 942109 h 2678596"/>
                  <a:gd name="connsiteX168" fmla="*/ 2207491 w 6151418"/>
                  <a:gd name="connsiteY168" fmla="*/ 969819 h 2678596"/>
                  <a:gd name="connsiteX169" fmla="*/ 2161309 w 6151418"/>
                  <a:gd name="connsiteY169" fmla="*/ 979055 h 2678596"/>
                  <a:gd name="connsiteX170" fmla="*/ 2133600 w 6151418"/>
                  <a:gd name="connsiteY170" fmla="*/ 988291 h 2678596"/>
                  <a:gd name="connsiteX171" fmla="*/ 2041236 w 6151418"/>
                  <a:gd name="connsiteY171" fmla="*/ 1006764 h 2678596"/>
                  <a:gd name="connsiteX172" fmla="*/ 1948873 w 6151418"/>
                  <a:gd name="connsiteY172" fmla="*/ 1034473 h 2678596"/>
                  <a:gd name="connsiteX173" fmla="*/ 1847273 w 6151418"/>
                  <a:gd name="connsiteY173" fmla="*/ 1052946 h 2678596"/>
                  <a:gd name="connsiteX174" fmla="*/ 1754909 w 6151418"/>
                  <a:gd name="connsiteY174" fmla="*/ 1071419 h 2678596"/>
                  <a:gd name="connsiteX175" fmla="*/ 1690254 w 6151418"/>
                  <a:gd name="connsiteY175" fmla="*/ 1099128 h 2678596"/>
                  <a:gd name="connsiteX176" fmla="*/ 1644073 w 6151418"/>
                  <a:gd name="connsiteY176" fmla="*/ 1108364 h 2678596"/>
                  <a:gd name="connsiteX177" fmla="*/ 1607127 w 6151418"/>
                  <a:gd name="connsiteY177" fmla="*/ 1117600 h 2678596"/>
                  <a:gd name="connsiteX178" fmla="*/ 1551709 w 6151418"/>
                  <a:gd name="connsiteY178" fmla="*/ 1126837 h 2678596"/>
                  <a:gd name="connsiteX179" fmla="*/ 1524000 w 6151418"/>
                  <a:gd name="connsiteY179" fmla="*/ 1136073 h 2678596"/>
                  <a:gd name="connsiteX180" fmla="*/ 1477818 w 6151418"/>
                  <a:gd name="connsiteY180" fmla="*/ 1154546 h 2678596"/>
                  <a:gd name="connsiteX181" fmla="*/ 1394691 w 6151418"/>
                  <a:gd name="connsiteY181" fmla="*/ 1163782 h 2678596"/>
                  <a:gd name="connsiteX182" fmla="*/ 1348509 w 6151418"/>
                  <a:gd name="connsiteY182" fmla="*/ 1173019 h 2678596"/>
                  <a:gd name="connsiteX183" fmla="*/ 1089891 w 6151418"/>
                  <a:gd name="connsiteY183" fmla="*/ 1191491 h 2678596"/>
                  <a:gd name="connsiteX184" fmla="*/ 1006763 w 6151418"/>
                  <a:gd name="connsiteY184" fmla="*/ 1209964 h 2678596"/>
                  <a:gd name="connsiteX185" fmla="*/ 960582 w 6151418"/>
                  <a:gd name="connsiteY185" fmla="*/ 1219200 h 2678596"/>
                  <a:gd name="connsiteX186" fmla="*/ 923636 w 6151418"/>
                  <a:gd name="connsiteY186" fmla="*/ 1237673 h 2678596"/>
                  <a:gd name="connsiteX187" fmla="*/ 877454 w 6151418"/>
                  <a:gd name="connsiteY187" fmla="*/ 1246909 h 2678596"/>
                  <a:gd name="connsiteX188" fmla="*/ 840509 w 6151418"/>
                  <a:gd name="connsiteY188" fmla="*/ 1256146 h 2678596"/>
                  <a:gd name="connsiteX189" fmla="*/ 785091 w 6151418"/>
                  <a:gd name="connsiteY189" fmla="*/ 1283855 h 2678596"/>
                  <a:gd name="connsiteX190" fmla="*/ 748145 w 6151418"/>
                  <a:gd name="connsiteY190" fmla="*/ 1302328 h 2678596"/>
                  <a:gd name="connsiteX191" fmla="*/ 665018 w 6151418"/>
                  <a:gd name="connsiteY191" fmla="*/ 1320800 h 2678596"/>
                  <a:gd name="connsiteX192" fmla="*/ 628073 w 6151418"/>
                  <a:gd name="connsiteY192" fmla="*/ 1339273 h 2678596"/>
                  <a:gd name="connsiteX193" fmla="*/ 600363 w 6151418"/>
                  <a:gd name="connsiteY193" fmla="*/ 1357746 h 2678596"/>
                  <a:gd name="connsiteX194" fmla="*/ 572654 w 6151418"/>
                  <a:gd name="connsiteY194" fmla="*/ 1366982 h 2678596"/>
                  <a:gd name="connsiteX195" fmla="*/ 489527 w 6151418"/>
                  <a:gd name="connsiteY195" fmla="*/ 1422400 h 2678596"/>
                  <a:gd name="connsiteX196" fmla="*/ 461818 w 6151418"/>
                  <a:gd name="connsiteY196" fmla="*/ 1440873 h 2678596"/>
                  <a:gd name="connsiteX197" fmla="*/ 434109 w 6151418"/>
                  <a:gd name="connsiteY197" fmla="*/ 1450109 h 2678596"/>
                  <a:gd name="connsiteX198" fmla="*/ 350982 w 6151418"/>
                  <a:gd name="connsiteY198" fmla="*/ 1496291 h 2678596"/>
                  <a:gd name="connsiteX199" fmla="*/ 295563 w 6151418"/>
                  <a:gd name="connsiteY199" fmla="*/ 1533237 h 2678596"/>
                  <a:gd name="connsiteX200" fmla="*/ 240145 w 6151418"/>
                  <a:gd name="connsiteY200" fmla="*/ 1588655 h 2678596"/>
                  <a:gd name="connsiteX201" fmla="*/ 212436 w 6151418"/>
                  <a:gd name="connsiteY201" fmla="*/ 1616364 h 2678596"/>
                  <a:gd name="connsiteX202" fmla="*/ 147782 w 6151418"/>
                  <a:gd name="connsiteY202" fmla="*/ 1662546 h 2678596"/>
                  <a:gd name="connsiteX203" fmla="*/ 120073 w 6151418"/>
                  <a:gd name="connsiteY203" fmla="*/ 1690255 h 2678596"/>
                  <a:gd name="connsiteX204" fmla="*/ 83127 w 6151418"/>
                  <a:gd name="connsiteY204" fmla="*/ 1745673 h 2678596"/>
                  <a:gd name="connsiteX205" fmla="*/ 64654 w 6151418"/>
                  <a:gd name="connsiteY205" fmla="*/ 1773382 h 2678596"/>
                  <a:gd name="connsiteX206" fmla="*/ 46182 w 6151418"/>
                  <a:gd name="connsiteY206" fmla="*/ 1801091 h 2678596"/>
                  <a:gd name="connsiteX207" fmla="*/ 18473 w 6151418"/>
                  <a:gd name="connsiteY207" fmla="*/ 1893455 h 2678596"/>
                  <a:gd name="connsiteX208" fmla="*/ 9236 w 6151418"/>
                  <a:gd name="connsiteY208" fmla="*/ 1921164 h 2678596"/>
                  <a:gd name="connsiteX209" fmla="*/ 0 w 6151418"/>
                  <a:gd name="connsiteY209" fmla="*/ 1948873 h 2678596"/>
                  <a:gd name="connsiteX210" fmla="*/ 9236 w 6151418"/>
                  <a:gd name="connsiteY210" fmla="*/ 2447637 h 2678596"/>
                  <a:gd name="connsiteX211" fmla="*/ 18473 w 6151418"/>
                  <a:gd name="connsiteY211" fmla="*/ 2475346 h 2678596"/>
                  <a:gd name="connsiteX212" fmla="*/ 27709 w 6151418"/>
                  <a:gd name="connsiteY212" fmla="*/ 2549237 h 2678596"/>
                  <a:gd name="connsiteX213" fmla="*/ 803563 w 6151418"/>
                  <a:gd name="connsiteY213" fmla="*/ 2558473 h 2678596"/>
                  <a:gd name="connsiteX214" fmla="*/ 858982 w 6151418"/>
                  <a:gd name="connsiteY214" fmla="*/ 2567709 h 2678596"/>
                  <a:gd name="connsiteX215" fmla="*/ 914400 w 6151418"/>
                  <a:gd name="connsiteY215" fmla="*/ 2586182 h 2678596"/>
                  <a:gd name="connsiteX216" fmla="*/ 942109 w 6151418"/>
                  <a:gd name="connsiteY216" fmla="*/ 2595419 h 2678596"/>
                  <a:gd name="connsiteX217" fmla="*/ 997527 w 6151418"/>
                  <a:gd name="connsiteY217" fmla="*/ 2604655 h 2678596"/>
                  <a:gd name="connsiteX218" fmla="*/ 1034473 w 6151418"/>
                  <a:gd name="connsiteY218" fmla="*/ 2623128 h 2678596"/>
                  <a:gd name="connsiteX219" fmla="*/ 1071418 w 6151418"/>
                  <a:gd name="connsiteY219" fmla="*/ 2632364 h 2678596"/>
                  <a:gd name="connsiteX220" fmla="*/ 1099127 w 6151418"/>
                  <a:gd name="connsiteY220" fmla="*/ 2641600 h 2678596"/>
                  <a:gd name="connsiteX221" fmla="*/ 1690254 w 6151418"/>
                  <a:gd name="connsiteY221" fmla="*/ 2650837 h 2678596"/>
                  <a:gd name="connsiteX222" fmla="*/ 2189018 w 6151418"/>
                  <a:gd name="connsiteY222" fmla="*/ 2660073 h 2678596"/>
                  <a:gd name="connsiteX223" fmla="*/ 2512291 w 6151418"/>
                  <a:gd name="connsiteY223" fmla="*/ 2678546 h 2678596"/>
                  <a:gd name="connsiteX224" fmla="*/ 5975927 w 6151418"/>
                  <a:gd name="connsiteY224" fmla="*/ 2660073 h 2678596"/>
                  <a:gd name="connsiteX225" fmla="*/ 6003636 w 6151418"/>
                  <a:gd name="connsiteY225" fmla="*/ 2641600 h 2678596"/>
                  <a:gd name="connsiteX226" fmla="*/ 6040582 w 6151418"/>
                  <a:gd name="connsiteY226" fmla="*/ 2576946 h 2678596"/>
                  <a:gd name="connsiteX227" fmla="*/ 6049818 w 6151418"/>
                  <a:gd name="connsiteY227" fmla="*/ 2549237 h 2678596"/>
                  <a:gd name="connsiteX228" fmla="*/ 6068291 w 6151418"/>
                  <a:gd name="connsiteY228" fmla="*/ 2512291 h 2678596"/>
                  <a:gd name="connsiteX229" fmla="*/ 6077527 w 6151418"/>
                  <a:gd name="connsiteY229" fmla="*/ 2475346 h 2678596"/>
                  <a:gd name="connsiteX230" fmla="*/ 6105236 w 6151418"/>
                  <a:gd name="connsiteY230" fmla="*/ 2346037 h 2678596"/>
                  <a:gd name="connsiteX231" fmla="*/ 6114473 w 6151418"/>
                  <a:gd name="connsiteY231" fmla="*/ 2318328 h 2678596"/>
                  <a:gd name="connsiteX232" fmla="*/ 6142182 w 6151418"/>
                  <a:gd name="connsiteY232" fmla="*/ 2068946 h 2678596"/>
                  <a:gd name="connsiteX233" fmla="*/ 6151418 w 6151418"/>
                  <a:gd name="connsiteY233" fmla="*/ 2041237 h 2678596"/>
                  <a:gd name="connsiteX234" fmla="*/ 6142182 w 6151418"/>
                  <a:gd name="connsiteY234" fmla="*/ 849746 h 2678596"/>
                  <a:gd name="connsiteX235" fmla="*/ 6114473 w 6151418"/>
                  <a:gd name="connsiteY235" fmla="*/ 757382 h 2678596"/>
                  <a:gd name="connsiteX236" fmla="*/ 6105236 w 6151418"/>
                  <a:gd name="connsiteY236" fmla="*/ 692728 h 2678596"/>
                  <a:gd name="connsiteX237" fmla="*/ 6077527 w 6151418"/>
                  <a:gd name="connsiteY237" fmla="*/ 628073 h 2678596"/>
                  <a:gd name="connsiteX238" fmla="*/ 6068291 w 6151418"/>
                  <a:gd name="connsiteY238" fmla="*/ 572655 h 2678596"/>
                  <a:gd name="connsiteX239" fmla="*/ 6022109 w 6151418"/>
                  <a:gd name="connsiteY239" fmla="*/ 489528 h 2678596"/>
                  <a:gd name="connsiteX240" fmla="*/ 6003636 w 6151418"/>
                  <a:gd name="connsiteY240" fmla="*/ 452582 h 2678596"/>
                  <a:gd name="connsiteX241" fmla="*/ 5994400 w 6151418"/>
                  <a:gd name="connsiteY241" fmla="*/ 424873 h 2678596"/>
                  <a:gd name="connsiteX242" fmla="*/ 5902036 w 6151418"/>
                  <a:gd name="connsiteY242" fmla="*/ 323273 h 2678596"/>
                  <a:gd name="connsiteX243" fmla="*/ 5874327 w 6151418"/>
                  <a:gd name="connsiteY243" fmla="*/ 304800 h 2678596"/>
                  <a:gd name="connsiteX244" fmla="*/ 5800436 w 6151418"/>
                  <a:gd name="connsiteY244" fmla="*/ 258619 h 2678596"/>
                  <a:gd name="connsiteX245" fmla="*/ 5726545 w 6151418"/>
                  <a:gd name="connsiteY245" fmla="*/ 203200 h 2678596"/>
                  <a:gd name="connsiteX246" fmla="*/ 5689600 w 6151418"/>
                  <a:gd name="connsiteY246" fmla="*/ 175491 h 2678596"/>
                  <a:gd name="connsiteX247" fmla="*/ 5661891 w 6151418"/>
                  <a:gd name="connsiteY247" fmla="*/ 166255 h 2678596"/>
                  <a:gd name="connsiteX248" fmla="*/ 5588000 w 6151418"/>
                  <a:gd name="connsiteY248" fmla="*/ 138546 h 2678596"/>
                  <a:gd name="connsiteX249" fmla="*/ 5514109 w 6151418"/>
                  <a:gd name="connsiteY249" fmla="*/ 110837 h 2678596"/>
                  <a:gd name="connsiteX250" fmla="*/ 5449454 w 6151418"/>
                  <a:gd name="connsiteY250" fmla="*/ 92364 h 2678596"/>
                  <a:gd name="connsiteX251" fmla="*/ 5375563 w 6151418"/>
                  <a:gd name="connsiteY251" fmla="*/ 46182 h 2678596"/>
                  <a:gd name="connsiteX252" fmla="*/ 5301673 w 6151418"/>
                  <a:gd name="connsiteY252" fmla="*/ 36946 h 2678596"/>
                  <a:gd name="connsiteX253" fmla="*/ 5273963 w 6151418"/>
                  <a:gd name="connsiteY253" fmla="*/ 18473 h 2678596"/>
                  <a:gd name="connsiteX254" fmla="*/ 5209309 w 6151418"/>
                  <a:gd name="connsiteY254" fmla="*/ 9237 h 2678596"/>
                  <a:gd name="connsiteX255" fmla="*/ 5163127 w 6151418"/>
                  <a:gd name="connsiteY255" fmla="*/ 0 h 2678596"/>
                  <a:gd name="connsiteX256" fmla="*/ 4867563 w 6151418"/>
                  <a:gd name="connsiteY256" fmla="*/ 9237 h 2678596"/>
                  <a:gd name="connsiteX257" fmla="*/ 4895273 w 6151418"/>
                  <a:gd name="connsiteY257" fmla="*/ 27709 h 2678596"/>
                  <a:gd name="connsiteX258" fmla="*/ 4932218 w 6151418"/>
                  <a:gd name="connsiteY258" fmla="*/ 36946 h 267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6151418" h="2678596">
                    <a:moveTo>
                      <a:pt x="4932218" y="36946"/>
                    </a:moveTo>
                    <a:cubicBezTo>
                      <a:pt x="4939915" y="53879"/>
                      <a:pt x="4941454" y="98368"/>
                      <a:pt x="4941454" y="129309"/>
                    </a:cubicBezTo>
                    <a:cubicBezTo>
                      <a:pt x="4941454" y="249421"/>
                      <a:pt x="4940208" y="369682"/>
                      <a:pt x="4932218" y="489528"/>
                    </a:cubicBezTo>
                    <a:cubicBezTo>
                      <a:pt x="4930923" y="508957"/>
                      <a:pt x="4919903" y="526473"/>
                      <a:pt x="4913745" y="544946"/>
                    </a:cubicBezTo>
                    <a:lnTo>
                      <a:pt x="4904509" y="572655"/>
                    </a:lnTo>
                    <a:cubicBezTo>
                      <a:pt x="4901430" y="581891"/>
                      <a:pt x="4897634" y="590919"/>
                      <a:pt x="4895273" y="600364"/>
                    </a:cubicBezTo>
                    <a:cubicBezTo>
                      <a:pt x="4894042" y="605286"/>
                      <a:pt x="4882098" y="657072"/>
                      <a:pt x="4876800" y="665019"/>
                    </a:cubicBezTo>
                    <a:cubicBezTo>
                      <a:pt x="4869555" y="675887"/>
                      <a:pt x="4858327" y="683492"/>
                      <a:pt x="4849091" y="692728"/>
                    </a:cubicBezTo>
                    <a:cubicBezTo>
                      <a:pt x="4825664" y="809851"/>
                      <a:pt x="4857056" y="683379"/>
                      <a:pt x="4821382" y="766619"/>
                    </a:cubicBezTo>
                    <a:cubicBezTo>
                      <a:pt x="4816382" y="778287"/>
                      <a:pt x="4817145" y="791896"/>
                      <a:pt x="4812145" y="803564"/>
                    </a:cubicBezTo>
                    <a:cubicBezTo>
                      <a:pt x="4807772" y="813767"/>
                      <a:pt x="4798637" y="821344"/>
                      <a:pt x="4793673" y="831273"/>
                    </a:cubicBezTo>
                    <a:cubicBezTo>
                      <a:pt x="4789319" y="839981"/>
                      <a:pt x="4789266" y="850529"/>
                      <a:pt x="4784436" y="858982"/>
                    </a:cubicBezTo>
                    <a:cubicBezTo>
                      <a:pt x="4768636" y="886631"/>
                      <a:pt x="4750857" y="901798"/>
                      <a:pt x="4729018" y="923637"/>
                    </a:cubicBezTo>
                    <a:cubicBezTo>
                      <a:pt x="4712761" y="972408"/>
                      <a:pt x="4725183" y="943245"/>
                      <a:pt x="4682836" y="1006764"/>
                    </a:cubicBezTo>
                    <a:lnTo>
                      <a:pt x="4664363" y="1034473"/>
                    </a:lnTo>
                    <a:cubicBezTo>
                      <a:pt x="4655106" y="1062245"/>
                      <a:pt x="4656549" y="1066017"/>
                      <a:pt x="4636654" y="1089891"/>
                    </a:cubicBezTo>
                    <a:cubicBezTo>
                      <a:pt x="4628292" y="1099926"/>
                      <a:pt x="4616964" y="1107289"/>
                      <a:pt x="4608945" y="1117600"/>
                    </a:cubicBezTo>
                    <a:cubicBezTo>
                      <a:pt x="4595315" y="1135125"/>
                      <a:pt x="4587699" y="1157320"/>
                      <a:pt x="4572000" y="1173019"/>
                    </a:cubicBezTo>
                    <a:cubicBezTo>
                      <a:pt x="4562764" y="1182255"/>
                      <a:pt x="4552653" y="1190693"/>
                      <a:pt x="4544291" y="1200728"/>
                    </a:cubicBezTo>
                    <a:cubicBezTo>
                      <a:pt x="4537184" y="1209256"/>
                      <a:pt x="4534172" y="1221127"/>
                      <a:pt x="4525818" y="1228437"/>
                    </a:cubicBezTo>
                    <a:cubicBezTo>
                      <a:pt x="4426364" y="1315459"/>
                      <a:pt x="4507221" y="1238769"/>
                      <a:pt x="4442691" y="1274619"/>
                    </a:cubicBezTo>
                    <a:cubicBezTo>
                      <a:pt x="4423284" y="1285401"/>
                      <a:pt x="4405746" y="1299249"/>
                      <a:pt x="4387273" y="1311564"/>
                    </a:cubicBezTo>
                    <a:cubicBezTo>
                      <a:pt x="4378036" y="1317722"/>
                      <a:pt x="4370094" y="1326527"/>
                      <a:pt x="4359563" y="1330037"/>
                    </a:cubicBezTo>
                    <a:lnTo>
                      <a:pt x="4304145" y="1348509"/>
                    </a:lnTo>
                    <a:cubicBezTo>
                      <a:pt x="4270014" y="1399709"/>
                      <a:pt x="4305201" y="1359212"/>
                      <a:pt x="4257963" y="1385455"/>
                    </a:cubicBezTo>
                    <a:cubicBezTo>
                      <a:pt x="4238555" y="1396237"/>
                      <a:pt x="4221018" y="1410085"/>
                      <a:pt x="4202545" y="1422400"/>
                    </a:cubicBezTo>
                    <a:cubicBezTo>
                      <a:pt x="4194444" y="1427801"/>
                      <a:pt x="4183544" y="1427283"/>
                      <a:pt x="4174836" y="1431637"/>
                    </a:cubicBezTo>
                    <a:cubicBezTo>
                      <a:pt x="4164907" y="1436601"/>
                      <a:pt x="4157521" y="1446211"/>
                      <a:pt x="4147127" y="1450109"/>
                    </a:cubicBezTo>
                    <a:cubicBezTo>
                      <a:pt x="4132428" y="1455621"/>
                      <a:pt x="4116091" y="1455215"/>
                      <a:pt x="4100945" y="1459346"/>
                    </a:cubicBezTo>
                    <a:cubicBezTo>
                      <a:pt x="4082159" y="1464470"/>
                      <a:pt x="4064000" y="1471661"/>
                      <a:pt x="4045527" y="1477819"/>
                    </a:cubicBezTo>
                    <a:cubicBezTo>
                      <a:pt x="4036291" y="1480898"/>
                      <a:pt x="4026526" y="1482701"/>
                      <a:pt x="4017818" y="1487055"/>
                    </a:cubicBezTo>
                    <a:cubicBezTo>
                      <a:pt x="4005503" y="1493213"/>
                      <a:pt x="3992828" y="1498697"/>
                      <a:pt x="3980873" y="1505528"/>
                    </a:cubicBezTo>
                    <a:cubicBezTo>
                      <a:pt x="3971235" y="1511035"/>
                      <a:pt x="3963366" y="1519627"/>
                      <a:pt x="3953163" y="1524000"/>
                    </a:cubicBezTo>
                    <a:cubicBezTo>
                      <a:pt x="3941495" y="1529000"/>
                      <a:pt x="3928533" y="1530158"/>
                      <a:pt x="3916218" y="1533237"/>
                    </a:cubicBezTo>
                    <a:cubicBezTo>
                      <a:pt x="3906982" y="1539394"/>
                      <a:pt x="3898712" y="1547336"/>
                      <a:pt x="3888509" y="1551709"/>
                    </a:cubicBezTo>
                    <a:cubicBezTo>
                      <a:pt x="3876841" y="1556710"/>
                      <a:pt x="3863769" y="1557459"/>
                      <a:pt x="3851563" y="1560946"/>
                    </a:cubicBezTo>
                    <a:cubicBezTo>
                      <a:pt x="3842202" y="1563621"/>
                      <a:pt x="3833358" y="1568070"/>
                      <a:pt x="3823854" y="1570182"/>
                    </a:cubicBezTo>
                    <a:cubicBezTo>
                      <a:pt x="3805572" y="1574245"/>
                      <a:pt x="3786718" y="1575356"/>
                      <a:pt x="3768436" y="1579419"/>
                    </a:cubicBezTo>
                    <a:cubicBezTo>
                      <a:pt x="3758932" y="1581531"/>
                      <a:pt x="3750088" y="1585980"/>
                      <a:pt x="3740727" y="1588655"/>
                    </a:cubicBezTo>
                    <a:cubicBezTo>
                      <a:pt x="3728521" y="1592142"/>
                      <a:pt x="3715988" y="1594404"/>
                      <a:pt x="3703782" y="1597891"/>
                    </a:cubicBezTo>
                    <a:cubicBezTo>
                      <a:pt x="3661452" y="1609986"/>
                      <a:pt x="3688837" y="1602472"/>
                      <a:pt x="3648363" y="1625600"/>
                    </a:cubicBezTo>
                    <a:cubicBezTo>
                      <a:pt x="3636408" y="1632431"/>
                      <a:pt x="3623372" y="1637242"/>
                      <a:pt x="3611418" y="1644073"/>
                    </a:cubicBezTo>
                    <a:cubicBezTo>
                      <a:pt x="3561286" y="1672720"/>
                      <a:pt x="3606801" y="1654849"/>
                      <a:pt x="3556000" y="1671782"/>
                    </a:cubicBezTo>
                    <a:cubicBezTo>
                      <a:pt x="3510385" y="1702192"/>
                      <a:pt x="3546026" y="1683512"/>
                      <a:pt x="3482109" y="1699491"/>
                    </a:cubicBezTo>
                    <a:cubicBezTo>
                      <a:pt x="3456185" y="1705972"/>
                      <a:pt x="3433615" y="1718734"/>
                      <a:pt x="3408218" y="1727200"/>
                    </a:cubicBezTo>
                    <a:cubicBezTo>
                      <a:pt x="3375549" y="1738090"/>
                      <a:pt x="3340284" y="1740864"/>
                      <a:pt x="3306618" y="1745673"/>
                    </a:cubicBezTo>
                    <a:cubicBezTo>
                      <a:pt x="3227332" y="1772101"/>
                      <a:pt x="3353548" y="1731631"/>
                      <a:pt x="3223491" y="1764146"/>
                    </a:cubicBezTo>
                    <a:cubicBezTo>
                      <a:pt x="3204600" y="1768869"/>
                      <a:pt x="3187167" y="1778800"/>
                      <a:pt x="3168073" y="1782619"/>
                    </a:cubicBezTo>
                    <a:cubicBezTo>
                      <a:pt x="3152679" y="1785698"/>
                      <a:pt x="3137037" y="1787724"/>
                      <a:pt x="3121891" y="1791855"/>
                    </a:cubicBezTo>
                    <a:cubicBezTo>
                      <a:pt x="3103105" y="1796978"/>
                      <a:pt x="3084946" y="1804170"/>
                      <a:pt x="3066473" y="1810328"/>
                    </a:cubicBezTo>
                    <a:lnTo>
                      <a:pt x="3011054" y="1828800"/>
                    </a:lnTo>
                    <a:cubicBezTo>
                      <a:pt x="3001818" y="1831879"/>
                      <a:pt x="2992983" y="1836660"/>
                      <a:pt x="2983345" y="1838037"/>
                    </a:cubicBezTo>
                    <a:lnTo>
                      <a:pt x="2918691" y="1847273"/>
                    </a:lnTo>
                    <a:cubicBezTo>
                      <a:pt x="2839406" y="1873700"/>
                      <a:pt x="2965621" y="1833231"/>
                      <a:pt x="2835563" y="1865746"/>
                    </a:cubicBezTo>
                    <a:cubicBezTo>
                      <a:pt x="2816672" y="1870469"/>
                      <a:pt x="2798618" y="1878061"/>
                      <a:pt x="2780145" y="1884219"/>
                    </a:cubicBezTo>
                    <a:cubicBezTo>
                      <a:pt x="2770909" y="1887298"/>
                      <a:pt x="2761881" y="1891094"/>
                      <a:pt x="2752436" y="1893455"/>
                    </a:cubicBezTo>
                    <a:cubicBezTo>
                      <a:pt x="2727806" y="1899613"/>
                      <a:pt x="2702631" y="1903900"/>
                      <a:pt x="2678545" y="1911928"/>
                    </a:cubicBezTo>
                    <a:cubicBezTo>
                      <a:pt x="2660072" y="1918085"/>
                      <a:pt x="2642221" y="1926581"/>
                      <a:pt x="2623127" y="1930400"/>
                    </a:cubicBezTo>
                    <a:cubicBezTo>
                      <a:pt x="2607733" y="1933479"/>
                      <a:pt x="2592091" y="1935506"/>
                      <a:pt x="2576945" y="1939637"/>
                    </a:cubicBezTo>
                    <a:cubicBezTo>
                      <a:pt x="2461943" y="1971001"/>
                      <a:pt x="2580953" y="1948204"/>
                      <a:pt x="2466109" y="1967346"/>
                    </a:cubicBezTo>
                    <a:cubicBezTo>
                      <a:pt x="2414950" y="2001453"/>
                      <a:pt x="2462623" y="1975145"/>
                      <a:pt x="2382982" y="1995055"/>
                    </a:cubicBezTo>
                    <a:cubicBezTo>
                      <a:pt x="2364091" y="1999778"/>
                      <a:pt x="2346036" y="2007370"/>
                      <a:pt x="2327563" y="2013528"/>
                    </a:cubicBezTo>
                    <a:lnTo>
                      <a:pt x="2244436" y="2041237"/>
                    </a:lnTo>
                    <a:lnTo>
                      <a:pt x="2216727" y="2050473"/>
                    </a:lnTo>
                    <a:cubicBezTo>
                      <a:pt x="2207491" y="2053552"/>
                      <a:pt x="2198463" y="2057348"/>
                      <a:pt x="2189018" y="2059709"/>
                    </a:cubicBezTo>
                    <a:cubicBezTo>
                      <a:pt x="2176703" y="2062788"/>
                      <a:pt x="2164279" y="2065459"/>
                      <a:pt x="2152073" y="2068946"/>
                    </a:cubicBezTo>
                    <a:cubicBezTo>
                      <a:pt x="2142711" y="2071621"/>
                      <a:pt x="2133725" y="2075507"/>
                      <a:pt x="2124363" y="2078182"/>
                    </a:cubicBezTo>
                    <a:cubicBezTo>
                      <a:pt x="2084926" y="2089450"/>
                      <a:pt x="2084112" y="2087127"/>
                      <a:pt x="2041236" y="2096655"/>
                    </a:cubicBezTo>
                    <a:cubicBezTo>
                      <a:pt x="2028844" y="2099409"/>
                      <a:pt x="2016606" y="2102812"/>
                      <a:pt x="2004291" y="2105891"/>
                    </a:cubicBezTo>
                    <a:cubicBezTo>
                      <a:pt x="1862667" y="2102812"/>
                      <a:pt x="1712890" y="2144112"/>
                      <a:pt x="1579418" y="2096655"/>
                    </a:cubicBezTo>
                    <a:cubicBezTo>
                      <a:pt x="1535808" y="2081149"/>
                      <a:pt x="1583543" y="2004110"/>
                      <a:pt x="1588654" y="1958109"/>
                    </a:cubicBezTo>
                    <a:cubicBezTo>
                      <a:pt x="1589729" y="1948433"/>
                      <a:pt x="1592490" y="1938501"/>
                      <a:pt x="1597891" y="1930400"/>
                    </a:cubicBezTo>
                    <a:cubicBezTo>
                      <a:pt x="1605137" y="1919532"/>
                      <a:pt x="1614971" y="1910283"/>
                      <a:pt x="1625600" y="1902691"/>
                    </a:cubicBezTo>
                    <a:cubicBezTo>
                      <a:pt x="1636804" y="1894688"/>
                      <a:pt x="1649761" y="1889332"/>
                      <a:pt x="1662545" y="1884219"/>
                    </a:cubicBezTo>
                    <a:cubicBezTo>
                      <a:pt x="1727848" y="1858098"/>
                      <a:pt x="1700479" y="1872838"/>
                      <a:pt x="1754909" y="1856509"/>
                    </a:cubicBezTo>
                    <a:cubicBezTo>
                      <a:pt x="1773560" y="1850914"/>
                      <a:pt x="1791854" y="1844195"/>
                      <a:pt x="1810327" y="1838037"/>
                    </a:cubicBezTo>
                    <a:cubicBezTo>
                      <a:pt x="1819563" y="1834958"/>
                      <a:pt x="1829935" y="1834200"/>
                      <a:pt x="1838036" y="1828800"/>
                    </a:cubicBezTo>
                    <a:cubicBezTo>
                      <a:pt x="1917445" y="1775862"/>
                      <a:pt x="1816974" y="1839331"/>
                      <a:pt x="1893454" y="1801091"/>
                    </a:cubicBezTo>
                    <a:cubicBezTo>
                      <a:pt x="1903383" y="1796127"/>
                      <a:pt x="1911019" y="1787127"/>
                      <a:pt x="1921163" y="1782619"/>
                    </a:cubicBezTo>
                    <a:cubicBezTo>
                      <a:pt x="1938957" y="1774711"/>
                      <a:pt x="1959166" y="1772854"/>
                      <a:pt x="1976582" y="1764146"/>
                    </a:cubicBezTo>
                    <a:cubicBezTo>
                      <a:pt x="2009421" y="1747726"/>
                      <a:pt x="2030902" y="1734808"/>
                      <a:pt x="2068945" y="1727200"/>
                    </a:cubicBezTo>
                    <a:cubicBezTo>
                      <a:pt x="2084339" y="1724121"/>
                      <a:pt x="2099897" y="1721771"/>
                      <a:pt x="2115127" y="1717964"/>
                    </a:cubicBezTo>
                    <a:cubicBezTo>
                      <a:pt x="2151029" y="1708989"/>
                      <a:pt x="2146630" y="1702971"/>
                      <a:pt x="2189018" y="1690255"/>
                    </a:cubicBezTo>
                    <a:cubicBezTo>
                      <a:pt x="2204055" y="1685744"/>
                      <a:pt x="2219806" y="1684098"/>
                      <a:pt x="2235200" y="1681019"/>
                    </a:cubicBezTo>
                    <a:cubicBezTo>
                      <a:pt x="2247515" y="1674861"/>
                      <a:pt x="2258957" y="1666503"/>
                      <a:pt x="2272145" y="1662546"/>
                    </a:cubicBezTo>
                    <a:cubicBezTo>
                      <a:pt x="2290083" y="1657164"/>
                      <a:pt x="2309199" y="1656982"/>
                      <a:pt x="2327563" y="1653309"/>
                    </a:cubicBezTo>
                    <a:cubicBezTo>
                      <a:pt x="2340011" y="1650819"/>
                      <a:pt x="2352194" y="1647152"/>
                      <a:pt x="2364509" y="1644073"/>
                    </a:cubicBezTo>
                    <a:cubicBezTo>
                      <a:pt x="2390945" y="1630855"/>
                      <a:pt x="2401981" y="1623159"/>
                      <a:pt x="2429163" y="1616364"/>
                    </a:cubicBezTo>
                    <a:cubicBezTo>
                      <a:pt x="2444393" y="1612557"/>
                      <a:pt x="2460020" y="1610534"/>
                      <a:pt x="2475345" y="1607128"/>
                    </a:cubicBezTo>
                    <a:cubicBezTo>
                      <a:pt x="2487737" y="1604374"/>
                      <a:pt x="2500085" y="1601378"/>
                      <a:pt x="2512291" y="1597891"/>
                    </a:cubicBezTo>
                    <a:cubicBezTo>
                      <a:pt x="2521652" y="1595216"/>
                      <a:pt x="2530496" y="1590767"/>
                      <a:pt x="2540000" y="1588655"/>
                    </a:cubicBezTo>
                    <a:cubicBezTo>
                      <a:pt x="2558282" y="1584593"/>
                      <a:pt x="2576945" y="1582498"/>
                      <a:pt x="2595418" y="1579419"/>
                    </a:cubicBezTo>
                    <a:cubicBezTo>
                      <a:pt x="2727089" y="1535528"/>
                      <a:pt x="2590085" y="1579623"/>
                      <a:pt x="2687782" y="1551709"/>
                    </a:cubicBezTo>
                    <a:cubicBezTo>
                      <a:pt x="2697143" y="1549034"/>
                      <a:pt x="2706130" y="1545148"/>
                      <a:pt x="2715491" y="1542473"/>
                    </a:cubicBezTo>
                    <a:cubicBezTo>
                      <a:pt x="2727697" y="1538986"/>
                      <a:pt x="2740230" y="1536724"/>
                      <a:pt x="2752436" y="1533237"/>
                    </a:cubicBezTo>
                    <a:cubicBezTo>
                      <a:pt x="2761797" y="1530562"/>
                      <a:pt x="2770784" y="1526675"/>
                      <a:pt x="2780145" y="1524000"/>
                    </a:cubicBezTo>
                    <a:cubicBezTo>
                      <a:pt x="2792351" y="1520513"/>
                      <a:pt x="2804932" y="1518412"/>
                      <a:pt x="2817091" y="1514764"/>
                    </a:cubicBezTo>
                    <a:cubicBezTo>
                      <a:pt x="2835742" y="1509169"/>
                      <a:pt x="2854036" y="1502449"/>
                      <a:pt x="2872509" y="1496291"/>
                    </a:cubicBezTo>
                    <a:lnTo>
                      <a:pt x="2900218" y="1487055"/>
                    </a:lnTo>
                    <a:cubicBezTo>
                      <a:pt x="2909454" y="1477819"/>
                      <a:pt x="2921583" y="1470764"/>
                      <a:pt x="2927927" y="1459346"/>
                    </a:cubicBezTo>
                    <a:cubicBezTo>
                      <a:pt x="2937383" y="1442324"/>
                      <a:pt x="2946400" y="1403928"/>
                      <a:pt x="2946400" y="1403928"/>
                    </a:cubicBezTo>
                    <a:cubicBezTo>
                      <a:pt x="2943321" y="1394692"/>
                      <a:pt x="2944766" y="1382301"/>
                      <a:pt x="2937163" y="1376219"/>
                    </a:cubicBezTo>
                    <a:cubicBezTo>
                      <a:pt x="2927251" y="1368289"/>
                      <a:pt x="2912424" y="1370469"/>
                      <a:pt x="2900218" y="1366982"/>
                    </a:cubicBezTo>
                    <a:cubicBezTo>
                      <a:pt x="2890857" y="1364307"/>
                      <a:pt x="2881745" y="1360825"/>
                      <a:pt x="2872509" y="1357746"/>
                    </a:cubicBezTo>
                    <a:cubicBezTo>
                      <a:pt x="2844800" y="1360825"/>
                      <a:pt x="2816882" y="1362399"/>
                      <a:pt x="2789382" y="1366982"/>
                    </a:cubicBezTo>
                    <a:cubicBezTo>
                      <a:pt x="2754564" y="1372785"/>
                      <a:pt x="2765872" y="1378737"/>
                      <a:pt x="2733963" y="1394691"/>
                    </a:cubicBezTo>
                    <a:cubicBezTo>
                      <a:pt x="2715025" y="1404160"/>
                      <a:pt x="2677646" y="1409650"/>
                      <a:pt x="2660073" y="1413164"/>
                    </a:cubicBezTo>
                    <a:cubicBezTo>
                      <a:pt x="2647758" y="1419322"/>
                      <a:pt x="2635911" y="1426523"/>
                      <a:pt x="2623127" y="1431637"/>
                    </a:cubicBezTo>
                    <a:cubicBezTo>
                      <a:pt x="2605048" y="1438869"/>
                      <a:pt x="2586182" y="1443951"/>
                      <a:pt x="2567709" y="1450109"/>
                    </a:cubicBezTo>
                    <a:lnTo>
                      <a:pt x="2512291" y="1468582"/>
                    </a:lnTo>
                    <a:cubicBezTo>
                      <a:pt x="2499976" y="1471661"/>
                      <a:pt x="2487504" y="1474171"/>
                      <a:pt x="2475345" y="1477819"/>
                    </a:cubicBezTo>
                    <a:cubicBezTo>
                      <a:pt x="2456694" y="1483414"/>
                      <a:pt x="2438400" y="1490133"/>
                      <a:pt x="2419927" y="1496291"/>
                    </a:cubicBezTo>
                    <a:cubicBezTo>
                      <a:pt x="2410691" y="1499370"/>
                      <a:pt x="2401765" y="1503619"/>
                      <a:pt x="2392218" y="1505528"/>
                    </a:cubicBezTo>
                    <a:cubicBezTo>
                      <a:pt x="2333588" y="1517253"/>
                      <a:pt x="2361266" y="1510957"/>
                      <a:pt x="2309091" y="1524000"/>
                    </a:cubicBezTo>
                    <a:cubicBezTo>
                      <a:pt x="2260168" y="1556616"/>
                      <a:pt x="2298451" y="1536850"/>
                      <a:pt x="2216727" y="1551709"/>
                    </a:cubicBezTo>
                    <a:cubicBezTo>
                      <a:pt x="2126380" y="1568136"/>
                      <a:pt x="2225538" y="1553229"/>
                      <a:pt x="2152073" y="1570182"/>
                    </a:cubicBezTo>
                    <a:cubicBezTo>
                      <a:pt x="2121479" y="1577242"/>
                      <a:pt x="2090169" y="1581040"/>
                      <a:pt x="2059709" y="1588655"/>
                    </a:cubicBezTo>
                    <a:cubicBezTo>
                      <a:pt x="2047394" y="1591734"/>
                      <a:pt x="2035211" y="1595401"/>
                      <a:pt x="2022763" y="1597891"/>
                    </a:cubicBezTo>
                    <a:cubicBezTo>
                      <a:pt x="2004399" y="1601564"/>
                      <a:pt x="1985657" y="1603204"/>
                      <a:pt x="1967345" y="1607128"/>
                    </a:cubicBezTo>
                    <a:cubicBezTo>
                      <a:pt x="1942520" y="1612448"/>
                      <a:pt x="1893454" y="1625600"/>
                      <a:pt x="1893454" y="1625600"/>
                    </a:cubicBezTo>
                    <a:cubicBezTo>
                      <a:pt x="1828815" y="1668694"/>
                      <a:pt x="1897124" y="1629606"/>
                      <a:pt x="1754909" y="1653309"/>
                    </a:cubicBezTo>
                    <a:cubicBezTo>
                      <a:pt x="1727170" y="1657932"/>
                      <a:pt x="1699506" y="1674088"/>
                      <a:pt x="1671782" y="1681019"/>
                    </a:cubicBezTo>
                    <a:cubicBezTo>
                      <a:pt x="1613716" y="1695535"/>
                      <a:pt x="1647403" y="1688460"/>
                      <a:pt x="1570182" y="1699491"/>
                    </a:cubicBezTo>
                    <a:cubicBezTo>
                      <a:pt x="1491215" y="1725813"/>
                      <a:pt x="1534085" y="1715549"/>
                      <a:pt x="1440873" y="1727200"/>
                    </a:cubicBezTo>
                    <a:cubicBezTo>
                      <a:pt x="1320800" y="1724121"/>
                      <a:pt x="1200631" y="1723677"/>
                      <a:pt x="1080654" y="1717964"/>
                    </a:cubicBezTo>
                    <a:cubicBezTo>
                      <a:pt x="1070929" y="1717501"/>
                      <a:pt x="1058604" y="1716651"/>
                      <a:pt x="1052945" y="1708728"/>
                    </a:cubicBezTo>
                    <a:cubicBezTo>
                      <a:pt x="1041627" y="1692883"/>
                      <a:pt x="1034473" y="1653309"/>
                      <a:pt x="1034473" y="1653309"/>
                    </a:cubicBezTo>
                    <a:cubicBezTo>
                      <a:pt x="1036509" y="1637019"/>
                      <a:pt x="1042177" y="1567600"/>
                      <a:pt x="1052945" y="1542473"/>
                    </a:cubicBezTo>
                    <a:cubicBezTo>
                      <a:pt x="1066799" y="1510146"/>
                      <a:pt x="1096049" y="1493212"/>
                      <a:pt x="1126836" y="1477819"/>
                    </a:cubicBezTo>
                    <a:cubicBezTo>
                      <a:pt x="1139151" y="1471661"/>
                      <a:pt x="1150890" y="1464181"/>
                      <a:pt x="1163782" y="1459346"/>
                    </a:cubicBezTo>
                    <a:cubicBezTo>
                      <a:pt x="1175668" y="1454889"/>
                      <a:pt x="1188521" y="1453596"/>
                      <a:pt x="1200727" y="1450109"/>
                    </a:cubicBezTo>
                    <a:cubicBezTo>
                      <a:pt x="1210088" y="1447434"/>
                      <a:pt x="1219075" y="1443548"/>
                      <a:pt x="1228436" y="1440873"/>
                    </a:cubicBezTo>
                    <a:cubicBezTo>
                      <a:pt x="1240642" y="1437386"/>
                      <a:pt x="1253176" y="1435124"/>
                      <a:pt x="1265382" y="1431637"/>
                    </a:cubicBezTo>
                    <a:cubicBezTo>
                      <a:pt x="1336113" y="1411428"/>
                      <a:pt x="1247945" y="1436308"/>
                      <a:pt x="1320800" y="1403928"/>
                    </a:cubicBezTo>
                    <a:cubicBezTo>
                      <a:pt x="1338594" y="1396020"/>
                      <a:pt x="1357745" y="1391613"/>
                      <a:pt x="1376218" y="1385455"/>
                    </a:cubicBezTo>
                    <a:lnTo>
                      <a:pt x="1403927" y="1376219"/>
                    </a:lnTo>
                    <a:cubicBezTo>
                      <a:pt x="1413163" y="1370061"/>
                      <a:pt x="1421204" y="1361540"/>
                      <a:pt x="1431636" y="1357746"/>
                    </a:cubicBezTo>
                    <a:cubicBezTo>
                      <a:pt x="1455496" y="1349070"/>
                      <a:pt x="1505527" y="1339273"/>
                      <a:pt x="1505527" y="1339273"/>
                    </a:cubicBezTo>
                    <a:cubicBezTo>
                      <a:pt x="1573266" y="1305404"/>
                      <a:pt x="1509872" y="1333050"/>
                      <a:pt x="1588654" y="1311564"/>
                    </a:cubicBezTo>
                    <a:cubicBezTo>
                      <a:pt x="1607440" y="1306441"/>
                      <a:pt x="1625600" y="1299249"/>
                      <a:pt x="1644073" y="1293091"/>
                    </a:cubicBezTo>
                    <a:cubicBezTo>
                      <a:pt x="1653309" y="1290012"/>
                      <a:pt x="1662179" y="1285456"/>
                      <a:pt x="1671782" y="1283855"/>
                    </a:cubicBezTo>
                    <a:lnTo>
                      <a:pt x="1727200" y="1274619"/>
                    </a:lnTo>
                    <a:cubicBezTo>
                      <a:pt x="1784110" y="1236678"/>
                      <a:pt x="1721200" y="1273539"/>
                      <a:pt x="1801091" y="1246909"/>
                    </a:cubicBezTo>
                    <a:cubicBezTo>
                      <a:pt x="1908481" y="1211112"/>
                      <a:pt x="1751421" y="1242874"/>
                      <a:pt x="1893454" y="1219200"/>
                    </a:cubicBezTo>
                    <a:cubicBezTo>
                      <a:pt x="1902690" y="1213043"/>
                      <a:pt x="1911234" y="1205692"/>
                      <a:pt x="1921163" y="1200728"/>
                    </a:cubicBezTo>
                    <a:cubicBezTo>
                      <a:pt x="1936688" y="1192966"/>
                      <a:pt x="1971014" y="1186696"/>
                      <a:pt x="1985818" y="1182255"/>
                    </a:cubicBezTo>
                    <a:cubicBezTo>
                      <a:pt x="2004469" y="1176660"/>
                      <a:pt x="2023820" y="1172490"/>
                      <a:pt x="2041236" y="1163782"/>
                    </a:cubicBezTo>
                    <a:cubicBezTo>
                      <a:pt x="2053551" y="1157624"/>
                      <a:pt x="2065120" y="1149663"/>
                      <a:pt x="2078182" y="1145309"/>
                    </a:cubicBezTo>
                    <a:cubicBezTo>
                      <a:pt x="2093075" y="1140345"/>
                      <a:pt x="2108969" y="1139152"/>
                      <a:pt x="2124363" y="1136073"/>
                    </a:cubicBezTo>
                    <a:cubicBezTo>
                      <a:pt x="2150798" y="1122855"/>
                      <a:pt x="2161836" y="1115159"/>
                      <a:pt x="2189018" y="1108364"/>
                    </a:cubicBezTo>
                    <a:cubicBezTo>
                      <a:pt x="2204248" y="1104557"/>
                      <a:pt x="2219875" y="1102534"/>
                      <a:pt x="2235200" y="1099128"/>
                    </a:cubicBezTo>
                    <a:cubicBezTo>
                      <a:pt x="2247592" y="1096374"/>
                      <a:pt x="2259830" y="1092970"/>
                      <a:pt x="2272145" y="1089891"/>
                    </a:cubicBezTo>
                    <a:cubicBezTo>
                      <a:pt x="2281381" y="1083734"/>
                      <a:pt x="2289925" y="1076383"/>
                      <a:pt x="2299854" y="1071419"/>
                    </a:cubicBezTo>
                    <a:cubicBezTo>
                      <a:pt x="2308562" y="1067065"/>
                      <a:pt x="2318447" y="1065601"/>
                      <a:pt x="2327563" y="1062182"/>
                    </a:cubicBezTo>
                    <a:cubicBezTo>
                      <a:pt x="2343087" y="1056360"/>
                      <a:pt x="2357898" y="1048585"/>
                      <a:pt x="2373745" y="1043709"/>
                    </a:cubicBezTo>
                    <a:cubicBezTo>
                      <a:pt x="2398011" y="1036243"/>
                      <a:pt x="2447636" y="1025237"/>
                      <a:pt x="2447636" y="1025237"/>
                    </a:cubicBezTo>
                    <a:cubicBezTo>
                      <a:pt x="2459951" y="1019079"/>
                      <a:pt x="2471798" y="1011878"/>
                      <a:pt x="2484582" y="1006764"/>
                    </a:cubicBezTo>
                    <a:cubicBezTo>
                      <a:pt x="2502661" y="999532"/>
                      <a:pt x="2540000" y="988291"/>
                      <a:pt x="2540000" y="988291"/>
                    </a:cubicBezTo>
                    <a:cubicBezTo>
                      <a:pt x="2603267" y="925024"/>
                      <a:pt x="2580927" y="954610"/>
                      <a:pt x="2613891" y="905164"/>
                    </a:cubicBezTo>
                    <a:cubicBezTo>
                      <a:pt x="2616970" y="895928"/>
                      <a:pt x="2623127" y="887191"/>
                      <a:pt x="2623127" y="877455"/>
                    </a:cubicBezTo>
                    <a:cubicBezTo>
                      <a:pt x="2623127" y="831396"/>
                      <a:pt x="2587483" y="845973"/>
                      <a:pt x="2549236" y="840509"/>
                    </a:cubicBezTo>
                    <a:cubicBezTo>
                      <a:pt x="2540000" y="837430"/>
                      <a:pt x="2531263" y="831273"/>
                      <a:pt x="2521527" y="831273"/>
                    </a:cubicBezTo>
                    <a:cubicBezTo>
                      <a:pt x="2459655" y="831273"/>
                      <a:pt x="2454047" y="835293"/>
                      <a:pt x="2410691" y="849746"/>
                    </a:cubicBezTo>
                    <a:cubicBezTo>
                      <a:pt x="2401455" y="858982"/>
                      <a:pt x="2394059" y="870532"/>
                      <a:pt x="2382982" y="877455"/>
                    </a:cubicBezTo>
                    <a:cubicBezTo>
                      <a:pt x="2368922" y="886242"/>
                      <a:pt x="2351630" y="888513"/>
                      <a:pt x="2336800" y="895928"/>
                    </a:cubicBezTo>
                    <a:cubicBezTo>
                      <a:pt x="2326871" y="900892"/>
                      <a:pt x="2319020" y="909436"/>
                      <a:pt x="2309091" y="914400"/>
                    </a:cubicBezTo>
                    <a:cubicBezTo>
                      <a:pt x="2300383" y="918754"/>
                      <a:pt x="2290331" y="919802"/>
                      <a:pt x="2281382" y="923637"/>
                    </a:cubicBezTo>
                    <a:cubicBezTo>
                      <a:pt x="2268726" y="929061"/>
                      <a:pt x="2256112" y="934812"/>
                      <a:pt x="2244436" y="942109"/>
                    </a:cubicBezTo>
                    <a:cubicBezTo>
                      <a:pt x="2231382" y="950268"/>
                      <a:pt x="2221558" y="963567"/>
                      <a:pt x="2207491" y="969819"/>
                    </a:cubicBezTo>
                    <a:cubicBezTo>
                      <a:pt x="2193145" y="976195"/>
                      <a:pt x="2176539" y="975248"/>
                      <a:pt x="2161309" y="979055"/>
                    </a:cubicBezTo>
                    <a:cubicBezTo>
                      <a:pt x="2151864" y="981416"/>
                      <a:pt x="2143087" y="986102"/>
                      <a:pt x="2133600" y="988291"/>
                    </a:cubicBezTo>
                    <a:cubicBezTo>
                      <a:pt x="2103006" y="995351"/>
                      <a:pt x="2071022" y="996835"/>
                      <a:pt x="2041236" y="1006764"/>
                    </a:cubicBezTo>
                    <a:cubicBezTo>
                      <a:pt x="2005891" y="1018546"/>
                      <a:pt x="1983772" y="1027494"/>
                      <a:pt x="1948873" y="1034473"/>
                    </a:cubicBezTo>
                    <a:cubicBezTo>
                      <a:pt x="1848582" y="1054530"/>
                      <a:pt x="1936452" y="1033128"/>
                      <a:pt x="1847273" y="1052946"/>
                    </a:cubicBezTo>
                    <a:cubicBezTo>
                      <a:pt x="1764615" y="1071315"/>
                      <a:pt x="1863483" y="1053322"/>
                      <a:pt x="1754909" y="1071419"/>
                    </a:cubicBezTo>
                    <a:cubicBezTo>
                      <a:pt x="1728481" y="1084632"/>
                      <a:pt x="1717430" y="1092334"/>
                      <a:pt x="1690254" y="1099128"/>
                    </a:cubicBezTo>
                    <a:cubicBezTo>
                      <a:pt x="1675024" y="1102936"/>
                      <a:pt x="1659398" y="1104959"/>
                      <a:pt x="1644073" y="1108364"/>
                    </a:cubicBezTo>
                    <a:cubicBezTo>
                      <a:pt x="1631681" y="1111118"/>
                      <a:pt x="1619575" y="1115110"/>
                      <a:pt x="1607127" y="1117600"/>
                    </a:cubicBezTo>
                    <a:cubicBezTo>
                      <a:pt x="1588763" y="1121273"/>
                      <a:pt x="1569991" y="1122774"/>
                      <a:pt x="1551709" y="1126837"/>
                    </a:cubicBezTo>
                    <a:cubicBezTo>
                      <a:pt x="1542205" y="1128949"/>
                      <a:pt x="1533116" y="1132655"/>
                      <a:pt x="1524000" y="1136073"/>
                    </a:cubicBezTo>
                    <a:cubicBezTo>
                      <a:pt x="1508476" y="1141895"/>
                      <a:pt x="1494030" y="1151072"/>
                      <a:pt x="1477818" y="1154546"/>
                    </a:cubicBezTo>
                    <a:cubicBezTo>
                      <a:pt x="1450557" y="1160388"/>
                      <a:pt x="1422290" y="1159839"/>
                      <a:pt x="1394691" y="1163782"/>
                    </a:cubicBezTo>
                    <a:cubicBezTo>
                      <a:pt x="1379150" y="1166002"/>
                      <a:pt x="1364143" y="1171598"/>
                      <a:pt x="1348509" y="1173019"/>
                    </a:cubicBezTo>
                    <a:cubicBezTo>
                      <a:pt x="1165553" y="1189652"/>
                      <a:pt x="1238510" y="1174006"/>
                      <a:pt x="1089891" y="1191491"/>
                    </a:cubicBezTo>
                    <a:cubicBezTo>
                      <a:pt x="993887" y="1202786"/>
                      <a:pt x="1068347" y="1194569"/>
                      <a:pt x="1006763" y="1209964"/>
                    </a:cubicBezTo>
                    <a:cubicBezTo>
                      <a:pt x="991533" y="1213771"/>
                      <a:pt x="975976" y="1216121"/>
                      <a:pt x="960582" y="1219200"/>
                    </a:cubicBezTo>
                    <a:cubicBezTo>
                      <a:pt x="948267" y="1225358"/>
                      <a:pt x="936698" y="1233319"/>
                      <a:pt x="923636" y="1237673"/>
                    </a:cubicBezTo>
                    <a:cubicBezTo>
                      <a:pt x="908743" y="1242637"/>
                      <a:pt x="892779" y="1243503"/>
                      <a:pt x="877454" y="1246909"/>
                    </a:cubicBezTo>
                    <a:cubicBezTo>
                      <a:pt x="865062" y="1249663"/>
                      <a:pt x="852824" y="1253067"/>
                      <a:pt x="840509" y="1256146"/>
                    </a:cubicBezTo>
                    <a:cubicBezTo>
                      <a:pt x="787259" y="1291647"/>
                      <a:pt x="838627" y="1260911"/>
                      <a:pt x="785091" y="1283855"/>
                    </a:cubicBezTo>
                    <a:cubicBezTo>
                      <a:pt x="772435" y="1289279"/>
                      <a:pt x="761037" y="1297493"/>
                      <a:pt x="748145" y="1302328"/>
                    </a:cubicBezTo>
                    <a:cubicBezTo>
                      <a:pt x="733238" y="1307918"/>
                      <a:pt x="677558" y="1318292"/>
                      <a:pt x="665018" y="1320800"/>
                    </a:cubicBezTo>
                    <a:cubicBezTo>
                      <a:pt x="652703" y="1326958"/>
                      <a:pt x="640028" y="1332442"/>
                      <a:pt x="628073" y="1339273"/>
                    </a:cubicBezTo>
                    <a:cubicBezTo>
                      <a:pt x="618435" y="1344781"/>
                      <a:pt x="610292" y="1352782"/>
                      <a:pt x="600363" y="1357746"/>
                    </a:cubicBezTo>
                    <a:cubicBezTo>
                      <a:pt x="591655" y="1362100"/>
                      <a:pt x="581890" y="1363903"/>
                      <a:pt x="572654" y="1366982"/>
                    </a:cubicBezTo>
                    <a:lnTo>
                      <a:pt x="489527" y="1422400"/>
                    </a:lnTo>
                    <a:cubicBezTo>
                      <a:pt x="480291" y="1428558"/>
                      <a:pt x="472349" y="1437363"/>
                      <a:pt x="461818" y="1440873"/>
                    </a:cubicBezTo>
                    <a:lnTo>
                      <a:pt x="434109" y="1450109"/>
                    </a:lnTo>
                    <a:cubicBezTo>
                      <a:pt x="370590" y="1492456"/>
                      <a:pt x="399753" y="1480034"/>
                      <a:pt x="350982" y="1496291"/>
                    </a:cubicBezTo>
                    <a:cubicBezTo>
                      <a:pt x="332509" y="1508606"/>
                      <a:pt x="311262" y="1517538"/>
                      <a:pt x="295563" y="1533237"/>
                    </a:cubicBezTo>
                    <a:lnTo>
                      <a:pt x="240145" y="1588655"/>
                    </a:lnTo>
                    <a:cubicBezTo>
                      <a:pt x="230909" y="1597891"/>
                      <a:pt x="223304" y="1609118"/>
                      <a:pt x="212436" y="1616364"/>
                    </a:cubicBezTo>
                    <a:cubicBezTo>
                      <a:pt x="190507" y="1630983"/>
                      <a:pt x="167830" y="1645362"/>
                      <a:pt x="147782" y="1662546"/>
                    </a:cubicBezTo>
                    <a:cubicBezTo>
                      <a:pt x="137864" y="1671047"/>
                      <a:pt x="128092" y="1679944"/>
                      <a:pt x="120073" y="1690255"/>
                    </a:cubicBezTo>
                    <a:cubicBezTo>
                      <a:pt x="106443" y="1707780"/>
                      <a:pt x="95442" y="1727200"/>
                      <a:pt x="83127" y="1745673"/>
                    </a:cubicBezTo>
                    <a:lnTo>
                      <a:pt x="64654" y="1773382"/>
                    </a:lnTo>
                    <a:lnTo>
                      <a:pt x="46182" y="1801091"/>
                    </a:lnTo>
                    <a:cubicBezTo>
                      <a:pt x="32224" y="1856921"/>
                      <a:pt x="40957" y="1826004"/>
                      <a:pt x="18473" y="1893455"/>
                    </a:cubicBezTo>
                    <a:lnTo>
                      <a:pt x="9236" y="1921164"/>
                    </a:lnTo>
                    <a:lnTo>
                      <a:pt x="0" y="1948873"/>
                    </a:lnTo>
                    <a:cubicBezTo>
                      <a:pt x="3079" y="2115128"/>
                      <a:pt x="3405" y="2281456"/>
                      <a:pt x="9236" y="2447637"/>
                    </a:cubicBezTo>
                    <a:cubicBezTo>
                      <a:pt x="9577" y="2457367"/>
                      <a:pt x="16731" y="2465767"/>
                      <a:pt x="18473" y="2475346"/>
                    </a:cubicBezTo>
                    <a:cubicBezTo>
                      <a:pt x="22913" y="2499768"/>
                      <a:pt x="3025" y="2546623"/>
                      <a:pt x="27709" y="2549237"/>
                    </a:cubicBezTo>
                    <a:cubicBezTo>
                      <a:pt x="284908" y="2576470"/>
                      <a:pt x="544945" y="2555394"/>
                      <a:pt x="803563" y="2558473"/>
                    </a:cubicBezTo>
                    <a:cubicBezTo>
                      <a:pt x="822036" y="2561552"/>
                      <a:pt x="840813" y="2563167"/>
                      <a:pt x="858982" y="2567709"/>
                    </a:cubicBezTo>
                    <a:cubicBezTo>
                      <a:pt x="877873" y="2572432"/>
                      <a:pt x="895927" y="2580024"/>
                      <a:pt x="914400" y="2586182"/>
                    </a:cubicBezTo>
                    <a:cubicBezTo>
                      <a:pt x="923636" y="2589261"/>
                      <a:pt x="932505" y="2593818"/>
                      <a:pt x="942109" y="2595419"/>
                    </a:cubicBezTo>
                    <a:lnTo>
                      <a:pt x="997527" y="2604655"/>
                    </a:lnTo>
                    <a:cubicBezTo>
                      <a:pt x="1009842" y="2610813"/>
                      <a:pt x="1021581" y="2618293"/>
                      <a:pt x="1034473" y="2623128"/>
                    </a:cubicBezTo>
                    <a:cubicBezTo>
                      <a:pt x="1046359" y="2627585"/>
                      <a:pt x="1059212" y="2628877"/>
                      <a:pt x="1071418" y="2632364"/>
                    </a:cubicBezTo>
                    <a:cubicBezTo>
                      <a:pt x="1080779" y="2635039"/>
                      <a:pt x="1089395" y="2641310"/>
                      <a:pt x="1099127" y="2641600"/>
                    </a:cubicBezTo>
                    <a:cubicBezTo>
                      <a:pt x="1296106" y="2647480"/>
                      <a:pt x="1493216" y="2647497"/>
                      <a:pt x="1690254" y="2650837"/>
                    </a:cubicBezTo>
                    <a:lnTo>
                      <a:pt x="2189018" y="2660073"/>
                    </a:lnTo>
                    <a:cubicBezTo>
                      <a:pt x="2320083" y="2676455"/>
                      <a:pt x="2323118" y="2679017"/>
                      <a:pt x="2512291" y="2678546"/>
                    </a:cubicBezTo>
                    <a:lnTo>
                      <a:pt x="5975927" y="2660073"/>
                    </a:lnTo>
                    <a:cubicBezTo>
                      <a:pt x="5985163" y="2653915"/>
                      <a:pt x="5995787" y="2649449"/>
                      <a:pt x="6003636" y="2641600"/>
                    </a:cubicBezTo>
                    <a:cubicBezTo>
                      <a:pt x="6015231" y="2630005"/>
                      <a:pt x="6035149" y="2589623"/>
                      <a:pt x="6040582" y="2576946"/>
                    </a:cubicBezTo>
                    <a:cubicBezTo>
                      <a:pt x="6044417" y="2567997"/>
                      <a:pt x="6045983" y="2558186"/>
                      <a:pt x="6049818" y="2549237"/>
                    </a:cubicBezTo>
                    <a:cubicBezTo>
                      <a:pt x="6055242" y="2536581"/>
                      <a:pt x="6062133" y="2524606"/>
                      <a:pt x="6068291" y="2512291"/>
                    </a:cubicBezTo>
                    <a:cubicBezTo>
                      <a:pt x="6071370" y="2499976"/>
                      <a:pt x="6074867" y="2487758"/>
                      <a:pt x="6077527" y="2475346"/>
                    </a:cubicBezTo>
                    <a:cubicBezTo>
                      <a:pt x="6086609" y="2432962"/>
                      <a:pt x="6093188" y="2388203"/>
                      <a:pt x="6105236" y="2346037"/>
                    </a:cubicBezTo>
                    <a:cubicBezTo>
                      <a:pt x="6107911" y="2336676"/>
                      <a:pt x="6111394" y="2327564"/>
                      <a:pt x="6114473" y="2318328"/>
                    </a:cubicBezTo>
                    <a:cubicBezTo>
                      <a:pt x="6118144" y="2263267"/>
                      <a:pt x="6122620" y="2127635"/>
                      <a:pt x="6142182" y="2068946"/>
                    </a:cubicBezTo>
                    <a:lnTo>
                      <a:pt x="6151418" y="2041237"/>
                    </a:lnTo>
                    <a:cubicBezTo>
                      <a:pt x="6148339" y="1644073"/>
                      <a:pt x="6148022" y="1246879"/>
                      <a:pt x="6142182" y="849746"/>
                    </a:cubicBezTo>
                    <a:cubicBezTo>
                      <a:pt x="6141288" y="788972"/>
                      <a:pt x="6139966" y="795623"/>
                      <a:pt x="6114473" y="757382"/>
                    </a:cubicBezTo>
                    <a:cubicBezTo>
                      <a:pt x="6111394" y="735831"/>
                      <a:pt x="6109506" y="714075"/>
                      <a:pt x="6105236" y="692728"/>
                    </a:cubicBezTo>
                    <a:cubicBezTo>
                      <a:pt x="6100705" y="670075"/>
                      <a:pt x="6087542" y="648103"/>
                      <a:pt x="6077527" y="628073"/>
                    </a:cubicBezTo>
                    <a:cubicBezTo>
                      <a:pt x="6074448" y="609600"/>
                      <a:pt x="6073672" y="590593"/>
                      <a:pt x="6068291" y="572655"/>
                    </a:cubicBezTo>
                    <a:cubicBezTo>
                      <a:pt x="6062514" y="553397"/>
                      <a:pt x="6029882" y="503520"/>
                      <a:pt x="6022109" y="489528"/>
                    </a:cubicBezTo>
                    <a:cubicBezTo>
                      <a:pt x="6015422" y="477492"/>
                      <a:pt x="6009060" y="465238"/>
                      <a:pt x="6003636" y="452582"/>
                    </a:cubicBezTo>
                    <a:cubicBezTo>
                      <a:pt x="5999801" y="443633"/>
                      <a:pt x="5999230" y="433326"/>
                      <a:pt x="5994400" y="424873"/>
                    </a:cubicBezTo>
                    <a:cubicBezTo>
                      <a:pt x="5977834" y="395883"/>
                      <a:pt x="5919305" y="334786"/>
                      <a:pt x="5902036" y="323273"/>
                    </a:cubicBezTo>
                    <a:cubicBezTo>
                      <a:pt x="5892800" y="317115"/>
                      <a:pt x="5883740" y="310683"/>
                      <a:pt x="5874327" y="304800"/>
                    </a:cubicBezTo>
                    <a:cubicBezTo>
                      <a:pt x="5845895" y="287030"/>
                      <a:pt x="5826221" y="277372"/>
                      <a:pt x="5800436" y="258619"/>
                    </a:cubicBezTo>
                    <a:cubicBezTo>
                      <a:pt x="5775537" y="240510"/>
                      <a:pt x="5751175" y="221673"/>
                      <a:pt x="5726545" y="203200"/>
                    </a:cubicBezTo>
                    <a:cubicBezTo>
                      <a:pt x="5714230" y="193964"/>
                      <a:pt x="5704204" y="180359"/>
                      <a:pt x="5689600" y="175491"/>
                    </a:cubicBezTo>
                    <a:lnTo>
                      <a:pt x="5661891" y="166255"/>
                    </a:lnTo>
                    <a:cubicBezTo>
                      <a:pt x="5616276" y="135845"/>
                      <a:pt x="5651917" y="154525"/>
                      <a:pt x="5588000" y="138546"/>
                    </a:cubicBezTo>
                    <a:cubicBezTo>
                      <a:pt x="5567047" y="133308"/>
                      <a:pt x="5531040" y="117186"/>
                      <a:pt x="5514109" y="110837"/>
                    </a:cubicBezTo>
                    <a:cubicBezTo>
                      <a:pt x="5487598" y="100896"/>
                      <a:pt x="5478581" y="99645"/>
                      <a:pt x="5449454" y="92364"/>
                    </a:cubicBezTo>
                    <a:cubicBezTo>
                      <a:pt x="5429843" y="77656"/>
                      <a:pt x="5400921" y="52521"/>
                      <a:pt x="5375563" y="46182"/>
                    </a:cubicBezTo>
                    <a:cubicBezTo>
                      <a:pt x="5351482" y="40162"/>
                      <a:pt x="5326303" y="40025"/>
                      <a:pt x="5301673" y="36946"/>
                    </a:cubicBezTo>
                    <a:cubicBezTo>
                      <a:pt x="5292436" y="30788"/>
                      <a:pt x="5284596" y="21663"/>
                      <a:pt x="5273963" y="18473"/>
                    </a:cubicBezTo>
                    <a:cubicBezTo>
                      <a:pt x="5253111" y="12217"/>
                      <a:pt x="5230783" y="12816"/>
                      <a:pt x="5209309" y="9237"/>
                    </a:cubicBezTo>
                    <a:cubicBezTo>
                      <a:pt x="5193824" y="6656"/>
                      <a:pt x="5178521" y="3079"/>
                      <a:pt x="5163127" y="0"/>
                    </a:cubicBezTo>
                    <a:cubicBezTo>
                      <a:pt x="5064606" y="3079"/>
                      <a:pt x="4965609" y="-906"/>
                      <a:pt x="4867563" y="9237"/>
                    </a:cubicBezTo>
                    <a:cubicBezTo>
                      <a:pt x="4856521" y="10379"/>
                      <a:pt x="4884504" y="25017"/>
                      <a:pt x="4895273" y="27709"/>
                    </a:cubicBezTo>
                    <a:cubicBezTo>
                      <a:pt x="4910207" y="31442"/>
                      <a:pt x="4924521" y="20013"/>
                      <a:pt x="4932218" y="369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03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4389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102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DieuThuy</cp:lastModifiedBy>
  <cp:revision>33</cp:revision>
  <dcterms:created xsi:type="dcterms:W3CDTF">2021-09-26T09:40:11Z</dcterms:created>
  <dcterms:modified xsi:type="dcterms:W3CDTF">2022-09-23T02:16:58Z</dcterms:modified>
</cp:coreProperties>
</file>