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3578" y="4516662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814623" y="4444535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gừ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274</Words>
  <Application>Microsoft Office PowerPoint</Application>
  <PresentationFormat>Widescreen</PresentationFormat>
  <Paragraphs>87</Paragraphs>
  <Slides>17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MyPC</cp:lastModifiedBy>
  <cp:revision>47</cp:revision>
  <dcterms:created xsi:type="dcterms:W3CDTF">2020-08-14T15:19:07Z</dcterms:created>
  <dcterms:modified xsi:type="dcterms:W3CDTF">2021-03-03T08:46:47Z</dcterms:modified>
</cp:coreProperties>
</file>