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6" r:id="rId1"/>
  </p:sldMasterIdLst>
  <p:notesMasterIdLst>
    <p:notesMasterId r:id="rId24"/>
  </p:notesMasterIdLst>
  <p:sldIdLst>
    <p:sldId id="421" r:id="rId2"/>
    <p:sldId id="409" r:id="rId3"/>
    <p:sldId id="410" r:id="rId4"/>
    <p:sldId id="411" r:id="rId5"/>
    <p:sldId id="257" r:id="rId6"/>
    <p:sldId id="391" r:id="rId7"/>
    <p:sldId id="415" r:id="rId8"/>
    <p:sldId id="393" r:id="rId9"/>
    <p:sldId id="394" r:id="rId10"/>
    <p:sldId id="395" r:id="rId11"/>
    <p:sldId id="400" r:id="rId12"/>
    <p:sldId id="407" r:id="rId13"/>
    <p:sldId id="423" r:id="rId14"/>
    <p:sldId id="422" r:id="rId15"/>
    <p:sldId id="279" r:id="rId16"/>
    <p:sldId id="418" r:id="rId17"/>
    <p:sldId id="417" r:id="rId18"/>
    <p:sldId id="419" r:id="rId19"/>
    <p:sldId id="403" r:id="rId20"/>
    <p:sldId id="413" r:id="rId21"/>
    <p:sldId id="404" r:id="rId22"/>
    <p:sldId id="3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D0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65" d="100"/>
          <a:sy n="65" d="100"/>
        </p:scale>
        <p:origin x="90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C21E3-B1DA-479C-9592-569BE0D074C9}" type="datetimeFigureOut">
              <a:rPr lang="vi-VN" smtClean="0"/>
              <a:pPr/>
              <a:t>26/08/2020</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B41F3-9103-4D5E-8970-2A4D9F74AAB4}" type="slidenum">
              <a:rPr lang="vi-VN" smtClean="0"/>
              <a:pPr/>
              <a:t>‹#›</a:t>
            </a:fld>
            <a:endParaRPr lang="vi-VN"/>
          </a:p>
        </p:txBody>
      </p:sp>
    </p:spTree>
    <p:extLst>
      <p:ext uri="{BB962C8B-B14F-4D97-AF65-F5344CB8AC3E}">
        <p14:creationId xmlns:p14="http://schemas.microsoft.com/office/powerpoint/2010/main" val="221065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8EBFA88-1FC4-45C9-8AD0-1FEC8FCAE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8624DC-A8CD-4424-8635-5ABCB5DF2BF2}" type="slidenum">
              <a:rPr lang="en-US" altLang="vi-VN" smtClean="0"/>
              <a:pPr/>
              <a:t>22</a:t>
            </a:fld>
            <a:endParaRPr lang="en-US" altLang="vi-VN"/>
          </a:p>
        </p:txBody>
      </p:sp>
      <p:sp>
        <p:nvSpPr>
          <p:cNvPr id="38915" name="Rectangle 2">
            <a:extLst>
              <a:ext uri="{FF2B5EF4-FFF2-40B4-BE49-F238E27FC236}">
                <a16:creationId xmlns:a16="http://schemas.microsoft.com/office/drawing/2014/main" id="{53C55C39-B4F8-4E07-AC54-1BD904E41DA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E7D46D0E-050F-4470-80C3-5BB38EAF0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vi-VN"/>
              <a:t>Bấm để chỉnh sửa kiểu tiêu đề phụ của Bản cái</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3A1C593-65D0-4073-BCC9-577B9352EA97}" type="datetimeFigureOut">
              <a:rPr lang="en-US" smtClean="0"/>
              <a:pPr/>
              <a:t>8/26/2020</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9720852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6694827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7031222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8103776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vi-VN"/>
              <a:t>Bấm để sửa kiểu tiêu đề Bản cái</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3A1C593-65D0-4073-BCC9-577B9352EA97}"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7560558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6340649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pPr/>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6373889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pPr/>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41155732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4745325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vi-VN"/>
              <a:t>Bấm để sửa kiểu tiêu đề Bản cái</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vi-VN"/>
              <a:t>Bấm để chỉnh sửa kiểu văn bản của Bản cái</a:t>
            </a:r>
          </a:p>
        </p:txBody>
      </p:sp>
      <p:sp>
        <p:nvSpPr>
          <p:cNvPr id="5" name="Date Placeholder 4"/>
          <p:cNvSpPr>
            <a:spLocks noGrp="1"/>
          </p:cNvSpPr>
          <p:nvPr>
            <p:ph type="dt" sz="half" idx="10"/>
          </p:nvPr>
        </p:nvSpPr>
        <p:spPr/>
        <p:txBody>
          <a:bodyPr/>
          <a:lstStyle/>
          <a:p>
            <a:fld id="{63A1C593-65D0-4073-BCC9-577B9352EA97}"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40706615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3A1C593-65D0-4073-BCC9-577B9352EA97}" type="datetimeFigureOut">
              <a:rPr lang="en-US" smtClean="0"/>
              <a:pPr/>
              <a:t>8/26/2020</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1487003160"/>
      </p:ext>
    </p:extLst>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3A1C593-65D0-4073-BCC9-577B9352EA97}" type="datetimeFigureOut">
              <a:rPr lang="en-US" smtClean="0"/>
              <a:pPr/>
              <a:t>8/26/2020</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253799421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E:\Users\phuong%20anh\Desktop\tu%20anh%20chay%20chu\TV-%20Kieu\Bai80_iec\iec.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file:///E:\Users\phuong%20anh\Desktop\tu%20anh%20chay%20chu\TV-%20Kieu\Bai49_ien\ien.wmv"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a:extLst>
              <a:ext uri="{FF2B5EF4-FFF2-40B4-BE49-F238E27FC236}">
                <a16:creationId xmlns:a16="http://schemas.microsoft.com/office/drawing/2014/main" id="{0B075CFA-AC5F-4E1D-A4DC-8898DF80F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Untitled Project">
            <a:hlinkClick r:id="" action="ppaction://media"/>
            <a:extLst>
              <a:ext uri="{FF2B5EF4-FFF2-40B4-BE49-F238E27FC236}">
                <a16:creationId xmlns:a16="http://schemas.microsoft.com/office/drawing/2014/main" id="{894610CA-2A89-4128-A0A5-F582A4DCFF95}"/>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12800" y="5943600"/>
            <a:ext cx="812800" cy="609600"/>
          </a:xfrm>
          <a:prstGeom prst="rect">
            <a:avLst/>
          </a:prstGeom>
        </p:spPr>
      </p:pic>
      <p:sp>
        <p:nvSpPr>
          <p:cNvPr id="8" name="WordArt 11"/>
          <p:cNvSpPr>
            <a:spLocks noChangeArrowheads="1" noChangeShapeType="1" noTextEdit="1"/>
          </p:cNvSpPr>
          <p:nvPr/>
        </p:nvSpPr>
        <p:spPr bwMode="auto">
          <a:xfrm>
            <a:off x="1888397" y="4863035"/>
            <a:ext cx="8331200" cy="609600"/>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BÀI 62: </a:t>
            </a:r>
            <a:r>
              <a:rPr lang="en-US" sz="3600" b="1" kern="10" dirty="0" err="1"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iêc</a:t>
            </a:r>
            <a:r>
              <a:rPr lang="en-US"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iên</a:t>
            </a:r>
            <a:r>
              <a:rPr lang="en-US"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iêp</a:t>
            </a:r>
            <a:endPar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9" name="WordArt 15"/>
          <p:cNvSpPr>
            <a:spLocks noChangeArrowheads="1" noChangeShapeType="1" noTextEdit="1"/>
          </p:cNvSpPr>
          <p:nvPr/>
        </p:nvSpPr>
        <p:spPr bwMode="auto">
          <a:xfrm>
            <a:off x="2208645" y="3810001"/>
            <a:ext cx="78232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MÔN TIẾNG VIỆT – LỚP 1</a:t>
            </a:r>
          </a:p>
        </p:txBody>
      </p:sp>
      <p:sp>
        <p:nvSpPr>
          <p:cNvPr id="10" name="WordArt 9"/>
          <p:cNvSpPr>
            <a:spLocks noChangeArrowheads="1" noChangeShapeType="1" noTextEdit="1"/>
          </p:cNvSpPr>
          <p:nvPr/>
        </p:nvSpPr>
        <p:spPr bwMode="auto">
          <a:xfrm>
            <a:off x="1313276" y="1914526"/>
            <a:ext cx="9347200" cy="676275"/>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PHÒNG GD &amp; ĐT QUẬN LONG BIÊN</a:t>
            </a:r>
            <a:endPar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6667">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81709" y="2823503"/>
            <a:ext cx="2142857" cy="2142857"/>
          </a:xfrm>
          <a:prstGeom prst="rect">
            <a:avLst/>
          </a:prstGeom>
        </p:spPr>
      </p:pic>
      <p:pic>
        <p:nvPicPr>
          <p:cNvPr id="6" name="Picture 5"/>
          <p:cNvPicPr>
            <a:picLocks noChangeAspect="1"/>
          </p:cNvPicPr>
          <p:nvPr/>
        </p:nvPicPr>
        <p:blipFill>
          <a:blip r:embed="rId3"/>
          <a:stretch>
            <a:fillRect/>
          </a:stretch>
        </p:blipFill>
        <p:spPr>
          <a:xfrm>
            <a:off x="7512050" y="596900"/>
            <a:ext cx="2466975" cy="1847850"/>
          </a:xfrm>
          <a:prstGeom prst="rect">
            <a:avLst/>
          </a:prstGeom>
        </p:spPr>
      </p:pic>
      <p:pic>
        <p:nvPicPr>
          <p:cNvPr id="8" name="Picture 7"/>
          <p:cNvPicPr>
            <a:picLocks noChangeAspect="1"/>
          </p:cNvPicPr>
          <p:nvPr/>
        </p:nvPicPr>
        <p:blipFill>
          <a:blip r:embed="rId3"/>
          <a:stretch>
            <a:fillRect/>
          </a:stretch>
        </p:blipFill>
        <p:spPr>
          <a:xfrm rot="2760000">
            <a:off x="2045970" y="1884680"/>
            <a:ext cx="2466975" cy="1908175"/>
          </a:xfrm>
          <a:prstGeom prst="rect">
            <a:avLst/>
          </a:prstGeom>
        </p:spPr>
      </p:pic>
      <p:pic>
        <p:nvPicPr>
          <p:cNvPr id="10" name="Picture 9"/>
          <p:cNvPicPr>
            <a:picLocks noChangeAspect="1"/>
          </p:cNvPicPr>
          <p:nvPr/>
        </p:nvPicPr>
        <p:blipFill>
          <a:blip r:embed="rId4"/>
          <a:stretch>
            <a:fillRect/>
          </a:stretch>
        </p:blipFill>
        <p:spPr>
          <a:xfrm rot="19920000">
            <a:off x="7244715" y="2556510"/>
            <a:ext cx="482854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279400"/>
            <a:ext cx="12184062"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id="{45B27D8A-34FE-448F-A4AD-7A2AE8BEB49A}"/>
              </a:ext>
            </a:extLst>
          </p:cNvPr>
          <p:cNvSpPr>
            <a:spLocks noChangeArrowheads="1"/>
          </p:cNvSpPr>
          <p:nvPr/>
        </p:nvSpPr>
        <p:spPr bwMode="auto">
          <a:xfrm>
            <a:off x="2895600" y="2036763"/>
            <a:ext cx="6416675" cy="2306637"/>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3600">
              <a:solidFill>
                <a:schemeClr val="folHlink"/>
              </a:solidFill>
            </a:endParaRPr>
          </a:p>
        </p:txBody>
      </p:sp>
      <p:sp>
        <p:nvSpPr>
          <p:cNvPr id="3277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276600" y="2438400"/>
            <a:ext cx="586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200" b="1">
                <a:solidFill>
                  <a:srgbClr val="009900"/>
                </a:solidFill>
                <a:latin typeface="Times New Roman" panose="02020603050405020304" pitchFamily="18" charset="0"/>
                <a:cs typeface="Times New Roman" panose="02020603050405020304" pitchFamily="18" charset="0"/>
              </a:rPr>
              <a:t>Viết bảng</a:t>
            </a:r>
            <a:r>
              <a:rPr lang="vi-VN" altLang="en-US" sz="7200" b="1">
                <a:solidFill>
                  <a:srgbClr val="009900"/>
                </a:solidFill>
                <a:latin typeface="Times New Roman" panose="02020603050405020304" pitchFamily="18" charset="0"/>
                <a:cs typeface="Times New Roman" panose="02020603050405020304" pitchFamily="18" charset="0"/>
              </a:rPr>
              <a:t> con</a:t>
            </a:r>
            <a:endParaRPr lang="en-US" altLang="en-US" sz="7200" b="1">
              <a:solidFill>
                <a:srgbClr val="0099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2.1.png"/>
          <p:cNvPicPr>
            <a:picLocks noChangeAspect="1"/>
          </p:cNvPicPr>
          <p:nvPr/>
        </p:nvPicPr>
        <p:blipFill>
          <a:blip r:embed="rId2"/>
          <a:srcRect l="9619" t="73302" r="5755" b="7026"/>
          <a:stretch>
            <a:fillRect/>
          </a:stretch>
        </p:blipFill>
        <p:spPr>
          <a:xfrm>
            <a:off x="217714" y="304800"/>
            <a:ext cx="11616610" cy="6226629"/>
          </a:xfrm>
          <a:prstGeom prst="rect">
            <a:avLst/>
          </a:prstGeom>
        </p:spPr>
      </p:pic>
    </p:spTree>
    <p:extLst>
      <p:ext uri="{BB962C8B-B14F-4D97-AF65-F5344CB8AC3E}">
        <p14:creationId xmlns:p14="http://schemas.microsoft.com/office/powerpoint/2010/main" val="3412017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ec.wmv">
            <a:hlinkClick r:id="" action="ppaction://media"/>
          </p:cNvPr>
          <p:cNvPicPr>
            <a:picLocks noRot="1" noChangeAspect="1"/>
          </p:cNvPicPr>
          <p:nvPr>
            <a:videoFile r:link="rId1"/>
          </p:nvPr>
        </p:nvPicPr>
        <p:blipFill>
          <a:blip r:embed="rId3"/>
          <a:stretch>
            <a:fillRect/>
          </a:stretch>
        </p:blipFill>
        <p:spPr>
          <a:xfrm>
            <a:off x="522515" y="609599"/>
            <a:ext cx="11001828" cy="574765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en.wmv">
            <a:hlinkClick r:id="" action="ppaction://media"/>
          </p:cNvPr>
          <p:cNvPicPr>
            <a:picLocks noRot="1" noChangeAspect="1"/>
          </p:cNvPicPr>
          <p:nvPr>
            <a:videoFile r:link="rId1"/>
          </p:nvPr>
        </p:nvPicPr>
        <p:blipFill>
          <a:blip r:embed="rId3"/>
          <a:stretch>
            <a:fillRect/>
          </a:stretch>
        </p:blipFill>
        <p:spPr>
          <a:xfrm>
            <a:off x="2222091" y="1055211"/>
            <a:ext cx="8219767"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u the ngoi">
            <a:extLst>
              <a:ext uri="{FF2B5EF4-FFF2-40B4-BE49-F238E27FC236}">
                <a16:creationId xmlns:a16="http://schemas.microsoft.com/office/drawing/2014/main" id="{DA4D8209-AD7D-4538-B299-6301E087C8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79445" y="500270"/>
            <a:ext cx="9925878" cy="6013174"/>
          </a:xfrm>
          <a:noFill/>
          <a:ln w="28575">
            <a:solidFill>
              <a:srgbClr val="FF0000"/>
            </a:solidFill>
          </a:ln>
        </p:spPr>
      </p:pic>
    </p:spTree>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279400"/>
            <a:ext cx="12184062"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id="{45B27D8A-34FE-448F-A4AD-7A2AE8BEB49A}"/>
              </a:ext>
            </a:extLst>
          </p:cNvPr>
          <p:cNvSpPr>
            <a:spLocks noChangeArrowheads="1"/>
          </p:cNvSpPr>
          <p:nvPr/>
        </p:nvSpPr>
        <p:spPr bwMode="auto">
          <a:xfrm>
            <a:off x="2895600" y="2036763"/>
            <a:ext cx="6416675" cy="2306637"/>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3600">
              <a:solidFill>
                <a:schemeClr val="folHlink"/>
              </a:solidFill>
            </a:endParaRPr>
          </a:p>
        </p:txBody>
      </p:sp>
      <p:sp>
        <p:nvSpPr>
          <p:cNvPr id="3277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276600" y="2438400"/>
            <a:ext cx="586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200" b="1" dirty="0" err="1" smtClean="0">
                <a:solidFill>
                  <a:srgbClr val="009900"/>
                </a:solidFill>
                <a:latin typeface="Times New Roman" panose="02020603050405020304" pitchFamily="18" charset="0"/>
                <a:cs typeface="Times New Roman" panose="02020603050405020304" pitchFamily="18" charset="0"/>
              </a:rPr>
              <a:t>Luyện</a:t>
            </a:r>
            <a:r>
              <a:rPr lang="en-US" altLang="en-US" sz="7200" b="1" dirty="0" smtClean="0">
                <a:solidFill>
                  <a:srgbClr val="009900"/>
                </a:solidFill>
                <a:latin typeface="Times New Roman" panose="02020603050405020304" pitchFamily="18" charset="0"/>
                <a:cs typeface="Times New Roman" panose="02020603050405020304" pitchFamily="18" charset="0"/>
              </a:rPr>
              <a:t> </a:t>
            </a:r>
            <a:r>
              <a:rPr lang="en-US" altLang="en-US" sz="7200" b="1" dirty="0" err="1" smtClean="0">
                <a:solidFill>
                  <a:srgbClr val="009900"/>
                </a:solidFill>
                <a:latin typeface="Times New Roman" panose="02020603050405020304" pitchFamily="18" charset="0"/>
                <a:cs typeface="Times New Roman" panose="02020603050405020304" pitchFamily="18" charset="0"/>
              </a:rPr>
              <a:t>viết</a:t>
            </a:r>
            <a:r>
              <a:rPr lang="en-US" altLang="en-US" sz="7200" b="1" dirty="0" smtClean="0">
                <a:solidFill>
                  <a:srgbClr val="009900"/>
                </a:solidFill>
                <a:latin typeface="Times New Roman" panose="02020603050405020304" pitchFamily="18" charset="0"/>
                <a:cs typeface="Times New Roman" panose="02020603050405020304" pitchFamily="18" charset="0"/>
              </a:rPr>
              <a:t> </a:t>
            </a:r>
            <a:r>
              <a:rPr lang="en-US" altLang="en-US" sz="7200" b="1" dirty="0" err="1" smtClean="0">
                <a:solidFill>
                  <a:srgbClr val="009900"/>
                </a:solidFill>
                <a:latin typeface="Times New Roman" panose="02020603050405020304" pitchFamily="18" charset="0"/>
                <a:cs typeface="Times New Roman" panose="02020603050405020304" pitchFamily="18" charset="0"/>
              </a:rPr>
              <a:t>vở</a:t>
            </a:r>
            <a:endParaRPr lang="en-US" altLang="en-US" sz="7200" b="1" dirty="0">
              <a:solidFill>
                <a:srgbClr val="0099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ec.jpg"/>
          <p:cNvPicPr>
            <a:picLocks noChangeAspect="1"/>
          </p:cNvPicPr>
          <p:nvPr/>
        </p:nvPicPr>
        <p:blipFill>
          <a:blip r:embed="rId2"/>
          <a:stretch>
            <a:fillRect/>
          </a:stretch>
        </p:blipFill>
        <p:spPr>
          <a:xfrm>
            <a:off x="304800" y="391886"/>
            <a:ext cx="11350171" cy="61617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ec 1.jpg"/>
          <p:cNvPicPr>
            <a:picLocks noChangeAspect="1"/>
          </p:cNvPicPr>
          <p:nvPr/>
        </p:nvPicPr>
        <p:blipFill>
          <a:blip r:embed="rId2"/>
          <a:stretch>
            <a:fillRect/>
          </a:stretch>
        </p:blipFill>
        <p:spPr>
          <a:xfrm>
            <a:off x="449943" y="348343"/>
            <a:ext cx="11117943" cy="606697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EB8AF1-13DC-4A32-AD18-C749770F14FF}"/>
              </a:ext>
            </a:extLst>
          </p:cNvPr>
          <p:cNvSpPr>
            <a:spLocks noGrp="1"/>
          </p:cNvSpPr>
          <p:nvPr/>
        </p:nvSpPr>
        <p:spPr>
          <a:xfrm>
            <a:off x="228600" y="3741088"/>
            <a:ext cx="11308080" cy="3169920"/>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pPr algn="just"/>
            <a:endParaRPr lang="vi-VN" b="1" dirty="0" smtClean="0">
              <a:latin typeface="Arial-SGK-TV" pitchFamily="2" charset="0"/>
              <a:cs typeface="Arial-SGK-TV" pitchFamily="2" charset="0"/>
            </a:endParaRPr>
          </a:p>
          <a:p>
            <a:pPr algn="just"/>
            <a:r>
              <a:rPr lang="vi-VN" b="1" dirty="0" smtClean="0">
                <a:latin typeface="Arial-SGK-TV" pitchFamily="2" charset="0"/>
                <a:cs typeface="Arial-SGK-TV" pitchFamily="2" charset="0"/>
              </a:rPr>
              <a:t>Vịnh Hạ Long Là một kì quan thiên nhiên. Nơi đây có những hòn đảo lớn nhỏ trùng điệp, soi bóng trên mặt biển xanh biếc. Du khách thích đến đây ngắm cảnh, tắm mát và đi dạo trên những bãi biển</a:t>
            </a:r>
            <a:r>
              <a:rPr lang="vi-VN" b="1" dirty="0" smtClean="0">
                <a:latin typeface="AvantGarde" panose="00000400000000000000" charset="0"/>
                <a:cs typeface="AvantGarde" panose="00000400000000000000" charset="0"/>
              </a:rPr>
              <a:t>.  </a:t>
            </a:r>
            <a:endParaRPr lang="en-US" b="1" dirty="0">
              <a:latin typeface="AvantGarde" panose="00000400000000000000" charset="0"/>
              <a:cs typeface="AvantGarde" panose="00000400000000000000" charset="0"/>
            </a:endParaRPr>
          </a:p>
        </p:txBody>
      </p:sp>
      <p:cxnSp>
        <p:nvCxnSpPr>
          <p:cNvPr id="8" name="Đường nối Thẳng 7">
            <a:extLst>
              <a:ext uri="{FF2B5EF4-FFF2-40B4-BE49-F238E27FC236}">
                <a16:creationId xmlns:a16="http://schemas.microsoft.com/office/drawing/2014/main" id="{D4E5A209-8A74-438B-95CF-D4CA6E964BD8}"/>
              </a:ext>
            </a:extLst>
          </p:cNvPr>
          <p:cNvCxnSpPr>
            <a:cxnSpLocks/>
          </p:cNvCxnSpPr>
          <p:nvPr/>
        </p:nvCxnSpPr>
        <p:spPr>
          <a:xfrm>
            <a:off x="8646001" y="5042925"/>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id="{FDAFEE3A-9C64-42C2-9DA0-340FB9B97A9A}"/>
              </a:ext>
            </a:extLst>
          </p:cNvPr>
          <p:cNvCxnSpPr>
            <a:cxnSpLocks/>
          </p:cNvCxnSpPr>
          <p:nvPr/>
        </p:nvCxnSpPr>
        <p:spPr>
          <a:xfrm>
            <a:off x="7397773" y="5026959"/>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34038A73-9E09-4613-A4CC-C1CFB06729DA}"/>
              </a:ext>
            </a:extLst>
          </p:cNvPr>
          <p:cNvCxnSpPr>
            <a:cxnSpLocks/>
          </p:cNvCxnSpPr>
          <p:nvPr/>
        </p:nvCxnSpPr>
        <p:spPr>
          <a:xfrm>
            <a:off x="5070407" y="6123514"/>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8C614A5A-13A3-4C66-88FD-F34ED0B27BFE}"/>
              </a:ext>
            </a:extLst>
          </p:cNvPr>
          <p:cNvCxnSpPr>
            <a:cxnSpLocks/>
          </p:cNvCxnSpPr>
          <p:nvPr/>
        </p:nvCxnSpPr>
        <p:spPr>
          <a:xfrm>
            <a:off x="2655310" y="6119159"/>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570B0BFA-EF3B-4D85-B0D1-A723E575BE0E}"/>
              </a:ext>
            </a:extLst>
          </p:cNvPr>
          <p:cNvCxnSpPr>
            <a:cxnSpLocks/>
          </p:cNvCxnSpPr>
          <p:nvPr/>
        </p:nvCxnSpPr>
        <p:spPr>
          <a:xfrm>
            <a:off x="10559710" y="6642335"/>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descr="62.2.png"/>
          <p:cNvPicPr>
            <a:picLocks noChangeAspect="1"/>
          </p:cNvPicPr>
          <p:nvPr/>
        </p:nvPicPr>
        <p:blipFill>
          <a:blip r:embed="rId2"/>
          <a:srcRect l="15147" t="12910" r="9702" b="61058"/>
          <a:stretch>
            <a:fillRect/>
          </a:stretch>
        </p:blipFill>
        <p:spPr>
          <a:xfrm>
            <a:off x="217714" y="188686"/>
            <a:ext cx="11683999" cy="3452506"/>
          </a:xfrm>
          <a:prstGeom prst="rect">
            <a:avLst/>
          </a:prstGeom>
          <a:ln w="38100">
            <a:solidFill>
              <a:srgbClr val="FF0000"/>
            </a:solidFill>
          </a:ln>
        </p:spPr>
      </p:pic>
      <p:cxnSp>
        <p:nvCxnSpPr>
          <p:cNvPr id="19" name="Đường nối Thẳng 12">
            <a:extLst>
              <a:ext uri="{FF2B5EF4-FFF2-40B4-BE49-F238E27FC236}">
                <a16:creationId xmlns:a16="http://schemas.microsoft.com/office/drawing/2014/main" id="{34038A73-9E09-4613-A4CC-C1CFB06729DA}"/>
              </a:ext>
            </a:extLst>
          </p:cNvPr>
          <p:cNvCxnSpPr>
            <a:cxnSpLocks/>
          </p:cNvCxnSpPr>
          <p:nvPr/>
        </p:nvCxnSpPr>
        <p:spPr>
          <a:xfrm>
            <a:off x="8408693" y="5659057"/>
            <a:ext cx="6460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45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4"/>
            <a:ext cx="12295717"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4267200" y="2647950"/>
            <a:ext cx="6705600" cy="139065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rPr>
              <a:t>ÔN BÀI CŨ</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ộn: Ngang 1">
            <a:extLst>
              <a:ext uri="{FF2B5EF4-FFF2-40B4-BE49-F238E27FC236}">
                <a16:creationId xmlns:a16="http://schemas.microsoft.com/office/drawing/2014/main" id="{E2D29EAB-8A0F-41D0-AC42-815931DD7740}"/>
              </a:ext>
            </a:extLst>
          </p:cNvPr>
          <p:cNvSpPr/>
          <p:nvPr/>
        </p:nvSpPr>
        <p:spPr>
          <a:xfrm>
            <a:off x="198120" y="-121920"/>
            <a:ext cx="11628120" cy="6827520"/>
          </a:xfrm>
          <a:prstGeom prst="horizontalScroll">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smtClean="0">
                <a:latin typeface="Arial-SGK-TV" pitchFamily="2" charset="0"/>
                <a:cs typeface="Arial-SGK-TV" pitchFamily="2" charset="0"/>
              </a:rPr>
              <a:t>Vịnh Hạ Long Là một kì quan thiên nhiên. Nơi đây có những hòn đảo lớn nhỏ trùng điệp, soi bóng trên mặt biển xanh biếc. Du khách thích đến đây ngắm cảnh, tắm mát và đi dạo trên những bãi biển</a:t>
            </a:r>
            <a:r>
              <a:rPr lang="vi-VN" sz="4400" b="1" dirty="0" smtClean="0">
                <a:latin typeface="AvantGarde" panose="00000400000000000000" charset="0"/>
                <a:cs typeface="AvantGarde" panose="00000400000000000000" charset="0"/>
              </a:rPr>
              <a:t>.  </a:t>
            </a:r>
            <a:endParaRPr lang="en-US" sz="4400" b="1" dirty="0">
              <a:latin typeface="AvantGarde" panose="00000400000000000000" charset="0"/>
              <a:cs typeface="AvantGarde" panose="00000400000000000000" charset="0"/>
            </a:endParaRPr>
          </a:p>
        </p:txBody>
      </p:sp>
      <p:sp>
        <p:nvSpPr>
          <p:cNvPr id="4" name="Oval 6">
            <a:extLst>
              <a:ext uri="{FF2B5EF4-FFF2-40B4-BE49-F238E27FC236}">
                <a16:creationId xmlns:a16="http://schemas.microsoft.com/office/drawing/2014/main" id="{55500E9B-DDE7-4378-91BB-A645798CD28A}"/>
              </a:ext>
            </a:extLst>
          </p:cNvPr>
          <p:cNvSpPr/>
          <p:nvPr/>
        </p:nvSpPr>
        <p:spPr>
          <a:xfrm>
            <a:off x="2558358" y="1788160"/>
            <a:ext cx="459888"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SGK-TV" pitchFamily="2" charset="0"/>
                <a:cs typeface="Arial-SGK-TV" pitchFamily="2" charset="0"/>
              </a:rPr>
              <a:t>2</a:t>
            </a:r>
          </a:p>
        </p:txBody>
      </p:sp>
      <p:sp>
        <p:nvSpPr>
          <p:cNvPr id="7" name="Oval 6">
            <a:extLst>
              <a:ext uri="{FF2B5EF4-FFF2-40B4-BE49-F238E27FC236}">
                <a16:creationId xmlns:a16="http://schemas.microsoft.com/office/drawing/2014/main" id="{DA6F437A-F183-481D-AC0F-EEED899B1ADE}"/>
              </a:ext>
            </a:extLst>
          </p:cNvPr>
          <p:cNvSpPr/>
          <p:nvPr/>
        </p:nvSpPr>
        <p:spPr>
          <a:xfrm>
            <a:off x="5228986" y="3199674"/>
            <a:ext cx="459888"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SGK-TV" pitchFamily="2" charset="0"/>
                <a:cs typeface="Arial-SGK-TV" pitchFamily="2" charset="0"/>
              </a:rPr>
              <a:t>3</a:t>
            </a:r>
          </a:p>
        </p:txBody>
      </p:sp>
      <p:sp>
        <p:nvSpPr>
          <p:cNvPr id="10" name="Oval 6">
            <a:extLst>
              <a:ext uri="{FF2B5EF4-FFF2-40B4-BE49-F238E27FC236}">
                <a16:creationId xmlns:a16="http://schemas.microsoft.com/office/drawing/2014/main" id="{23D7B301-14A7-458E-A604-1121A8A9E56D}"/>
              </a:ext>
            </a:extLst>
          </p:cNvPr>
          <p:cNvSpPr/>
          <p:nvPr/>
        </p:nvSpPr>
        <p:spPr>
          <a:xfrm>
            <a:off x="777240" y="899160"/>
            <a:ext cx="760012" cy="5791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SGK-TV" pitchFamily="2" charset="0"/>
                <a:cs typeface="Arial-SGK-TV" pitchFamily="2" charset="0"/>
              </a:rPr>
              <a:t>1</a:t>
            </a:r>
          </a:p>
        </p:txBody>
      </p:sp>
    </p:spTree>
    <p:extLst>
      <p:ext uri="{BB962C8B-B14F-4D97-AF65-F5344CB8AC3E}">
        <p14:creationId xmlns:p14="http://schemas.microsoft.com/office/powerpoint/2010/main" val="391178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6F44F-74AD-443D-B0EB-1A24FF2FB6AB}"/>
              </a:ext>
            </a:extLst>
          </p:cNvPr>
          <p:cNvSpPr>
            <a:spLocks noGrp="1"/>
          </p:cNvSpPr>
          <p:nvPr/>
        </p:nvSpPr>
        <p:spPr>
          <a:xfrm>
            <a:off x="2888344" y="25773"/>
            <a:ext cx="7532914" cy="970253"/>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vi-VN" sz="4800" b="1" dirty="0" smtClean="0">
                <a:solidFill>
                  <a:srgbClr val="FF0000"/>
                </a:solidFill>
                <a:latin typeface="AvantGarde" panose="00000400000000000000" charset="0"/>
                <a:cs typeface="AvantGarde" panose="00000400000000000000" charset="0"/>
              </a:rPr>
              <a:t>Thế giới trong lòng biển</a:t>
            </a:r>
            <a:endParaRPr lang="en-US" sz="4800" b="1" dirty="0">
              <a:solidFill>
                <a:srgbClr val="FF0000"/>
              </a:solidFill>
              <a:latin typeface="AvantGarde" panose="00000400000000000000" charset="0"/>
              <a:cs typeface="AvantGarde" panose="00000400000000000000" charset="0"/>
            </a:endParaRPr>
          </a:p>
        </p:txBody>
      </p:sp>
      <p:pic>
        <p:nvPicPr>
          <p:cNvPr id="4" name="Picture 3" descr="62.2.png"/>
          <p:cNvPicPr>
            <a:picLocks noChangeAspect="1"/>
          </p:cNvPicPr>
          <p:nvPr/>
        </p:nvPicPr>
        <p:blipFill>
          <a:blip r:embed="rId2"/>
          <a:srcRect t="60952"/>
          <a:stretch>
            <a:fillRect/>
          </a:stretch>
        </p:blipFill>
        <p:spPr>
          <a:xfrm>
            <a:off x="290286" y="972457"/>
            <a:ext cx="11596914" cy="5708132"/>
          </a:xfrm>
          <a:prstGeom prst="rect">
            <a:avLst/>
          </a:prstGeom>
        </p:spPr>
      </p:pic>
    </p:spTree>
    <p:extLst>
      <p:ext uri="{BB962C8B-B14F-4D97-AF65-F5344CB8AC3E}">
        <p14:creationId xmlns:p14="http://schemas.microsoft.com/office/powerpoint/2010/main" val="219384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F6EDE1F-9DE4-4193-9161-CAA38AAAB357}"/>
              </a:ext>
            </a:extLst>
          </p:cNvPr>
          <p:cNvSpPr>
            <a:spLocks noGrp="1" noChangeArrowheads="1"/>
          </p:cNvSpPr>
          <p:nvPr>
            <p:ph type="title"/>
          </p:nvPr>
        </p:nvSpPr>
        <p:spPr/>
        <p:txBody>
          <a:bodyPr/>
          <a:lstStyle/>
          <a:p>
            <a:pPr eaLnBrk="1" hangingPunct="1"/>
            <a:r>
              <a:rPr lang="en-US" altLang="vi-VN"/>
              <a:t> </a:t>
            </a:r>
          </a:p>
        </p:txBody>
      </p:sp>
      <p:sp>
        <p:nvSpPr>
          <p:cNvPr id="37891" name="Rectangle 3">
            <a:extLst>
              <a:ext uri="{FF2B5EF4-FFF2-40B4-BE49-F238E27FC236}">
                <a16:creationId xmlns:a16="http://schemas.microsoft.com/office/drawing/2014/main" id="{F63127CC-1BE4-44BB-BC5B-784329AA4463}"/>
              </a:ext>
            </a:extLst>
          </p:cNvPr>
          <p:cNvSpPr>
            <a:spLocks noGrp="1" noChangeArrowheads="1"/>
          </p:cNvSpPr>
          <p:nvPr>
            <p:ph type="body" idx="1"/>
          </p:nvPr>
        </p:nvSpPr>
        <p:spPr/>
        <p:txBody>
          <a:bodyPr/>
          <a:lstStyle/>
          <a:p>
            <a:pPr eaLnBrk="1" hangingPunct="1"/>
            <a:endParaRPr lang="vi-VN" altLang="vi-VN"/>
          </a:p>
        </p:txBody>
      </p:sp>
      <p:pic>
        <p:nvPicPr>
          <p:cNvPr id="37892" name="Picture 1">
            <a:extLst>
              <a:ext uri="{FF2B5EF4-FFF2-40B4-BE49-F238E27FC236}">
                <a16:creationId xmlns:a16="http://schemas.microsoft.com/office/drawing/2014/main" id="{E78FA6C9-2542-4602-B78C-A6ACA2B626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WordArt 6">
            <a:extLst>
              <a:ext uri="{FF2B5EF4-FFF2-40B4-BE49-F238E27FC236}">
                <a16:creationId xmlns:a16="http://schemas.microsoft.com/office/drawing/2014/main" id="{C90E0876-D01D-4673-ABEF-F7A5065069D1}"/>
              </a:ext>
            </a:extLst>
          </p:cNvPr>
          <p:cNvSpPr>
            <a:spLocks noChangeArrowheads="1" noChangeShapeType="1" noTextEdit="1"/>
          </p:cNvSpPr>
          <p:nvPr/>
        </p:nvSpPr>
        <p:spPr bwMode="auto">
          <a:xfrm>
            <a:off x="1219200" y="2438400"/>
            <a:ext cx="9753600" cy="1371600"/>
          </a:xfrm>
          <a:prstGeom prst="rect">
            <a:avLst/>
          </a:prstGeom>
        </p:spPr>
        <p:txBody>
          <a:bodyPr wrap="none" fromWordArt="1">
            <a:prstTxWarp prst="textCurveUp">
              <a:avLst>
                <a:gd name="adj" fmla="val 6500"/>
              </a:avLst>
            </a:prstTxWarp>
          </a:bodyPr>
          <a:lstStyle/>
          <a:p>
            <a:pPr algn="ctr"/>
            <a:r>
              <a:rPr lang="vi-VN" sz="3600" kern="10">
                <a:ln w="9525">
                  <a:solidFill>
                    <a:schemeClr val="tx1"/>
                  </a:solidFill>
                  <a:round/>
                  <a:headEnd/>
                  <a:tailEnd/>
                </a:ln>
                <a:solidFill>
                  <a:srgbClr val="0000CC"/>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Chúc các em chăm ngoan học giỏi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1219200"/>
            <a:ext cx="11480800" cy="3276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TextBox 2"/>
          <p:cNvSpPr txBox="1"/>
          <p:nvPr/>
        </p:nvSpPr>
        <p:spPr>
          <a:xfrm>
            <a:off x="2641600" y="1152396"/>
            <a:ext cx="526137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b="1" kern="0" dirty="0" err="1" smtClean="0">
                <a:latin typeface="Arial-SGK-TV" pitchFamily="2" charset="0"/>
                <a:cs typeface="Arial-SGK-TV" pitchFamily="2" charset="0"/>
              </a:rPr>
              <a:t>ong</a:t>
            </a:r>
            <a:r>
              <a:rPr lang="en-US" sz="4400" b="1" kern="0" dirty="0" smtClean="0">
                <a:latin typeface="Arial-SGK-TV" pitchFamily="2" charset="0"/>
                <a:cs typeface="Arial-SGK-TV" pitchFamily="2" charset="0"/>
              </a:rPr>
              <a:t>  </a:t>
            </a:r>
            <a:r>
              <a:rPr lang="en-US" sz="4400" b="1" kern="0" dirty="0" err="1" smtClean="0">
                <a:latin typeface="Arial-SGK-TV" pitchFamily="2" charset="0"/>
                <a:cs typeface="Arial-SGK-TV" pitchFamily="2" charset="0"/>
              </a:rPr>
              <a:t>ông</a:t>
            </a:r>
            <a:r>
              <a:rPr lang="en-US" sz="4400" b="1" kern="0" dirty="0" smtClean="0">
                <a:latin typeface="Arial-SGK-TV" pitchFamily="2" charset="0"/>
                <a:cs typeface="Arial-SGK-TV" pitchFamily="2" charset="0"/>
              </a:rPr>
              <a:t>  </a:t>
            </a:r>
            <a:r>
              <a:rPr lang="en-US" sz="4400" b="1" kern="0" dirty="0" err="1" smtClean="0">
                <a:latin typeface="Arial-SGK-TV" pitchFamily="2" charset="0"/>
                <a:cs typeface="Arial-SGK-TV" pitchFamily="2" charset="0"/>
              </a:rPr>
              <a:t>ung</a:t>
            </a:r>
            <a:r>
              <a:rPr lang="en-US" sz="4400" b="1" kern="0" dirty="0" smtClean="0">
                <a:latin typeface="Arial-SGK-TV" pitchFamily="2" charset="0"/>
                <a:cs typeface="Arial-SGK-TV" pitchFamily="2" charset="0"/>
              </a:rPr>
              <a:t>  </a:t>
            </a:r>
            <a:r>
              <a:rPr lang="en-US" sz="4400" b="1" kern="0" dirty="0" err="1" smtClean="0">
                <a:latin typeface="Arial-SGK-TV" pitchFamily="2" charset="0"/>
                <a:cs typeface="Arial-SGK-TV" pitchFamily="2" charset="0"/>
              </a:rPr>
              <a:t>ưng</a:t>
            </a:r>
            <a:endParaRPr lang="en-US" sz="4400" b="1" kern="0" dirty="0" smtClean="0">
              <a:latin typeface="Arial-SGK-TV" pitchFamily="2" charset="0"/>
              <a:cs typeface="Arial-SGK-TV" pitchFamily="2" charset="0"/>
            </a:endParaRPr>
          </a:p>
        </p:txBody>
      </p:sp>
      <p:sp>
        <p:nvSpPr>
          <p:cNvPr id="4" name="TextBox 3"/>
          <p:cNvSpPr txBox="1"/>
          <p:nvPr/>
        </p:nvSpPr>
        <p:spPr>
          <a:xfrm>
            <a:off x="694499" y="2155656"/>
            <a:ext cx="10668000"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b="1" kern="0" dirty="0" err="1" smtClean="0">
                <a:solidFill>
                  <a:srgbClr val="000000"/>
                </a:solidFill>
                <a:latin typeface="Arial-SGK-TV" pitchFamily="2" charset="0"/>
                <a:cs typeface="Arial-SGK-TV" pitchFamily="2" charset="0"/>
              </a:rPr>
              <a:t>dòng</a:t>
            </a:r>
            <a:r>
              <a:rPr lang="en-US" sz="4400" b="1" kern="0" dirty="0" smtClean="0">
                <a:solidFill>
                  <a:srgbClr val="000000"/>
                </a:solidFill>
                <a:latin typeface="Arial-SGK-TV" pitchFamily="2" charset="0"/>
                <a:cs typeface="Arial-SGK-TV" pitchFamily="2" charset="0"/>
              </a:rPr>
              <a:t>  </a:t>
            </a:r>
            <a:r>
              <a:rPr lang="en-US" sz="4400" b="1" kern="0" dirty="0" err="1" smtClean="0">
                <a:solidFill>
                  <a:srgbClr val="000000"/>
                </a:solidFill>
                <a:latin typeface="Arial-SGK-TV" pitchFamily="2" charset="0"/>
                <a:cs typeface="Arial-SGK-TV" pitchFamily="2" charset="0"/>
              </a:rPr>
              <a:t>vũng</a:t>
            </a:r>
            <a:r>
              <a:rPr lang="en-US" sz="4400" b="1" kern="0" dirty="0" smtClean="0">
                <a:solidFill>
                  <a:srgbClr val="000000"/>
                </a:solidFill>
                <a:latin typeface="Arial-SGK-TV" pitchFamily="2" charset="0"/>
                <a:cs typeface="Arial-SGK-TV" pitchFamily="2" charset="0"/>
              </a:rPr>
              <a:t>  </a:t>
            </a:r>
            <a:r>
              <a:rPr lang="en-US" sz="4400" b="1" kern="0" dirty="0" err="1" smtClean="0">
                <a:solidFill>
                  <a:srgbClr val="000000"/>
                </a:solidFill>
                <a:latin typeface="Arial-SGK-TV" pitchFamily="2" charset="0"/>
                <a:cs typeface="Arial-SGK-TV" pitchFamily="2" charset="0"/>
              </a:rPr>
              <a:t>đựng</a:t>
            </a:r>
            <a:r>
              <a:rPr lang="en-US" sz="4400" b="1" kern="0" dirty="0" smtClean="0">
                <a:solidFill>
                  <a:srgbClr val="000000"/>
                </a:solidFill>
                <a:latin typeface="Arial-SGK-TV" pitchFamily="2" charset="0"/>
                <a:cs typeface="Arial-SGK-TV" pitchFamily="2" charset="0"/>
              </a:rPr>
              <a:t>  </a:t>
            </a:r>
            <a:r>
              <a:rPr lang="en-US" sz="4400" b="1" kern="0" dirty="0" err="1" smtClean="0">
                <a:solidFill>
                  <a:srgbClr val="000000"/>
                </a:solidFill>
                <a:latin typeface="Arial-SGK-TV" pitchFamily="2" charset="0"/>
                <a:cs typeface="Arial-SGK-TV" pitchFamily="2" charset="0"/>
              </a:rPr>
              <a:t>bổng</a:t>
            </a:r>
            <a:r>
              <a:rPr lang="en-US" sz="4400" b="1" kern="0" dirty="0" smtClean="0">
                <a:solidFill>
                  <a:srgbClr val="000000"/>
                </a:solidFill>
                <a:latin typeface="Arial-SGK-TV" pitchFamily="2" charset="0"/>
                <a:cs typeface="Arial-SGK-TV" pitchFamily="2" charset="0"/>
              </a:rPr>
              <a:t>  </a:t>
            </a:r>
            <a:r>
              <a:rPr lang="en-US" sz="4400" b="1" kern="0" dirty="0" err="1" smtClean="0">
                <a:solidFill>
                  <a:srgbClr val="000000"/>
                </a:solidFill>
                <a:latin typeface="Arial-SGK-TV" pitchFamily="2" charset="0"/>
                <a:cs typeface="Arial-SGK-TV" pitchFamily="2" charset="0"/>
              </a:rPr>
              <a:t>cộng</a:t>
            </a:r>
            <a:r>
              <a:rPr lang="en-US" sz="4400" b="1" kern="0" dirty="0" smtClean="0">
                <a:solidFill>
                  <a:srgbClr val="000000"/>
                </a:solidFill>
                <a:latin typeface="Arial-SGK-TV" pitchFamily="2" charset="0"/>
                <a:cs typeface="Arial-SGK-TV" pitchFamily="2" charset="0"/>
              </a:rPr>
              <a:t>  </a:t>
            </a:r>
            <a:r>
              <a:rPr lang="en-US" sz="4400" b="1" kern="0" dirty="0" err="1" smtClean="0">
                <a:solidFill>
                  <a:srgbClr val="000000"/>
                </a:solidFill>
                <a:latin typeface="Arial-SGK-TV" pitchFamily="2" charset="0"/>
                <a:cs typeface="Arial-SGK-TV" pitchFamily="2" charset="0"/>
              </a:rPr>
              <a:t>thúng</a:t>
            </a:r>
            <a:endParaRPr kumimoji="0" lang="en-US" sz="4400" b="1" i="0" u="none" strike="noStrike" kern="0" cap="none" spc="0" normalizeH="0" baseline="0" noProof="0" dirty="0">
              <a:ln>
                <a:noFill/>
              </a:ln>
              <a:solidFill>
                <a:srgbClr val="000000"/>
              </a:solidFill>
              <a:effectLst/>
              <a:uLnTx/>
              <a:uFillTx/>
              <a:latin typeface="Arial-SGK-TV" pitchFamily="2" charset="0"/>
              <a:cs typeface="Arial-SGK-TV" pitchFamily="2" charset="0"/>
            </a:endParaRPr>
          </a:p>
        </p:txBody>
      </p:sp>
      <p:sp>
        <p:nvSpPr>
          <p:cNvPr id="5" name="TextBox 4"/>
          <p:cNvSpPr txBox="1"/>
          <p:nvPr/>
        </p:nvSpPr>
        <p:spPr>
          <a:xfrm>
            <a:off x="639408" y="3307140"/>
            <a:ext cx="10424649" cy="769441"/>
          </a:xfrm>
          <a:prstGeom prst="rect">
            <a:avLst/>
          </a:prstGeom>
          <a:noFill/>
        </p:spPr>
        <p:txBody>
          <a:bodyPr wrap="none" rtlCol="0">
            <a:spAutoFit/>
          </a:bodyPr>
          <a:lstStyle/>
          <a:p>
            <a:r>
              <a:rPr lang="vi-VN" sz="4400" b="1" dirty="0" smtClean="0">
                <a:solidFill>
                  <a:srgbClr val="000000"/>
                </a:solidFill>
                <a:latin typeface="Arial-SGK-TV" pitchFamily="2" charset="0"/>
                <a:cs typeface="Arial-SGK-TV" pitchFamily="2" charset="0"/>
              </a:rPr>
              <a:t>chong chóng  bông súng  bánh chưng</a:t>
            </a:r>
            <a:endParaRPr lang="en-US" sz="4400" b="1" dirty="0">
              <a:solidFill>
                <a:srgbClr val="000000"/>
              </a:solidFill>
              <a:latin typeface="Arial-SGK-TV" pitchFamily="2" charset="0"/>
              <a:cs typeface="Arial-SGK-TV" pitchFamily="2" charset="0"/>
            </a:endParaRPr>
          </a:p>
        </p:txBody>
      </p:sp>
    </p:spTree>
    <p:extLst>
      <p:ext uri="{BB962C8B-B14F-4D97-AF65-F5344CB8AC3E}">
        <p14:creationId xmlns:p14="http://schemas.microsoft.com/office/powerpoint/2010/main" val="13622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3613" y="1051478"/>
            <a:ext cx="11651013" cy="2529923"/>
          </a:xfrm>
          <a:prstGeom prst="rect">
            <a:avLst/>
          </a:prstGeom>
        </p:spPr>
        <p:txBody>
          <a:bodyPr wrap="square">
            <a:spAutoFit/>
          </a:bodyPr>
          <a:lstStyle/>
          <a:p>
            <a:pPr marL="406400" marR="939800" indent="254000">
              <a:lnSpc>
                <a:spcPct val="110000"/>
              </a:lnSpc>
              <a:spcAft>
                <a:spcPts val="3200"/>
              </a:spcAft>
            </a:pPr>
            <a:r>
              <a:rPr lang="vi-VN" sz="3600" b="1" dirty="0" smtClean="0">
                <a:solidFill>
                  <a:schemeClr val="bg1"/>
                </a:solidFill>
                <a:latin typeface="Arial-SGK-TV" pitchFamily="2" charset="0"/>
                <a:ea typeface="Arial" panose="020B0604020202020204" pitchFamily="34" charset="0"/>
                <a:cs typeface="Arial-SGK-TV" pitchFamily="2" charset="0"/>
              </a:rPr>
              <a:t>Nam theo mẹ đi chợ. Chợ đông vui và bán đủ thứ. Ngay từ cổng là những dãy hàng đồ dùng gia đình. Bên trong là hàng rau, thịt và cá. Nam thích lắm vì lần đầu cùng mẹ đi chợ.</a:t>
            </a:r>
            <a:endParaRPr lang="en-US" sz="3600" b="1" dirty="0">
              <a:solidFill>
                <a:schemeClr val="bg1"/>
              </a:solidFill>
              <a:effectLst/>
              <a:latin typeface="Arial-SGK-TV" pitchFamily="2" charset="0"/>
              <a:ea typeface="Arial" panose="020B0604020202020204" pitchFamily="34" charset="0"/>
              <a:cs typeface="Arial-SGK-TV" pitchFamily="2" charset="0"/>
            </a:endParaRPr>
          </a:p>
        </p:txBody>
      </p:sp>
    </p:spTree>
    <p:extLst>
      <p:ext uri="{BB962C8B-B14F-4D97-AF65-F5344CB8AC3E}">
        <p14:creationId xmlns:p14="http://schemas.microsoft.com/office/powerpoint/2010/main" val="3442017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42075" y="5062265"/>
            <a:ext cx="11569147" cy="13258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b="1" dirty="0">
              <a:solidFill>
                <a:schemeClr val="tx1"/>
              </a:solidFill>
              <a:effectLst>
                <a:outerShdw blurRad="38100" dist="19050" dir="2700000" algn="tl" rotWithShape="0">
                  <a:schemeClr val="dk1">
                    <a:alpha val="40000"/>
                  </a:schemeClr>
                </a:outerShdw>
              </a:effectLst>
              <a:latin typeface="AvantGarde" panose="00000400000000000000" charset="0"/>
              <a:cs typeface="AvantGarde" panose="00000400000000000000" charset="0"/>
            </a:endParaRPr>
          </a:p>
        </p:txBody>
      </p:sp>
      <p:sp>
        <p:nvSpPr>
          <p:cNvPr id="23" name="Title 1">
            <a:extLst>
              <a:ext uri="{FF2B5EF4-FFF2-40B4-BE49-F238E27FC236}">
                <a16:creationId xmlns:a16="http://schemas.microsoft.com/office/drawing/2014/main" id="{14C5C980-061F-4318-B014-0396B5706DB6}"/>
              </a:ext>
            </a:extLst>
          </p:cNvPr>
          <p:cNvSpPr>
            <a:spLocks noGrp="1"/>
          </p:cNvSpPr>
          <p:nvPr/>
        </p:nvSpPr>
        <p:spPr>
          <a:xfrm>
            <a:off x="1007357" y="-254703"/>
            <a:ext cx="9749473" cy="13258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err="1" smtClean="0">
                <a:effectLst>
                  <a:outerShdw blurRad="38100" dist="19050" dir="2700000" algn="tl" rotWithShape="0">
                    <a:schemeClr val="dk1">
                      <a:alpha val="40000"/>
                    </a:schemeClr>
                  </a:outerShdw>
                </a:effectLst>
                <a:latin typeface="Arial-SGK-TV" pitchFamily="2" charset="0"/>
                <a:cs typeface="Arial-SGK-TV" pitchFamily="2" charset="0"/>
              </a:rPr>
              <a:t>Bài</a:t>
            </a:r>
            <a:r>
              <a:rPr lang="en-US" sz="4800" b="1" dirty="0" smtClean="0">
                <a:effectLst>
                  <a:outerShdw blurRad="38100" dist="19050" dir="2700000" algn="tl" rotWithShape="0">
                    <a:schemeClr val="dk1">
                      <a:alpha val="40000"/>
                    </a:schemeClr>
                  </a:outerShdw>
                </a:effectLst>
                <a:latin typeface="Arial-SGK-TV" pitchFamily="2" charset="0"/>
                <a:cs typeface="Arial-SGK-TV" pitchFamily="2" charset="0"/>
              </a:rPr>
              <a:t> 74</a:t>
            </a:r>
            <a:r>
              <a:rPr lang="en-US" b="1" dirty="0" smtClean="0">
                <a:effectLst>
                  <a:outerShdw blurRad="38100" dist="19050" dir="2700000" algn="tl" rotWithShape="0">
                    <a:schemeClr val="dk1">
                      <a:alpha val="40000"/>
                    </a:schemeClr>
                  </a:outerShdw>
                </a:effectLst>
                <a:latin typeface="Arial-SGK-TV" pitchFamily="2" charset="0"/>
                <a:cs typeface="Arial-SGK-TV" pitchFamily="2" charset="0"/>
              </a:rPr>
              <a:t>: </a:t>
            </a:r>
            <a:r>
              <a:rPr lang="en-US" b="1" dirty="0" err="1" smtClean="0">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rPr>
              <a:t>iêc</a:t>
            </a:r>
            <a:r>
              <a:rPr lang="en-US" b="1" dirty="0" smtClean="0">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rPr>
              <a:t>- </a:t>
            </a:r>
            <a:r>
              <a:rPr lang="en-US" b="1" dirty="0" err="1" smtClean="0">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rPr>
              <a:t>iên</a:t>
            </a:r>
            <a:r>
              <a:rPr lang="en-US" b="1" dirty="0" smtClean="0">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rPr>
              <a:t>- </a:t>
            </a:r>
            <a:r>
              <a:rPr lang="en-US" b="1" dirty="0" err="1" smtClean="0">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rPr>
              <a:t>iêp</a:t>
            </a:r>
            <a:endParaRPr lang="en-US" b="1" dirty="0">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endParaRPr>
          </a:p>
        </p:txBody>
      </p:sp>
      <p:pic>
        <p:nvPicPr>
          <p:cNvPr id="6" name="Content Placeholder 3" descr="62.1.png"/>
          <p:cNvPicPr>
            <a:picLocks noGrp="1" noChangeAspect="1"/>
          </p:cNvPicPr>
          <p:nvPr>
            <p:ph idx="1"/>
          </p:nvPr>
        </p:nvPicPr>
        <p:blipFill>
          <a:blip r:embed="rId2"/>
          <a:srcRect t="10070" b="74496"/>
          <a:stretch>
            <a:fillRect/>
          </a:stretch>
        </p:blipFill>
        <p:spPr>
          <a:xfrm>
            <a:off x="246744" y="1277259"/>
            <a:ext cx="11451771" cy="4122057"/>
          </a:xfrm>
        </p:spPr>
      </p:pic>
      <p:sp>
        <p:nvSpPr>
          <p:cNvPr id="9" name="TextBox 8"/>
          <p:cNvSpPr txBox="1"/>
          <p:nvPr/>
        </p:nvSpPr>
        <p:spPr>
          <a:xfrm>
            <a:off x="174170" y="5646057"/>
            <a:ext cx="12017829" cy="646331"/>
          </a:xfrm>
          <a:prstGeom prst="rect">
            <a:avLst/>
          </a:prstGeom>
          <a:noFill/>
        </p:spPr>
        <p:txBody>
          <a:bodyPr wrap="square" rtlCol="0">
            <a:spAutoFit/>
          </a:bodyPr>
          <a:lstStyle/>
          <a:p>
            <a:r>
              <a:rPr lang="en-US" sz="3600" b="1" dirty="0" err="1" smtClean="0">
                <a:latin typeface="Arial-SGK-TV" pitchFamily="2" charset="0"/>
                <a:cs typeface="Arial-SGK-TV" pitchFamily="2" charset="0"/>
              </a:rPr>
              <a:t>Biển</a:t>
            </a:r>
            <a:r>
              <a:rPr lang="en-US" sz="3600" b="1" dirty="0" smtClean="0">
                <a:latin typeface="Arial-SGK-TV" pitchFamily="2" charset="0"/>
                <a:cs typeface="Arial-SGK-TV" pitchFamily="2" charset="0"/>
              </a:rPr>
              <a:t> </a:t>
            </a:r>
            <a:r>
              <a:rPr lang="en-US" sz="3600" b="1" dirty="0" err="1" smtClean="0">
                <a:latin typeface="Arial-SGK-TV" pitchFamily="2" charset="0"/>
                <a:cs typeface="Arial-SGK-TV" pitchFamily="2" charset="0"/>
              </a:rPr>
              <a:t>xanh</a:t>
            </a:r>
            <a:r>
              <a:rPr lang="en-US" sz="3600" b="1" dirty="0" smtClean="0">
                <a:latin typeface="Arial-SGK-TV" pitchFamily="2" charset="0"/>
                <a:cs typeface="Arial-SGK-TV" pitchFamily="2" charset="0"/>
              </a:rPr>
              <a:t> </a:t>
            </a:r>
            <a:r>
              <a:rPr lang="en-US" sz="3600" b="1" dirty="0" err="1" smtClean="0">
                <a:latin typeface="Arial-SGK-TV" pitchFamily="2" charset="0"/>
                <a:cs typeface="Arial-SGK-TV" pitchFamily="2" charset="0"/>
              </a:rPr>
              <a:t>biếc</a:t>
            </a:r>
            <a:r>
              <a:rPr lang="en-US" sz="3600" b="1" dirty="0" smtClean="0">
                <a:latin typeface="Arial-SGK-TV" pitchFamily="2" charset="0"/>
                <a:cs typeface="Arial-SGK-TV" pitchFamily="2" charset="0"/>
              </a:rPr>
              <a:t>. </a:t>
            </a:r>
            <a:r>
              <a:rPr lang="en-US" sz="3600" b="1" dirty="0" err="1" smtClean="0">
                <a:latin typeface="Arial-SGK-TV" pitchFamily="2" charset="0"/>
                <a:cs typeface="Arial-SGK-TV" pitchFamily="2" charset="0"/>
              </a:rPr>
              <a:t>Những</a:t>
            </a:r>
            <a:r>
              <a:rPr lang="en-US" sz="3600" b="1" dirty="0" smtClean="0">
                <a:latin typeface="Arial-SGK-TV" pitchFamily="2" charset="0"/>
                <a:cs typeface="Arial-SGK-TV" pitchFamily="2" charset="0"/>
              </a:rPr>
              <a:t> </a:t>
            </a:r>
            <a:r>
              <a:rPr lang="en-US" sz="3600" b="1" dirty="0" err="1" smtClean="0">
                <a:latin typeface="Arial-SGK-TV" pitchFamily="2" charset="0"/>
                <a:cs typeface="Arial-SGK-TV" pitchFamily="2" charset="0"/>
              </a:rPr>
              <a:t>hòn</a:t>
            </a:r>
            <a:r>
              <a:rPr lang="en-US" sz="3600" b="1" dirty="0" smtClean="0">
                <a:latin typeface="Arial-SGK-TV" pitchFamily="2" charset="0"/>
                <a:cs typeface="Arial-SGK-TV" pitchFamily="2" charset="0"/>
              </a:rPr>
              <a:t> </a:t>
            </a:r>
            <a:r>
              <a:rPr lang="en-US" sz="3600" b="1" dirty="0" err="1" smtClean="0">
                <a:latin typeface="Arial-SGK-TV" pitchFamily="2" charset="0"/>
                <a:cs typeface="Arial-SGK-TV" pitchFamily="2" charset="0"/>
              </a:rPr>
              <a:t>đảo</a:t>
            </a:r>
            <a:r>
              <a:rPr lang="en-US" sz="3600" b="1" dirty="0" smtClean="0">
                <a:latin typeface="Arial-SGK-TV" pitchFamily="2" charset="0"/>
                <a:cs typeface="Arial-SGK-TV" pitchFamily="2" charset="0"/>
              </a:rPr>
              <a:t> </a:t>
            </a:r>
            <a:r>
              <a:rPr lang="en-US" sz="3600" b="1" dirty="0" err="1" smtClean="0">
                <a:latin typeface="Arial-SGK-TV" pitchFamily="2" charset="0"/>
                <a:cs typeface="Arial-SGK-TV" pitchFamily="2" charset="0"/>
              </a:rPr>
              <a:t>lớn</a:t>
            </a:r>
            <a:r>
              <a:rPr lang="en-US" sz="3600" b="1" dirty="0" smtClean="0">
                <a:latin typeface="Arial-SGK-TV" pitchFamily="2" charset="0"/>
                <a:cs typeface="Arial-SGK-TV" pitchFamily="2" charset="0"/>
              </a:rPr>
              <a:t> </a:t>
            </a:r>
            <a:r>
              <a:rPr lang="en-US" sz="3600" b="1" dirty="0" err="1" smtClean="0">
                <a:latin typeface="Arial-SGK-TV" pitchFamily="2" charset="0"/>
                <a:cs typeface="Arial-SGK-TV" pitchFamily="2" charset="0"/>
              </a:rPr>
              <a:t>nhỏ</a:t>
            </a:r>
            <a:r>
              <a:rPr lang="en-US" sz="3600" b="1" dirty="0" smtClean="0">
                <a:latin typeface="Arial-SGK-TV" pitchFamily="2" charset="0"/>
                <a:cs typeface="Arial-SGK-TV" pitchFamily="2" charset="0"/>
              </a:rPr>
              <a:t> </a:t>
            </a:r>
            <a:r>
              <a:rPr lang="en-US" sz="3600" b="1" dirty="0" err="1" smtClean="0">
                <a:latin typeface="Arial-SGK-TV" pitchFamily="2" charset="0"/>
                <a:cs typeface="Arial-SGK-TV" pitchFamily="2" charset="0"/>
              </a:rPr>
              <a:t>trùng</a:t>
            </a:r>
            <a:r>
              <a:rPr lang="en-US" sz="3600" b="1" dirty="0" smtClean="0">
                <a:latin typeface="Arial-SGK-TV" pitchFamily="2" charset="0"/>
                <a:cs typeface="Arial-SGK-TV" pitchFamily="2" charset="0"/>
              </a:rPr>
              <a:t> </a:t>
            </a:r>
            <a:r>
              <a:rPr lang="en-US" sz="3600" b="1" dirty="0" err="1" smtClean="0">
                <a:latin typeface="Arial-SGK-TV" pitchFamily="2" charset="0"/>
                <a:cs typeface="Arial-SGK-TV" pitchFamily="2" charset="0"/>
              </a:rPr>
              <a:t>điệp</a:t>
            </a:r>
            <a:endParaRPr lang="vi-VN" sz="3600" b="1" dirty="0">
              <a:latin typeface="Arial-SGK-TV" pitchFamily="2" charset="0"/>
              <a:cs typeface="Arial-SGK-TV" pitchFamily="2" charset="0"/>
            </a:endParaRPr>
          </a:p>
        </p:txBody>
      </p:sp>
      <p:sp>
        <p:nvSpPr>
          <p:cNvPr id="13" name="Rectangle 12"/>
          <p:cNvSpPr/>
          <p:nvPr/>
        </p:nvSpPr>
        <p:spPr>
          <a:xfrm>
            <a:off x="507309" y="5660571"/>
            <a:ext cx="851515" cy="646331"/>
          </a:xfrm>
          <a:prstGeom prst="rect">
            <a:avLst/>
          </a:prstGeom>
        </p:spPr>
        <p:txBody>
          <a:bodyPr wrap="square">
            <a:spAutoFit/>
          </a:bodyPr>
          <a:lstStyle/>
          <a:p>
            <a:r>
              <a:rPr lang="en-US" sz="3600" b="1" dirty="0" err="1" smtClean="0">
                <a:solidFill>
                  <a:srgbClr val="FF0000"/>
                </a:solidFill>
                <a:latin typeface="Arial-SGK-TV" pitchFamily="2" charset="0"/>
                <a:cs typeface="Arial-SGK-TV" pitchFamily="2" charset="0"/>
              </a:rPr>
              <a:t>iên</a:t>
            </a:r>
            <a:endParaRPr lang="vi-VN" sz="3600" dirty="0">
              <a:solidFill>
                <a:srgbClr val="FF0000"/>
              </a:solidFill>
            </a:endParaRPr>
          </a:p>
        </p:txBody>
      </p:sp>
      <p:sp>
        <p:nvSpPr>
          <p:cNvPr id="18" name="Rectangle 17"/>
          <p:cNvSpPr/>
          <p:nvPr/>
        </p:nvSpPr>
        <p:spPr>
          <a:xfrm>
            <a:off x="2742469" y="5646056"/>
            <a:ext cx="825867" cy="646331"/>
          </a:xfrm>
          <a:prstGeom prst="rect">
            <a:avLst/>
          </a:prstGeom>
        </p:spPr>
        <p:txBody>
          <a:bodyPr wrap="square">
            <a:spAutoFit/>
          </a:bodyPr>
          <a:lstStyle/>
          <a:p>
            <a:r>
              <a:rPr lang="en-US" sz="3600" b="1" dirty="0" err="1" smtClean="0">
                <a:solidFill>
                  <a:srgbClr val="FF0000"/>
                </a:solidFill>
                <a:latin typeface="Arial-SGK-TV" pitchFamily="2" charset="0"/>
                <a:cs typeface="Arial-SGK-TV" pitchFamily="2" charset="0"/>
              </a:rPr>
              <a:t>iêc</a:t>
            </a:r>
            <a:endParaRPr lang="vi-VN" sz="3600" dirty="0">
              <a:solidFill>
                <a:srgbClr val="FF0000"/>
              </a:solidFill>
            </a:endParaRPr>
          </a:p>
        </p:txBody>
      </p:sp>
      <p:sp>
        <p:nvSpPr>
          <p:cNvPr id="19" name="Rectangle 18"/>
          <p:cNvSpPr/>
          <p:nvPr/>
        </p:nvSpPr>
        <p:spPr>
          <a:xfrm>
            <a:off x="10493097" y="5631543"/>
            <a:ext cx="851515" cy="646331"/>
          </a:xfrm>
          <a:prstGeom prst="rect">
            <a:avLst/>
          </a:prstGeom>
        </p:spPr>
        <p:txBody>
          <a:bodyPr wrap="square">
            <a:spAutoFit/>
          </a:bodyPr>
          <a:lstStyle/>
          <a:p>
            <a:r>
              <a:rPr lang="en-US" sz="3600" b="1" dirty="0" err="1" smtClean="0">
                <a:solidFill>
                  <a:srgbClr val="FF0000"/>
                </a:solidFill>
                <a:latin typeface="Arial-SGK-TV" pitchFamily="2" charset="0"/>
                <a:cs typeface="Arial-SGK-TV" pitchFamily="2" charset="0"/>
              </a:rPr>
              <a:t>iêp</a:t>
            </a:r>
            <a:endParaRPr lang="vi-VN"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P spid="1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172" y="-64770"/>
            <a:ext cx="1465943" cy="1377950"/>
          </a:xfrm>
        </p:spPr>
        <p:txBody>
          <a:bodyPr>
            <a:normAutofit/>
          </a:bodyPr>
          <a:lstStyle/>
          <a:p>
            <a:r>
              <a:rPr lang="en-US" sz="6600" b="1" dirty="0" err="1" smtClean="0">
                <a:solidFill>
                  <a:srgbClr val="FF0000"/>
                </a:solidFill>
                <a:latin typeface="Arial-SGK-TV" pitchFamily="2" charset="0"/>
                <a:cs typeface="Arial-SGK-TV" pitchFamily="2" charset="0"/>
              </a:rPr>
              <a:t>iêc</a:t>
            </a:r>
            <a:endParaRPr lang="en-US" sz="6600" b="1" dirty="0">
              <a:solidFill>
                <a:srgbClr val="FF0000"/>
              </a:solidFill>
              <a:latin typeface="Arial-SGK-TV" pitchFamily="2" charset="0"/>
              <a:cs typeface="Arial-SGK-TV" pitchFamily="2" charset="0"/>
            </a:endParaRPr>
          </a:p>
        </p:txBody>
      </p:sp>
      <p:graphicFrame>
        <p:nvGraphicFramePr>
          <p:cNvPr id="3" name="Table 2"/>
          <p:cNvGraphicFramePr/>
          <p:nvPr>
            <p:extLst>
              <p:ext uri="{D42A27DB-BD31-4B8C-83A1-F6EECF244321}">
                <p14:modId xmlns:p14="http://schemas.microsoft.com/office/powerpoint/2010/main" val="3649586159"/>
              </p:ext>
            </p:extLst>
          </p:nvPr>
        </p:nvGraphicFramePr>
        <p:xfrm>
          <a:off x="3707958" y="1108197"/>
          <a:ext cx="3962400" cy="2191662"/>
        </p:xfrm>
        <a:graphic>
          <a:graphicData uri="http://schemas.openxmlformats.org/drawingml/2006/table">
            <a:tbl>
              <a:tblPr firstRow="1" bandRow="1">
                <a:tableStyleId>{5C22544A-7EE6-4342-B048-85BDC9FD1C3A}</a:tableStyleId>
              </a:tblPr>
              <a:tblGrid>
                <a:gridCol w="1838398">
                  <a:extLst>
                    <a:ext uri="{9D8B030D-6E8A-4147-A177-3AD203B41FA5}">
                      <a16:colId xmlns:a16="http://schemas.microsoft.com/office/drawing/2014/main" val="20000"/>
                    </a:ext>
                  </a:extLst>
                </a:gridCol>
                <a:gridCol w="2124002">
                  <a:extLst>
                    <a:ext uri="{9D8B030D-6E8A-4147-A177-3AD203B41FA5}">
                      <a16:colId xmlns:a16="http://schemas.microsoft.com/office/drawing/2014/main" val="20001"/>
                    </a:ext>
                  </a:extLst>
                </a:gridCol>
              </a:tblGrid>
              <a:tr h="1095831">
                <a:tc>
                  <a:txBody>
                    <a:bodyPr/>
                    <a:lstStyle/>
                    <a:p>
                      <a:pPr>
                        <a:buNone/>
                      </a:pPr>
                      <a:endParaRPr lang="en-US" dirty="0">
                        <a:solidFill>
                          <a:schemeClr val="tx1"/>
                        </a:solidFill>
                      </a:endParaRPr>
                    </a:p>
                  </a:txBody>
                  <a:tcPr>
                    <a:solidFill>
                      <a:srgbClr val="92D050"/>
                    </a:solidFill>
                  </a:tcPr>
                </a:tc>
                <a:tc>
                  <a:txBody>
                    <a:bodyPr/>
                    <a:lstStyle/>
                    <a:p>
                      <a:pPr>
                        <a:buNone/>
                      </a:pPr>
                      <a:endParaRPr lang="en-US" dirty="0">
                        <a:solidFill>
                          <a:schemeClr val="tx1"/>
                        </a:solidFill>
                      </a:endParaRPr>
                    </a:p>
                  </a:txBody>
                  <a:tcPr>
                    <a:solidFill>
                      <a:srgbClr val="92D050"/>
                    </a:solidFill>
                  </a:tcPr>
                </a:tc>
                <a:extLst>
                  <a:ext uri="{0D108BD9-81ED-4DB2-BD59-A6C34878D82A}">
                    <a16:rowId xmlns:a16="http://schemas.microsoft.com/office/drawing/2014/main" val="10000"/>
                  </a:ext>
                </a:extLst>
              </a:tr>
              <a:tr h="1095831">
                <a:tc gridSpan="2">
                  <a:txBody>
                    <a:bodyPr/>
                    <a:lstStyle/>
                    <a:p>
                      <a:pPr>
                        <a:buNone/>
                      </a:pPr>
                      <a:endParaRPr lang="en-US" dirty="0">
                        <a:solidFill>
                          <a:schemeClr val="tx1"/>
                        </a:solidFill>
                      </a:endParaRPr>
                    </a:p>
                  </a:txBody>
                  <a:tcPr>
                    <a:solidFill>
                      <a:srgbClr val="92D050"/>
                    </a:solidFill>
                  </a:tcPr>
                </a:tc>
                <a:tc hMerge="1">
                  <a:txBody>
                    <a:bodyPr/>
                    <a:lstStyle/>
                    <a:p>
                      <a:endParaRPr lang="vi-VN"/>
                    </a:p>
                  </a:txBody>
                  <a:tcPr/>
                </a:tc>
                <a:extLst>
                  <a:ext uri="{0D108BD9-81ED-4DB2-BD59-A6C34878D82A}">
                    <a16:rowId xmlns:a16="http://schemas.microsoft.com/office/drawing/2014/main" val="10001"/>
                  </a:ext>
                </a:extLst>
              </a:tr>
            </a:tbl>
          </a:graphicData>
        </a:graphic>
      </p:graphicFrame>
      <p:sp>
        <p:nvSpPr>
          <p:cNvPr id="7" name="Title 1"/>
          <p:cNvSpPr>
            <a:spLocks noGrp="1"/>
          </p:cNvSpPr>
          <p:nvPr/>
        </p:nvSpPr>
        <p:spPr>
          <a:xfrm>
            <a:off x="4197985" y="1059400"/>
            <a:ext cx="1265555" cy="1377950"/>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5400" b="1" dirty="0" smtClean="0">
                <a:latin typeface="Arial-SGK-TV" pitchFamily="2" charset="0"/>
                <a:cs typeface="Arial-SGK-TV" pitchFamily="2" charset="0"/>
              </a:rPr>
              <a:t>b</a:t>
            </a:r>
            <a:endParaRPr lang="en-US" sz="5400" b="1" dirty="0">
              <a:latin typeface="Arial-SGK-TV" pitchFamily="2" charset="0"/>
              <a:cs typeface="Arial-SGK-TV" pitchFamily="2" charset="0"/>
            </a:endParaRPr>
          </a:p>
        </p:txBody>
      </p:sp>
      <p:sp>
        <p:nvSpPr>
          <p:cNvPr id="19" name="Title 1"/>
          <p:cNvSpPr>
            <a:spLocks noGrp="1"/>
          </p:cNvSpPr>
          <p:nvPr/>
        </p:nvSpPr>
        <p:spPr>
          <a:xfrm>
            <a:off x="5608321" y="1081625"/>
            <a:ext cx="2133918" cy="1377950"/>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5400" b="1" dirty="0" err="1" smtClean="0">
                <a:solidFill>
                  <a:srgbClr val="FF0000"/>
                </a:solidFill>
                <a:latin typeface="Arial-SGK-TV" pitchFamily="2" charset="0"/>
                <a:cs typeface="Arial-SGK-TV" pitchFamily="2" charset="0"/>
              </a:rPr>
              <a:t>iêc</a:t>
            </a:r>
            <a:endParaRPr lang="en-US" sz="5400" b="1" dirty="0">
              <a:solidFill>
                <a:srgbClr val="FF0000"/>
              </a:solidFill>
              <a:latin typeface="Arial-SGK-TV" pitchFamily="2" charset="0"/>
              <a:cs typeface="Arial-SGK-TV" pitchFamily="2" charset="0"/>
            </a:endParaRPr>
          </a:p>
        </p:txBody>
      </p:sp>
      <p:sp>
        <p:nvSpPr>
          <p:cNvPr id="20" name="Title 1"/>
          <p:cNvSpPr>
            <a:spLocks noGrp="1"/>
          </p:cNvSpPr>
          <p:nvPr/>
        </p:nvSpPr>
        <p:spPr>
          <a:xfrm>
            <a:off x="4982845" y="2185558"/>
            <a:ext cx="2063669" cy="958654"/>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5400" b="1" dirty="0" err="1" smtClean="0">
                <a:latin typeface="Arial-SGK-TV" pitchFamily="2" charset="0"/>
                <a:cs typeface="Arial-SGK-TV" pitchFamily="2" charset="0"/>
              </a:rPr>
              <a:t>b</a:t>
            </a:r>
            <a:r>
              <a:rPr lang="en-US" sz="5400" b="1" dirty="0" err="1" smtClean="0">
                <a:solidFill>
                  <a:srgbClr val="FF0000"/>
                </a:solidFill>
                <a:latin typeface="Arial-SGK-TV" pitchFamily="2" charset="0"/>
                <a:cs typeface="Arial-SGK-TV" pitchFamily="2" charset="0"/>
              </a:rPr>
              <a:t>iếc</a:t>
            </a:r>
            <a:endParaRPr lang="en-US" sz="5400" b="1" dirty="0">
              <a:solidFill>
                <a:srgbClr val="FF0000"/>
              </a:solidFill>
              <a:latin typeface="Arial-SGK-TV" pitchFamily="2" charset="0"/>
              <a:cs typeface="Arial-SGK-TV" pitchFamily="2" charset="0"/>
            </a:endParaRPr>
          </a:p>
        </p:txBody>
      </p:sp>
      <p:sp>
        <p:nvSpPr>
          <p:cNvPr id="8" name="Title 1">
            <a:extLst>
              <a:ext uri="{FF2B5EF4-FFF2-40B4-BE49-F238E27FC236}">
                <a16:creationId xmlns:a16="http://schemas.microsoft.com/office/drawing/2014/main" id="{E13E092D-314A-42D5-B434-49538CECF1F1}"/>
              </a:ext>
            </a:extLst>
          </p:cNvPr>
          <p:cNvSpPr txBox="1">
            <a:spLocks/>
          </p:cNvSpPr>
          <p:nvPr/>
        </p:nvSpPr>
        <p:spPr>
          <a:xfrm>
            <a:off x="2193231" y="3079693"/>
            <a:ext cx="7429717" cy="137795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vi-VN" b="1" dirty="0" smtClean="0">
                <a:solidFill>
                  <a:srgbClr val="002060"/>
                </a:solidFill>
                <a:latin typeface="Arial-SGK-TV" pitchFamily="2" charset="0"/>
                <a:cs typeface="Arial-SGK-TV" pitchFamily="2" charset="0"/>
              </a:rPr>
              <a:t>thiếc        tiệc          xiếc         </a:t>
            </a:r>
            <a:endParaRPr lang="en-US" b="1" dirty="0">
              <a:solidFill>
                <a:srgbClr val="002060"/>
              </a:solidFill>
              <a:latin typeface="Arial-SGK-TV" pitchFamily="2" charset="0"/>
              <a:cs typeface="Arial-SGK-TV" pitchFamily="2" charset="0"/>
            </a:endParaRPr>
          </a:p>
        </p:txBody>
      </p:sp>
      <p:sp>
        <p:nvSpPr>
          <p:cNvPr id="9" name="Title 1">
            <a:extLst>
              <a:ext uri="{FF2B5EF4-FFF2-40B4-BE49-F238E27FC236}">
                <a16:creationId xmlns:a16="http://schemas.microsoft.com/office/drawing/2014/main" id="{C370FB2A-0877-40E5-B869-E719A812769B}"/>
              </a:ext>
            </a:extLst>
          </p:cNvPr>
          <p:cNvSpPr txBox="1">
            <a:spLocks/>
          </p:cNvSpPr>
          <p:nvPr/>
        </p:nvSpPr>
        <p:spPr>
          <a:xfrm>
            <a:off x="2144324" y="4102324"/>
            <a:ext cx="7696361" cy="137795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vi-VN" b="1" dirty="0" smtClean="0">
                <a:solidFill>
                  <a:srgbClr val="002060"/>
                </a:solidFill>
                <a:latin typeface="Arial-SGK-TV" pitchFamily="2" charset="0"/>
                <a:cs typeface="Arial-SGK-TV" pitchFamily="2" charset="0"/>
              </a:rPr>
              <a:t>điện        kiến          thiện       </a:t>
            </a:r>
            <a:endParaRPr lang="en-US" b="1" dirty="0">
              <a:solidFill>
                <a:srgbClr val="002060"/>
              </a:solidFill>
              <a:latin typeface="Arial-SGK-TV" pitchFamily="2" charset="0"/>
              <a:cs typeface="Arial-SGK-TV" pitchFamily="2" charset="0"/>
            </a:endParaRPr>
          </a:p>
        </p:txBody>
      </p:sp>
      <p:cxnSp>
        <p:nvCxnSpPr>
          <p:cNvPr id="5" name="Đường nối Thẳng 4">
            <a:extLst>
              <a:ext uri="{FF2B5EF4-FFF2-40B4-BE49-F238E27FC236}">
                <a16:creationId xmlns:a16="http://schemas.microsoft.com/office/drawing/2014/main" id="{F48A7C45-1298-43AD-B15A-33ABA3167CC0}"/>
              </a:ext>
            </a:extLst>
          </p:cNvPr>
          <p:cNvCxnSpPr>
            <a:cxnSpLocks/>
          </p:cNvCxnSpPr>
          <p:nvPr/>
        </p:nvCxnSpPr>
        <p:spPr>
          <a:xfrm>
            <a:off x="2975429" y="4064000"/>
            <a:ext cx="754742"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469E0F28-5E02-4670-A505-BB1A22C0017B}"/>
              </a:ext>
            </a:extLst>
          </p:cNvPr>
          <p:cNvCxnSpPr>
            <a:cxnSpLocks/>
          </p:cNvCxnSpPr>
          <p:nvPr/>
        </p:nvCxnSpPr>
        <p:spPr>
          <a:xfrm flipV="1">
            <a:off x="5488925" y="4113799"/>
            <a:ext cx="755374"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19BD5954-FB8E-44F0-A08E-616A912AD1BC}"/>
              </a:ext>
            </a:extLst>
          </p:cNvPr>
          <p:cNvCxnSpPr>
            <a:cxnSpLocks/>
          </p:cNvCxnSpPr>
          <p:nvPr/>
        </p:nvCxnSpPr>
        <p:spPr>
          <a:xfrm>
            <a:off x="8547211" y="4113798"/>
            <a:ext cx="605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6B8562FC-D2BD-40ED-AAEC-BF38164EC1F2}"/>
              </a:ext>
            </a:extLst>
          </p:cNvPr>
          <p:cNvCxnSpPr>
            <a:cxnSpLocks/>
          </p:cNvCxnSpPr>
          <p:nvPr/>
        </p:nvCxnSpPr>
        <p:spPr>
          <a:xfrm>
            <a:off x="2676940" y="5123636"/>
            <a:ext cx="951631" cy="287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E5242616-2D90-4C53-ABF1-0E84770DC07F}"/>
              </a:ext>
            </a:extLst>
          </p:cNvPr>
          <p:cNvCxnSpPr>
            <a:cxnSpLocks/>
          </p:cNvCxnSpPr>
          <p:nvPr/>
        </p:nvCxnSpPr>
        <p:spPr>
          <a:xfrm flipV="1">
            <a:off x="5406129" y="5094514"/>
            <a:ext cx="849528" cy="3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Đường nối Thẳng 27">
            <a:extLst>
              <a:ext uri="{FF2B5EF4-FFF2-40B4-BE49-F238E27FC236}">
                <a16:creationId xmlns:a16="http://schemas.microsoft.com/office/drawing/2014/main" id="{FA54CF47-304B-427C-A27D-99608212C8CC}"/>
              </a:ext>
            </a:extLst>
          </p:cNvPr>
          <p:cNvCxnSpPr>
            <a:cxnSpLocks/>
          </p:cNvCxnSpPr>
          <p:nvPr/>
        </p:nvCxnSpPr>
        <p:spPr>
          <a:xfrm>
            <a:off x="8706868" y="5210954"/>
            <a:ext cx="945132" cy="141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70FB2A-0877-40E5-B869-E719A812769B}"/>
              </a:ext>
            </a:extLst>
          </p:cNvPr>
          <p:cNvSpPr txBox="1">
            <a:spLocks/>
          </p:cNvSpPr>
          <p:nvPr/>
        </p:nvSpPr>
        <p:spPr>
          <a:xfrm>
            <a:off x="2100781" y="5480050"/>
            <a:ext cx="7696361" cy="137795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vi-VN" b="1" dirty="0" smtClean="0">
                <a:solidFill>
                  <a:srgbClr val="002060"/>
                </a:solidFill>
                <a:latin typeface="Arial-SGK-TV" pitchFamily="2" charset="0"/>
                <a:cs typeface="Arial-SGK-TV" pitchFamily="2" charset="0"/>
              </a:rPr>
              <a:t>diệp        thiếp          tiệp       </a:t>
            </a:r>
            <a:endParaRPr lang="en-US" b="1" dirty="0">
              <a:solidFill>
                <a:srgbClr val="002060"/>
              </a:solidFill>
              <a:latin typeface="Arial-SGK-TV" pitchFamily="2" charset="0"/>
              <a:cs typeface="Arial-SGK-TV" pitchFamily="2" charset="0"/>
            </a:endParaRPr>
          </a:p>
        </p:txBody>
      </p:sp>
      <p:cxnSp>
        <p:nvCxnSpPr>
          <p:cNvPr id="23" name="Đường nối Thẳng 27">
            <a:extLst>
              <a:ext uri="{FF2B5EF4-FFF2-40B4-BE49-F238E27FC236}">
                <a16:creationId xmlns:a16="http://schemas.microsoft.com/office/drawing/2014/main" id="{FA54CF47-304B-427C-A27D-99608212C8CC}"/>
              </a:ext>
            </a:extLst>
          </p:cNvPr>
          <p:cNvCxnSpPr>
            <a:cxnSpLocks/>
          </p:cNvCxnSpPr>
          <p:nvPr/>
        </p:nvCxnSpPr>
        <p:spPr>
          <a:xfrm>
            <a:off x="2509268" y="6604325"/>
            <a:ext cx="945132" cy="141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Đường nối Thẳng 27">
            <a:extLst>
              <a:ext uri="{FF2B5EF4-FFF2-40B4-BE49-F238E27FC236}">
                <a16:creationId xmlns:a16="http://schemas.microsoft.com/office/drawing/2014/main" id="{FA54CF47-304B-427C-A27D-99608212C8CC}"/>
              </a:ext>
            </a:extLst>
          </p:cNvPr>
          <p:cNvCxnSpPr>
            <a:cxnSpLocks/>
          </p:cNvCxnSpPr>
          <p:nvPr/>
        </p:nvCxnSpPr>
        <p:spPr>
          <a:xfrm>
            <a:off x="5281496" y="6546268"/>
            <a:ext cx="945132" cy="141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7">
            <a:extLst>
              <a:ext uri="{FF2B5EF4-FFF2-40B4-BE49-F238E27FC236}">
                <a16:creationId xmlns:a16="http://schemas.microsoft.com/office/drawing/2014/main" id="{FA54CF47-304B-427C-A27D-99608212C8CC}"/>
              </a:ext>
            </a:extLst>
          </p:cNvPr>
          <p:cNvCxnSpPr>
            <a:cxnSpLocks/>
          </p:cNvCxnSpPr>
          <p:nvPr/>
        </p:nvCxnSpPr>
        <p:spPr>
          <a:xfrm>
            <a:off x="8489153" y="6604325"/>
            <a:ext cx="945132" cy="141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5370286" y="0"/>
            <a:ext cx="1465943" cy="13779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6600" b="1" i="0" u="none" strike="noStrike" kern="1200" cap="none" spc="-120" normalizeH="0" baseline="0" noProof="0" dirty="0" err="1" smtClean="0">
                <a:ln>
                  <a:noFill/>
                </a:ln>
                <a:solidFill>
                  <a:srgbClr val="FF0000"/>
                </a:solidFill>
                <a:effectLst/>
                <a:uLnTx/>
                <a:uFillTx/>
                <a:latin typeface="Arial-SGK-TV" pitchFamily="2" charset="0"/>
                <a:ea typeface="+mj-ea"/>
                <a:cs typeface="Arial-SGK-TV" pitchFamily="2" charset="0"/>
              </a:rPr>
              <a:t>iên</a:t>
            </a:r>
            <a:endParaRPr kumimoji="0" lang="en-US" sz="6600" b="1" i="0" u="none" strike="noStrike" kern="1200" cap="none" spc="-120" normalizeH="0" baseline="0" noProof="0" dirty="0">
              <a:ln>
                <a:noFill/>
              </a:ln>
              <a:solidFill>
                <a:srgbClr val="FF0000"/>
              </a:solidFill>
              <a:effectLst/>
              <a:uLnTx/>
              <a:uFillTx/>
              <a:latin typeface="Arial-SGK-TV" pitchFamily="2" charset="0"/>
              <a:ea typeface="+mj-ea"/>
              <a:cs typeface="Arial-SGK-TV" pitchFamily="2" charset="0"/>
            </a:endParaRPr>
          </a:p>
        </p:txBody>
      </p:sp>
      <p:sp>
        <p:nvSpPr>
          <p:cNvPr id="22" name="Title 1"/>
          <p:cNvSpPr txBox="1">
            <a:spLocks/>
          </p:cNvSpPr>
          <p:nvPr/>
        </p:nvSpPr>
        <p:spPr>
          <a:xfrm>
            <a:off x="7257142" y="0"/>
            <a:ext cx="1465943" cy="13779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6600" b="1" i="0" u="none" strike="noStrike" kern="1200" cap="none" spc="-120" normalizeH="0" baseline="0" noProof="0" dirty="0" err="1" smtClean="0">
                <a:ln>
                  <a:noFill/>
                </a:ln>
                <a:solidFill>
                  <a:srgbClr val="FF0000"/>
                </a:solidFill>
                <a:effectLst/>
                <a:uLnTx/>
                <a:uFillTx/>
                <a:latin typeface="Arial-SGK-TV" pitchFamily="2" charset="0"/>
                <a:ea typeface="+mj-ea"/>
                <a:cs typeface="Arial-SGK-TV" pitchFamily="2" charset="0"/>
              </a:rPr>
              <a:t>iêp</a:t>
            </a:r>
            <a:endParaRPr kumimoji="0" lang="en-US" sz="6600" b="1" i="0" u="none" strike="noStrike" kern="1200" cap="none" spc="-120" normalizeH="0" baseline="0" noProof="0" dirty="0">
              <a:ln>
                <a:noFill/>
              </a:ln>
              <a:solidFill>
                <a:srgbClr val="FF0000"/>
              </a:solidFill>
              <a:effectLst/>
              <a:uLnTx/>
              <a:uFillTx/>
              <a:latin typeface="Arial-SGK-TV" pitchFamily="2" charset="0"/>
              <a:ea typeface="+mj-ea"/>
              <a:cs typeface="Arial-SGK-TV" pitchFamily="2" charset="0"/>
            </a:endParaRPr>
          </a:p>
        </p:txBody>
      </p:sp>
      <p:sp>
        <p:nvSpPr>
          <p:cNvPr id="29" name="Title 1"/>
          <p:cNvSpPr txBox="1">
            <a:spLocks/>
          </p:cNvSpPr>
          <p:nvPr/>
        </p:nvSpPr>
        <p:spPr>
          <a:xfrm>
            <a:off x="3875313" y="-58061"/>
            <a:ext cx="711201" cy="13779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sz="6600" b="1" spc="-120" dirty="0" smtClean="0">
                <a:latin typeface="Arial-SGK-TV" pitchFamily="2" charset="0"/>
                <a:ea typeface="+mj-ea"/>
                <a:cs typeface="Arial-SGK-TV" pitchFamily="2" charset="0"/>
              </a:rPr>
              <a:t>c</a:t>
            </a:r>
            <a:endParaRPr kumimoji="0" lang="en-US" sz="6600" b="1" i="0" u="none" strike="noStrike" kern="1200" cap="none" spc="-120" normalizeH="0" baseline="0" noProof="0" dirty="0">
              <a:ln>
                <a:noFill/>
              </a:ln>
              <a:effectLst/>
              <a:uLnTx/>
              <a:uFillTx/>
              <a:latin typeface="Arial-SGK-TV" pitchFamily="2" charset="0"/>
              <a:ea typeface="+mj-ea"/>
              <a:cs typeface="Arial-SGK-TV" pitchFamily="2" charset="0"/>
            </a:endParaRPr>
          </a:p>
        </p:txBody>
      </p:sp>
      <p:sp>
        <p:nvSpPr>
          <p:cNvPr id="30" name="Title 1"/>
          <p:cNvSpPr txBox="1">
            <a:spLocks/>
          </p:cNvSpPr>
          <p:nvPr/>
        </p:nvSpPr>
        <p:spPr>
          <a:xfrm>
            <a:off x="6037941" y="0"/>
            <a:ext cx="711201" cy="13779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6600" b="1" i="0" u="none" strike="noStrike" kern="1200" cap="none" spc="-120" normalizeH="0" baseline="0" noProof="0" dirty="0" smtClean="0">
                <a:ln>
                  <a:noFill/>
                </a:ln>
                <a:effectLst/>
                <a:uLnTx/>
                <a:uFillTx/>
                <a:latin typeface="Arial-SGK-TV" pitchFamily="2" charset="0"/>
                <a:ea typeface="+mj-ea"/>
                <a:cs typeface="Arial-SGK-TV" pitchFamily="2" charset="0"/>
              </a:rPr>
              <a:t>n</a:t>
            </a:r>
            <a:endParaRPr kumimoji="0" lang="en-US" sz="6600" b="1" i="0" u="none" strike="noStrike" kern="1200" cap="none" spc="-120" normalizeH="0" baseline="0" noProof="0" dirty="0">
              <a:ln>
                <a:noFill/>
              </a:ln>
              <a:effectLst/>
              <a:uLnTx/>
              <a:uFillTx/>
              <a:latin typeface="Arial-SGK-TV" pitchFamily="2" charset="0"/>
              <a:ea typeface="+mj-ea"/>
              <a:cs typeface="Arial-SGK-TV" pitchFamily="2" charset="0"/>
            </a:endParaRPr>
          </a:p>
        </p:txBody>
      </p:sp>
      <p:sp>
        <p:nvSpPr>
          <p:cNvPr id="31" name="Title 1"/>
          <p:cNvSpPr txBox="1">
            <a:spLocks/>
          </p:cNvSpPr>
          <p:nvPr/>
        </p:nvSpPr>
        <p:spPr>
          <a:xfrm>
            <a:off x="7924801" y="0"/>
            <a:ext cx="711201" cy="13779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6600" b="1" i="0" u="none" strike="noStrike" kern="1200" cap="none" spc="-120" normalizeH="0" baseline="0" noProof="0" dirty="0" smtClean="0">
                <a:ln>
                  <a:noFill/>
                </a:ln>
                <a:effectLst/>
                <a:uLnTx/>
                <a:uFillTx/>
                <a:latin typeface="Arial-SGK-TV" pitchFamily="2" charset="0"/>
                <a:ea typeface="+mj-ea"/>
                <a:cs typeface="Arial-SGK-TV" pitchFamily="2" charset="0"/>
              </a:rPr>
              <a:t>p</a:t>
            </a:r>
            <a:endParaRPr kumimoji="0" lang="en-US" sz="6600" b="1" i="0" u="none" strike="noStrike" kern="1200" cap="none" spc="-120" normalizeH="0" baseline="0" noProof="0" dirty="0">
              <a:ln>
                <a:noFill/>
              </a:ln>
              <a:effectLst/>
              <a:uLnTx/>
              <a:uFillTx/>
              <a:latin typeface="Arial-SGK-TV" pitchFamily="2" charset="0"/>
              <a:ea typeface="+mj-ea"/>
              <a:cs typeface="Arial-SGK-TV" pitchFamily="2" charset="0"/>
            </a:endParaRPr>
          </a:p>
        </p:txBody>
      </p:sp>
    </p:spTree>
    <p:extLst>
      <p:ext uri="{BB962C8B-B14F-4D97-AF65-F5344CB8AC3E}">
        <p14:creationId xmlns:p14="http://schemas.microsoft.com/office/powerpoint/2010/main" val="403284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80">
                                          <p:stCondLst>
                                            <p:cond delay="0"/>
                                          </p:stCondLst>
                                        </p:cTn>
                                        <p:tgtEl>
                                          <p:spTgt spid="21"/>
                                        </p:tgtEl>
                                      </p:cBhvr>
                                    </p:animEffect>
                                    <p:anim calcmode="lin" valueType="num">
                                      <p:cBhvr>
                                        <p:cTn id="1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 dur="26">
                                          <p:stCondLst>
                                            <p:cond delay="650"/>
                                          </p:stCondLst>
                                        </p:cTn>
                                        <p:tgtEl>
                                          <p:spTgt spid="21"/>
                                        </p:tgtEl>
                                      </p:cBhvr>
                                      <p:to x="100000" y="60000"/>
                                    </p:animScale>
                                    <p:animScale>
                                      <p:cBhvr>
                                        <p:cTn id="19" dur="166" decel="50000">
                                          <p:stCondLst>
                                            <p:cond delay="676"/>
                                          </p:stCondLst>
                                        </p:cTn>
                                        <p:tgtEl>
                                          <p:spTgt spid="21"/>
                                        </p:tgtEl>
                                      </p:cBhvr>
                                      <p:to x="100000" y="100000"/>
                                    </p:animScale>
                                    <p:animScale>
                                      <p:cBhvr>
                                        <p:cTn id="20" dur="26">
                                          <p:stCondLst>
                                            <p:cond delay="1312"/>
                                          </p:stCondLst>
                                        </p:cTn>
                                        <p:tgtEl>
                                          <p:spTgt spid="21"/>
                                        </p:tgtEl>
                                      </p:cBhvr>
                                      <p:to x="100000" y="80000"/>
                                    </p:animScale>
                                    <p:animScale>
                                      <p:cBhvr>
                                        <p:cTn id="21" dur="166" decel="50000">
                                          <p:stCondLst>
                                            <p:cond delay="1338"/>
                                          </p:stCondLst>
                                        </p:cTn>
                                        <p:tgtEl>
                                          <p:spTgt spid="21"/>
                                        </p:tgtEl>
                                      </p:cBhvr>
                                      <p:to x="100000" y="100000"/>
                                    </p:animScale>
                                    <p:animScale>
                                      <p:cBhvr>
                                        <p:cTn id="22" dur="26">
                                          <p:stCondLst>
                                            <p:cond delay="1642"/>
                                          </p:stCondLst>
                                        </p:cTn>
                                        <p:tgtEl>
                                          <p:spTgt spid="21"/>
                                        </p:tgtEl>
                                      </p:cBhvr>
                                      <p:to x="100000" y="90000"/>
                                    </p:animScale>
                                    <p:animScale>
                                      <p:cBhvr>
                                        <p:cTn id="23" dur="166" decel="50000">
                                          <p:stCondLst>
                                            <p:cond delay="1668"/>
                                          </p:stCondLst>
                                        </p:cTn>
                                        <p:tgtEl>
                                          <p:spTgt spid="21"/>
                                        </p:tgtEl>
                                      </p:cBhvr>
                                      <p:to x="100000" y="100000"/>
                                    </p:animScale>
                                    <p:animScale>
                                      <p:cBhvr>
                                        <p:cTn id="24" dur="26">
                                          <p:stCondLst>
                                            <p:cond delay="1808"/>
                                          </p:stCondLst>
                                        </p:cTn>
                                        <p:tgtEl>
                                          <p:spTgt spid="21"/>
                                        </p:tgtEl>
                                      </p:cBhvr>
                                      <p:to x="100000" y="95000"/>
                                    </p:animScale>
                                    <p:animScale>
                                      <p:cBhvr>
                                        <p:cTn id="25" dur="166" decel="50000">
                                          <p:stCondLst>
                                            <p:cond delay="1834"/>
                                          </p:stCondLst>
                                        </p:cTn>
                                        <p:tgtEl>
                                          <p:spTgt spid="2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800" decel="100000"/>
                                        <p:tgtEl>
                                          <p:spTgt spid="30"/>
                                        </p:tgtEl>
                                      </p:cBhvr>
                                    </p:animEffect>
                                    <p:anim calcmode="lin" valueType="num">
                                      <p:cBhvr>
                                        <p:cTn id="35" dur="800" decel="100000" fill="hold"/>
                                        <p:tgtEl>
                                          <p:spTgt spid="30"/>
                                        </p:tgtEl>
                                        <p:attrNameLst>
                                          <p:attrName>style.rotation</p:attrName>
                                        </p:attrNameLst>
                                      </p:cBhvr>
                                      <p:tavLst>
                                        <p:tav tm="0">
                                          <p:val>
                                            <p:fltVal val="-90"/>
                                          </p:val>
                                        </p:tav>
                                        <p:tav tm="100000">
                                          <p:val>
                                            <p:fltVal val="0"/>
                                          </p:val>
                                        </p:tav>
                                      </p:tavLst>
                                    </p:anim>
                                    <p:anim calcmode="lin" valueType="num">
                                      <p:cBhvr>
                                        <p:cTn id="36" dur="800" decel="100000" fill="hold"/>
                                        <p:tgtEl>
                                          <p:spTgt spid="30"/>
                                        </p:tgtEl>
                                        <p:attrNameLst>
                                          <p:attrName>ppt_x</p:attrName>
                                        </p:attrNameLst>
                                      </p:cBhvr>
                                      <p:tavLst>
                                        <p:tav tm="0">
                                          <p:val>
                                            <p:strVal val="#ppt_x+0.4"/>
                                          </p:val>
                                        </p:tav>
                                        <p:tav tm="100000">
                                          <p:val>
                                            <p:strVal val="#ppt_x-0.05"/>
                                          </p:val>
                                        </p:tav>
                                      </p:tavLst>
                                    </p:anim>
                                    <p:anim calcmode="lin" valueType="num">
                                      <p:cBhvr>
                                        <p:cTn id="37" dur="800" decel="100000" fill="hold"/>
                                        <p:tgtEl>
                                          <p:spTgt spid="3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800" decel="100000"/>
                                        <p:tgtEl>
                                          <p:spTgt spid="29"/>
                                        </p:tgtEl>
                                      </p:cBhvr>
                                    </p:animEffect>
                                    <p:anim calcmode="lin" valueType="num">
                                      <p:cBhvr>
                                        <p:cTn id="43" dur="800" decel="100000" fill="hold"/>
                                        <p:tgtEl>
                                          <p:spTgt spid="29"/>
                                        </p:tgtEl>
                                        <p:attrNameLst>
                                          <p:attrName>style.rotation</p:attrName>
                                        </p:attrNameLst>
                                      </p:cBhvr>
                                      <p:tavLst>
                                        <p:tav tm="0">
                                          <p:val>
                                            <p:fltVal val="-90"/>
                                          </p:val>
                                        </p:tav>
                                        <p:tav tm="100000">
                                          <p:val>
                                            <p:fltVal val="0"/>
                                          </p:val>
                                        </p:tav>
                                      </p:tavLst>
                                    </p:anim>
                                    <p:anim calcmode="lin" valueType="num">
                                      <p:cBhvr>
                                        <p:cTn id="44" dur="800" decel="100000" fill="hold"/>
                                        <p:tgtEl>
                                          <p:spTgt spid="29"/>
                                        </p:tgtEl>
                                        <p:attrNameLst>
                                          <p:attrName>ppt_x</p:attrName>
                                        </p:attrNameLst>
                                      </p:cBhvr>
                                      <p:tavLst>
                                        <p:tav tm="0">
                                          <p:val>
                                            <p:strVal val="#ppt_x+0.4"/>
                                          </p:val>
                                        </p:tav>
                                        <p:tav tm="100000">
                                          <p:val>
                                            <p:strVal val="#ppt_x-0.05"/>
                                          </p:val>
                                        </p:tav>
                                      </p:tavLst>
                                    </p:anim>
                                    <p:anim calcmode="lin" valueType="num">
                                      <p:cBhvr>
                                        <p:cTn id="45" dur="800" decel="100000" fill="hold"/>
                                        <p:tgtEl>
                                          <p:spTgt spid="2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48" presetID="3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800" decel="100000"/>
                                        <p:tgtEl>
                                          <p:spTgt spid="31"/>
                                        </p:tgtEl>
                                      </p:cBhvr>
                                    </p:animEffect>
                                    <p:anim calcmode="lin" valueType="num">
                                      <p:cBhvr>
                                        <p:cTn id="51" dur="800" decel="100000" fill="hold"/>
                                        <p:tgtEl>
                                          <p:spTgt spid="31"/>
                                        </p:tgtEl>
                                        <p:attrNameLst>
                                          <p:attrName>style.rotation</p:attrName>
                                        </p:attrNameLst>
                                      </p:cBhvr>
                                      <p:tavLst>
                                        <p:tav tm="0">
                                          <p:val>
                                            <p:fltVal val="-90"/>
                                          </p:val>
                                        </p:tav>
                                        <p:tav tm="100000">
                                          <p:val>
                                            <p:fltVal val="0"/>
                                          </p:val>
                                        </p:tav>
                                      </p:tavLst>
                                    </p:anim>
                                    <p:anim calcmode="lin" valueType="num">
                                      <p:cBhvr>
                                        <p:cTn id="52" dur="800" decel="100000" fill="hold"/>
                                        <p:tgtEl>
                                          <p:spTgt spid="31"/>
                                        </p:tgtEl>
                                        <p:attrNameLst>
                                          <p:attrName>ppt_x</p:attrName>
                                        </p:attrNameLst>
                                      </p:cBhvr>
                                      <p:tavLst>
                                        <p:tav tm="0">
                                          <p:val>
                                            <p:strVal val="#ppt_x+0.4"/>
                                          </p:val>
                                        </p:tav>
                                        <p:tav tm="100000">
                                          <p:val>
                                            <p:strVal val="#ppt_x-0.05"/>
                                          </p:val>
                                        </p:tav>
                                      </p:tavLst>
                                    </p:anim>
                                    <p:anim calcmode="lin" valueType="num">
                                      <p:cBhvr>
                                        <p:cTn id="53" dur="800" decel="100000" fill="hold"/>
                                        <p:tgtEl>
                                          <p:spTgt spid="31"/>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checkerboard(across)">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5"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checkerboard(down)">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5"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checkerboard(down)">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5"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checkerboard(down)">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5"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checkerboard(down)">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par>
                                <p:cTn id="86" presetID="10" presetClass="entr" presetSubtype="0" fill="hold"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ntr" presetSubtype="0" fill="hold" nodeType="with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5"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checkerboard(down)">
                                      <p:cBhvr>
                                        <p:cTn id="96" dur="500"/>
                                        <p:tgtEl>
                                          <p:spTgt spid="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par>
                                <p:cTn id="102" presetID="10" presetClass="entr" presetSubtype="0" fill="hold"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par>
                                <p:cTn id="105" presetID="10" presetClass="entr" presetSubtype="0" fill="hold"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30" presetClass="entr" presetSubtype="0" fill="hold" grpId="1"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800" decel="100000"/>
                                        <p:tgtEl>
                                          <p:spTgt spid="17"/>
                                        </p:tgtEl>
                                      </p:cBhvr>
                                    </p:animEffect>
                                    <p:anim calcmode="lin" valueType="num">
                                      <p:cBhvr>
                                        <p:cTn id="113" dur="800" decel="100000" fill="hold"/>
                                        <p:tgtEl>
                                          <p:spTgt spid="17"/>
                                        </p:tgtEl>
                                        <p:attrNameLst>
                                          <p:attrName>style.rotation</p:attrName>
                                        </p:attrNameLst>
                                      </p:cBhvr>
                                      <p:tavLst>
                                        <p:tav tm="0">
                                          <p:val>
                                            <p:fltVal val="-90"/>
                                          </p:val>
                                        </p:tav>
                                        <p:tav tm="100000">
                                          <p:val>
                                            <p:fltVal val="0"/>
                                          </p:val>
                                        </p:tav>
                                      </p:tavLst>
                                    </p:anim>
                                    <p:anim calcmode="lin" valueType="num">
                                      <p:cBhvr>
                                        <p:cTn id="114" dur="800" decel="100000" fill="hold"/>
                                        <p:tgtEl>
                                          <p:spTgt spid="17"/>
                                        </p:tgtEl>
                                        <p:attrNameLst>
                                          <p:attrName>ppt_x</p:attrName>
                                        </p:attrNameLst>
                                      </p:cBhvr>
                                      <p:tavLst>
                                        <p:tav tm="0">
                                          <p:val>
                                            <p:strVal val="#ppt_x+0.4"/>
                                          </p:val>
                                        </p:tav>
                                        <p:tav tm="100000">
                                          <p:val>
                                            <p:strVal val="#ppt_x-0.05"/>
                                          </p:val>
                                        </p:tav>
                                      </p:tavLst>
                                    </p:anim>
                                    <p:anim calcmode="lin" valueType="num">
                                      <p:cBhvr>
                                        <p:cTn id="115" dur="800" decel="100000" fill="hold"/>
                                        <p:tgtEl>
                                          <p:spTgt spid="17"/>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30" presetClass="entr" presetSubtype="0" fill="hold"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800" decel="100000"/>
                                        <p:tgtEl>
                                          <p:spTgt spid="23"/>
                                        </p:tgtEl>
                                      </p:cBhvr>
                                    </p:animEffect>
                                    <p:anim calcmode="lin" valueType="num">
                                      <p:cBhvr>
                                        <p:cTn id="123" dur="800" decel="100000" fill="hold"/>
                                        <p:tgtEl>
                                          <p:spTgt spid="23"/>
                                        </p:tgtEl>
                                        <p:attrNameLst>
                                          <p:attrName>style.rotation</p:attrName>
                                        </p:attrNameLst>
                                      </p:cBhvr>
                                      <p:tavLst>
                                        <p:tav tm="0">
                                          <p:val>
                                            <p:fltVal val="-90"/>
                                          </p:val>
                                        </p:tav>
                                        <p:tav tm="100000">
                                          <p:val>
                                            <p:fltVal val="0"/>
                                          </p:val>
                                        </p:tav>
                                      </p:tavLst>
                                    </p:anim>
                                    <p:anim calcmode="lin" valueType="num">
                                      <p:cBhvr>
                                        <p:cTn id="124" dur="800" decel="100000" fill="hold"/>
                                        <p:tgtEl>
                                          <p:spTgt spid="23"/>
                                        </p:tgtEl>
                                        <p:attrNameLst>
                                          <p:attrName>ppt_x</p:attrName>
                                        </p:attrNameLst>
                                      </p:cBhvr>
                                      <p:tavLst>
                                        <p:tav tm="0">
                                          <p:val>
                                            <p:strVal val="#ppt_x+0.4"/>
                                          </p:val>
                                        </p:tav>
                                        <p:tav tm="100000">
                                          <p:val>
                                            <p:strVal val="#ppt_x-0.05"/>
                                          </p:val>
                                        </p:tav>
                                      </p:tavLst>
                                    </p:anim>
                                    <p:anim calcmode="lin" valueType="num">
                                      <p:cBhvr>
                                        <p:cTn id="125" dur="800" decel="100000" fill="hold"/>
                                        <p:tgtEl>
                                          <p:spTgt spid="23"/>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128" presetID="30" presetClass="entr" presetSubtype="0" fill="hold" nodeType="with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fade">
                                      <p:cBhvr>
                                        <p:cTn id="130" dur="800" decel="100000"/>
                                        <p:tgtEl>
                                          <p:spTgt spid="24"/>
                                        </p:tgtEl>
                                      </p:cBhvr>
                                    </p:animEffect>
                                    <p:anim calcmode="lin" valueType="num">
                                      <p:cBhvr>
                                        <p:cTn id="131" dur="800" decel="100000" fill="hold"/>
                                        <p:tgtEl>
                                          <p:spTgt spid="24"/>
                                        </p:tgtEl>
                                        <p:attrNameLst>
                                          <p:attrName>style.rotation</p:attrName>
                                        </p:attrNameLst>
                                      </p:cBhvr>
                                      <p:tavLst>
                                        <p:tav tm="0">
                                          <p:val>
                                            <p:fltVal val="-90"/>
                                          </p:val>
                                        </p:tav>
                                        <p:tav tm="100000">
                                          <p:val>
                                            <p:fltVal val="0"/>
                                          </p:val>
                                        </p:tav>
                                      </p:tavLst>
                                    </p:anim>
                                    <p:anim calcmode="lin" valueType="num">
                                      <p:cBhvr>
                                        <p:cTn id="132" dur="800" decel="100000" fill="hold"/>
                                        <p:tgtEl>
                                          <p:spTgt spid="24"/>
                                        </p:tgtEl>
                                        <p:attrNameLst>
                                          <p:attrName>ppt_x</p:attrName>
                                        </p:attrNameLst>
                                      </p:cBhvr>
                                      <p:tavLst>
                                        <p:tav tm="0">
                                          <p:val>
                                            <p:strVal val="#ppt_x+0.4"/>
                                          </p:val>
                                        </p:tav>
                                        <p:tav tm="100000">
                                          <p:val>
                                            <p:strVal val="#ppt_x-0.05"/>
                                          </p:val>
                                        </p:tav>
                                      </p:tavLst>
                                    </p:anim>
                                    <p:anim calcmode="lin" valueType="num">
                                      <p:cBhvr>
                                        <p:cTn id="133" dur="800" decel="100000" fill="hold"/>
                                        <p:tgtEl>
                                          <p:spTgt spid="24"/>
                                        </p:tgtEl>
                                        <p:attrNameLst>
                                          <p:attrName>ppt_y</p:attrName>
                                        </p:attrNameLst>
                                      </p:cBhvr>
                                      <p:tavLst>
                                        <p:tav tm="0">
                                          <p:val>
                                            <p:strVal val="#ppt_y-0.4"/>
                                          </p:val>
                                        </p:tav>
                                        <p:tav tm="100000">
                                          <p:val>
                                            <p:strVal val="#ppt_y+0.1"/>
                                          </p:val>
                                        </p:tav>
                                      </p:tavLst>
                                    </p:anim>
                                    <p:anim calcmode="lin" valueType="num">
                                      <p:cBhvr>
                                        <p:cTn id="134"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35"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136" presetID="30" presetClass="entr" presetSubtype="0" fill="hold" nodeType="with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fade">
                                      <p:cBhvr>
                                        <p:cTn id="138" dur="800" decel="100000"/>
                                        <p:tgtEl>
                                          <p:spTgt spid="25"/>
                                        </p:tgtEl>
                                      </p:cBhvr>
                                    </p:animEffect>
                                    <p:anim calcmode="lin" valueType="num">
                                      <p:cBhvr>
                                        <p:cTn id="139" dur="800" decel="100000" fill="hold"/>
                                        <p:tgtEl>
                                          <p:spTgt spid="25"/>
                                        </p:tgtEl>
                                        <p:attrNameLst>
                                          <p:attrName>style.rotation</p:attrName>
                                        </p:attrNameLst>
                                      </p:cBhvr>
                                      <p:tavLst>
                                        <p:tav tm="0">
                                          <p:val>
                                            <p:fltVal val="-90"/>
                                          </p:val>
                                        </p:tav>
                                        <p:tav tm="100000">
                                          <p:val>
                                            <p:fltVal val="0"/>
                                          </p:val>
                                        </p:tav>
                                      </p:tavLst>
                                    </p:anim>
                                    <p:anim calcmode="lin" valueType="num">
                                      <p:cBhvr>
                                        <p:cTn id="140" dur="800" decel="100000" fill="hold"/>
                                        <p:tgtEl>
                                          <p:spTgt spid="25"/>
                                        </p:tgtEl>
                                        <p:attrNameLst>
                                          <p:attrName>ppt_x</p:attrName>
                                        </p:attrNameLst>
                                      </p:cBhvr>
                                      <p:tavLst>
                                        <p:tav tm="0">
                                          <p:val>
                                            <p:strVal val="#ppt_x+0.4"/>
                                          </p:val>
                                        </p:tav>
                                        <p:tav tm="100000">
                                          <p:val>
                                            <p:strVal val="#ppt_x-0.05"/>
                                          </p:val>
                                        </p:tav>
                                      </p:tavLst>
                                    </p:anim>
                                    <p:anim calcmode="lin" valueType="num">
                                      <p:cBhvr>
                                        <p:cTn id="141" dur="800" decel="100000" fill="hold"/>
                                        <p:tgtEl>
                                          <p:spTgt spid="25"/>
                                        </p:tgtEl>
                                        <p:attrNameLst>
                                          <p:attrName>ppt_y</p:attrName>
                                        </p:attrNameLst>
                                      </p:cBhvr>
                                      <p:tavLst>
                                        <p:tav tm="0">
                                          <p:val>
                                            <p:strVal val="#ppt_y-0.4"/>
                                          </p:val>
                                        </p:tav>
                                        <p:tav tm="100000">
                                          <p:val>
                                            <p:strVal val="#ppt_y+0.1"/>
                                          </p:val>
                                        </p:tav>
                                      </p:tavLst>
                                    </p:anim>
                                    <p:anim calcmode="lin" valueType="num">
                                      <p:cBhvr>
                                        <p:cTn id="14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4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9" grpId="0"/>
      <p:bldP spid="20" grpId="0"/>
      <p:bldP spid="8" grpId="0"/>
      <p:bldP spid="9" grpId="0"/>
      <p:bldP spid="17" grpId="1"/>
      <p:bldP spid="21" grpId="0"/>
      <p:bldP spid="22"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True Blue Society | Marcos para word, Clases de etiqueta, Agendas">
            <a:extLst>
              <a:ext uri="{FF2B5EF4-FFF2-40B4-BE49-F238E27FC236}">
                <a16:creationId xmlns:a16="http://schemas.microsoft.com/office/drawing/2014/main" id="{471701A7-BD4B-43C7-B02A-CE6778409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235" y="-305089"/>
            <a:ext cx="13183215" cy="71630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17600" y="920470"/>
            <a:ext cx="3556000" cy="1754326"/>
          </a:xfrm>
          <a:prstGeom prst="rect">
            <a:avLst/>
          </a:prstGeom>
          <a:noFill/>
        </p:spPr>
        <p:txBody>
          <a:bodyPr wrap="square" rtlCol="0">
            <a:spAutoFit/>
          </a:bodyPr>
          <a:lstStyle/>
          <a:p>
            <a:endParaRPr lang="en-US" sz="5400" dirty="0" smtClean="0">
              <a:latin typeface="Arial-SGK-TV" pitchFamily="2" charset="0"/>
              <a:cs typeface="Arial-SGK-TV" pitchFamily="2" charset="0"/>
            </a:endParaRPr>
          </a:p>
          <a:p>
            <a:r>
              <a:rPr lang="en-US" sz="5400" b="1" dirty="0" err="1" smtClean="0">
                <a:latin typeface="Arial-SGK-TV" pitchFamily="2" charset="0"/>
                <a:cs typeface="Arial-SGK-TV" pitchFamily="2" charset="0"/>
              </a:rPr>
              <a:t>xanh</a:t>
            </a:r>
            <a:r>
              <a:rPr lang="en-US" sz="5400" b="1" dirty="0" smtClean="0">
                <a:latin typeface="Arial-SGK-TV" pitchFamily="2" charset="0"/>
                <a:cs typeface="Arial-SGK-TV" pitchFamily="2" charset="0"/>
              </a:rPr>
              <a:t> </a:t>
            </a:r>
            <a:r>
              <a:rPr lang="en-US" sz="5400" b="1" dirty="0" err="1" smtClean="0">
                <a:latin typeface="Arial-SGK-TV" pitchFamily="2" charset="0"/>
                <a:cs typeface="Arial-SGK-TV" pitchFamily="2" charset="0"/>
              </a:rPr>
              <a:t>biếc</a:t>
            </a:r>
            <a:endParaRPr lang="en-US" sz="5400" b="1" dirty="0">
              <a:latin typeface="Arial-SGK-TV" pitchFamily="2" charset="0"/>
              <a:cs typeface="Arial-SGK-TV" pitchFamily="2" charset="0"/>
            </a:endParaRPr>
          </a:p>
        </p:txBody>
      </p:sp>
      <p:sp>
        <p:nvSpPr>
          <p:cNvPr id="8" name="TextBox 7"/>
          <p:cNvSpPr txBox="1"/>
          <p:nvPr/>
        </p:nvSpPr>
        <p:spPr>
          <a:xfrm>
            <a:off x="6604000" y="1708880"/>
            <a:ext cx="3556000" cy="923330"/>
          </a:xfrm>
          <a:prstGeom prst="rect">
            <a:avLst/>
          </a:prstGeom>
          <a:noFill/>
        </p:spPr>
        <p:txBody>
          <a:bodyPr wrap="square" rtlCol="0">
            <a:spAutoFit/>
          </a:bodyPr>
          <a:lstStyle/>
          <a:p>
            <a:r>
              <a:rPr lang="en-US" sz="5400" b="1" dirty="0" err="1" smtClean="0">
                <a:latin typeface="Arial-SGK-TV" pitchFamily="2" charset="0"/>
                <a:cs typeface="Arial-SGK-TV" pitchFamily="2" charset="0"/>
              </a:rPr>
              <a:t>bờ</a:t>
            </a:r>
            <a:r>
              <a:rPr lang="en-US" sz="5400" b="1" dirty="0" smtClean="0">
                <a:latin typeface="Arial-SGK-TV" pitchFamily="2" charset="0"/>
                <a:cs typeface="Arial-SGK-TV" pitchFamily="2" charset="0"/>
              </a:rPr>
              <a:t> </a:t>
            </a:r>
            <a:r>
              <a:rPr lang="en-US" sz="5400" b="1" dirty="0" err="1" smtClean="0">
                <a:latin typeface="Arial-SGK-TV" pitchFamily="2" charset="0"/>
                <a:cs typeface="Arial-SGK-TV" pitchFamily="2" charset="0"/>
              </a:rPr>
              <a:t>biển</a:t>
            </a:r>
            <a:endParaRPr lang="en-US" sz="5400" b="1" dirty="0">
              <a:latin typeface="Arial-SGK-TV" pitchFamily="2" charset="0"/>
              <a:cs typeface="Arial-SGK-TV" pitchFamily="2" charset="0"/>
            </a:endParaRPr>
          </a:p>
        </p:txBody>
      </p:sp>
      <p:sp>
        <p:nvSpPr>
          <p:cNvPr id="9" name="TextBox 8"/>
          <p:cNvSpPr txBox="1"/>
          <p:nvPr/>
        </p:nvSpPr>
        <p:spPr>
          <a:xfrm>
            <a:off x="3860800" y="3657600"/>
            <a:ext cx="3556000" cy="923330"/>
          </a:xfrm>
          <a:prstGeom prst="rect">
            <a:avLst/>
          </a:prstGeom>
          <a:noFill/>
        </p:spPr>
        <p:txBody>
          <a:bodyPr wrap="square" rtlCol="0">
            <a:spAutoFit/>
          </a:bodyPr>
          <a:lstStyle/>
          <a:p>
            <a:r>
              <a:rPr lang="en-US" sz="5400" b="1" dirty="0" err="1" smtClean="0">
                <a:latin typeface="Arial-SGK-TV" pitchFamily="2" charset="0"/>
                <a:cs typeface="Arial-SGK-TV" pitchFamily="2" charset="0"/>
              </a:rPr>
              <a:t>sò</a:t>
            </a:r>
            <a:r>
              <a:rPr lang="en-US" sz="5400" b="1" dirty="0" smtClean="0">
                <a:latin typeface="Arial-SGK-TV" pitchFamily="2" charset="0"/>
                <a:cs typeface="Arial-SGK-TV" pitchFamily="2" charset="0"/>
              </a:rPr>
              <a:t> </a:t>
            </a:r>
            <a:r>
              <a:rPr lang="en-US" sz="5400" b="1" dirty="0" err="1" smtClean="0">
                <a:latin typeface="Arial-SGK-TV" pitchFamily="2" charset="0"/>
                <a:cs typeface="Arial-SGK-TV" pitchFamily="2" charset="0"/>
              </a:rPr>
              <a:t>điệp</a:t>
            </a:r>
            <a:endParaRPr lang="en-US" sz="5400" b="1" dirty="0">
              <a:latin typeface="Arial-SGK-TV" pitchFamily="2" charset="0"/>
              <a:cs typeface="Arial-SGK-TV" pitchFamily="2" charset="0"/>
            </a:endParaRPr>
          </a:p>
        </p:txBody>
      </p:sp>
      <p:cxnSp>
        <p:nvCxnSpPr>
          <p:cNvPr id="16" name="Straight Connector 15"/>
          <p:cNvCxnSpPr/>
          <p:nvPr/>
        </p:nvCxnSpPr>
        <p:spPr bwMode="auto">
          <a:xfrm>
            <a:off x="14122400" y="4119265"/>
            <a:ext cx="1219200" cy="914400"/>
          </a:xfrm>
          <a:prstGeom prst="line">
            <a:avLst/>
          </a:pr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9"/>
          <p:cNvCxnSpPr/>
          <p:nvPr/>
        </p:nvCxnSpPr>
        <p:spPr bwMode="auto">
          <a:xfrm>
            <a:off x="9550400" y="4576465"/>
            <a:ext cx="1219200" cy="914400"/>
          </a:xfrm>
          <a:prstGeom prst="line">
            <a:avLst/>
          </a:pr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Box 14"/>
          <p:cNvSpPr txBox="1"/>
          <p:nvPr/>
        </p:nvSpPr>
        <p:spPr>
          <a:xfrm>
            <a:off x="3283511" y="1705188"/>
            <a:ext cx="1553497" cy="923330"/>
          </a:xfrm>
          <a:prstGeom prst="rect">
            <a:avLst/>
          </a:prstGeom>
          <a:noFill/>
          <a:ln>
            <a:noFill/>
          </a:ln>
        </p:spPr>
        <p:txBody>
          <a:bodyPr wrap="square" rtlCol="0">
            <a:spAutoFit/>
          </a:bodyPr>
          <a:lstStyle/>
          <a:p>
            <a:r>
              <a:rPr lang="en-US" sz="5400" b="1" dirty="0" err="1" smtClean="0">
                <a:solidFill>
                  <a:srgbClr val="FF0000"/>
                </a:solidFill>
                <a:latin typeface="Arial-SGK-TV" pitchFamily="2" charset="0"/>
                <a:cs typeface="Arial-SGK-TV" pitchFamily="2" charset="0"/>
              </a:rPr>
              <a:t>iêc</a:t>
            </a:r>
            <a:endParaRPr lang="en-US" sz="5400" b="1" dirty="0" smtClean="0">
              <a:solidFill>
                <a:srgbClr val="FF0000"/>
              </a:solidFill>
              <a:latin typeface="Arial-SGK-TV" pitchFamily="2" charset="0"/>
              <a:cs typeface="Arial-SGK-TV" pitchFamily="2" charset="0"/>
            </a:endParaRPr>
          </a:p>
        </p:txBody>
      </p:sp>
      <p:sp>
        <p:nvSpPr>
          <p:cNvPr id="17" name="TextBox 16"/>
          <p:cNvSpPr txBox="1"/>
          <p:nvPr/>
        </p:nvSpPr>
        <p:spPr>
          <a:xfrm>
            <a:off x="8110342" y="1675208"/>
            <a:ext cx="1553497" cy="923330"/>
          </a:xfrm>
          <a:prstGeom prst="rect">
            <a:avLst/>
          </a:prstGeom>
          <a:noFill/>
          <a:ln>
            <a:noFill/>
          </a:ln>
        </p:spPr>
        <p:txBody>
          <a:bodyPr wrap="square" rtlCol="0">
            <a:spAutoFit/>
          </a:bodyPr>
          <a:lstStyle/>
          <a:p>
            <a:r>
              <a:rPr lang="en-US" sz="5400" b="1" dirty="0" err="1" smtClean="0">
                <a:solidFill>
                  <a:srgbClr val="FF0000"/>
                </a:solidFill>
                <a:latin typeface="Arial-SGK-TV" pitchFamily="2" charset="0"/>
                <a:cs typeface="Arial-SGK-TV" pitchFamily="2" charset="0"/>
              </a:rPr>
              <a:t>iên</a:t>
            </a:r>
            <a:endParaRPr lang="en-US" sz="5400" b="1" dirty="0" smtClean="0">
              <a:solidFill>
                <a:srgbClr val="FF0000"/>
              </a:solidFill>
              <a:latin typeface="Arial-SGK-TV" pitchFamily="2" charset="0"/>
              <a:cs typeface="Arial-SGK-TV" pitchFamily="2" charset="0"/>
            </a:endParaRPr>
          </a:p>
        </p:txBody>
      </p:sp>
      <p:sp>
        <p:nvSpPr>
          <p:cNvPr id="19" name="TextBox 18"/>
          <p:cNvSpPr txBox="1"/>
          <p:nvPr/>
        </p:nvSpPr>
        <p:spPr>
          <a:xfrm>
            <a:off x="5262213" y="3638918"/>
            <a:ext cx="1553497" cy="923330"/>
          </a:xfrm>
          <a:prstGeom prst="rect">
            <a:avLst/>
          </a:prstGeom>
          <a:noFill/>
          <a:ln>
            <a:noFill/>
          </a:ln>
        </p:spPr>
        <p:txBody>
          <a:bodyPr wrap="square" rtlCol="0">
            <a:spAutoFit/>
          </a:bodyPr>
          <a:lstStyle/>
          <a:p>
            <a:r>
              <a:rPr lang="en-US" sz="5400" b="1" dirty="0" err="1" smtClean="0">
                <a:solidFill>
                  <a:srgbClr val="FF0000"/>
                </a:solidFill>
                <a:latin typeface="Arial-SGK-TV" pitchFamily="2" charset="0"/>
                <a:cs typeface="Arial-SGK-TV" pitchFamily="2" charset="0"/>
              </a:rPr>
              <a:t>iêp</a:t>
            </a:r>
            <a:endParaRPr lang="en-US" sz="5400" b="1" dirty="0" smtClean="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34512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800" decel="100000"/>
                                        <p:tgtEl>
                                          <p:spTgt spid="19"/>
                                        </p:tgtEl>
                                      </p:cBhvr>
                                    </p:animEffect>
                                    <p:anim calcmode="lin" valueType="num">
                                      <p:cBhvr>
                                        <p:cTn id="31" dur="800" decel="100000" fill="hold"/>
                                        <p:tgtEl>
                                          <p:spTgt spid="19"/>
                                        </p:tgtEl>
                                        <p:attrNameLst>
                                          <p:attrName>style.rotation</p:attrName>
                                        </p:attrNameLst>
                                      </p:cBhvr>
                                      <p:tavLst>
                                        <p:tav tm="0">
                                          <p:val>
                                            <p:fltVal val="-90"/>
                                          </p:val>
                                        </p:tav>
                                        <p:tav tm="100000">
                                          <p:val>
                                            <p:fltVal val="0"/>
                                          </p:val>
                                        </p:tav>
                                      </p:tavLst>
                                    </p:anim>
                                    <p:anim calcmode="lin" valueType="num">
                                      <p:cBhvr>
                                        <p:cTn id="32" dur="800" decel="100000" fill="hold"/>
                                        <p:tgtEl>
                                          <p:spTgt spid="19"/>
                                        </p:tgtEl>
                                        <p:attrNameLst>
                                          <p:attrName>ppt_x</p:attrName>
                                        </p:attrNameLst>
                                      </p:cBhvr>
                                      <p:tavLst>
                                        <p:tav tm="0">
                                          <p:val>
                                            <p:strVal val="#ppt_x+0.4"/>
                                          </p:val>
                                        </p:tav>
                                        <p:tav tm="100000">
                                          <p:val>
                                            <p:strVal val="#ppt_x-0.05"/>
                                          </p:val>
                                        </p:tav>
                                      </p:tavLst>
                                    </p:anim>
                                    <p:anim calcmode="lin" valueType="num">
                                      <p:cBhvr>
                                        <p:cTn id="33" dur="800" decel="100000" fill="hold"/>
                                        <p:tgtEl>
                                          <p:spTgt spid="1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31ACEF-38F6-4BAC-9530-D5A341E603FC}"/>
              </a:ext>
            </a:extLst>
          </p:cNvPr>
          <p:cNvSpPr>
            <a:spLocks noGrp="1"/>
          </p:cNvSpPr>
          <p:nvPr/>
        </p:nvSpPr>
        <p:spPr>
          <a:xfrm>
            <a:off x="433677" y="4608913"/>
            <a:ext cx="3429000" cy="970253"/>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5400" b="1" dirty="0" err="1" smtClean="0">
                <a:solidFill>
                  <a:srgbClr val="FF0000"/>
                </a:solidFill>
                <a:latin typeface="Arial-SGK-TV" pitchFamily="2" charset="0"/>
                <a:cs typeface="Arial-SGK-TV" pitchFamily="2" charset="0"/>
              </a:rPr>
              <a:t>xanh</a:t>
            </a:r>
            <a:r>
              <a:rPr lang="en-US" sz="5400" b="1" dirty="0" smtClean="0">
                <a:solidFill>
                  <a:srgbClr val="FF0000"/>
                </a:solidFill>
                <a:latin typeface="Arial-SGK-TV" pitchFamily="2" charset="0"/>
                <a:cs typeface="Arial-SGK-TV" pitchFamily="2" charset="0"/>
              </a:rPr>
              <a:t> </a:t>
            </a:r>
            <a:r>
              <a:rPr lang="en-US" sz="5400" b="1" dirty="0" err="1" smtClean="0">
                <a:solidFill>
                  <a:srgbClr val="FF0000"/>
                </a:solidFill>
                <a:latin typeface="Arial-SGK-TV" pitchFamily="2" charset="0"/>
                <a:cs typeface="Arial-SGK-TV" pitchFamily="2" charset="0"/>
              </a:rPr>
              <a:t>biếc</a:t>
            </a:r>
            <a:r>
              <a:rPr lang="en-US" sz="5400" b="1" dirty="0" smtClean="0">
                <a:solidFill>
                  <a:srgbClr val="FF0000"/>
                </a:solidFill>
                <a:latin typeface="Arial-SGK-TV" pitchFamily="2" charset="0"/>
                <a:cs typeface="Arial-SGK-TV" pitchFamily="2" charset="0"/>
              </a:rPr>
              <a:t>  </a:t>
            </a:r>
            <a:endParaRPr lang="en-US" sz="5400" b="1" dirty="0">
              <a:solidFill>
                <a:srgbClr val="FF0000"/>
              </a:solidFill>
              <a:latin typeface="Arial-SGK-TV" pitchFamily="2" charset="0"/>
              <a:cs typeface="Arial-SGK-TV" pitchFamily="2" charset="0"/>
            </a:endParaRPr>
          </a:p>
        </p:txBody>
      </p:sp>
      <p:sp>
        <p:nvSpPr>
          <p:cNvPr id="9" name="Title 1">
            <a:extLst>
              <a:ext uri="{FF2B5EF4-FFF2-40B4-BE49-F238E27FC236}">
                <a16:creationId xmlns:a16="http://schemas.microsoft.com/office/drawing/2014/main" id="{BB7F5C21-0CAF-416F-8967-638C774D15E5}"/>
              </a:ext>
            </a:extLst>
          </p:cNvPr>
          <p:cNvSpPr>
            <a:spLocks noGrp="1"/>
          </p:cNvSpPr>
          <p:nvPr/>
        </p:nvSpPr>
        <p:spPr>
          <a:xfrm>
            <a:off x="4889058" y="4524354"/>
            <a:ext cx="4003150" cy="970253"/>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vi-VN" sz="5400" b="1" dirty="0" smtClean="0">
                <a:solidFill>
                  <a:srgbClr val="FF0000"/>
                </a:solidFill>
                <a:latin typeface="Arial-SGK-TV" pitchFamily="2" charset="0"/>
                <a:cs typeface="Arial-SGK-TV" pitchFamily="2" charset="0"/>
              </a:rPr>
              <a:t>bờ biển</a:t>
            </a:r>
            <a:endParaRPr lang="en-US" sz="5400" b="1" dirty="0">
              <a:solidFill>
                <a:srgbClr val="FF0000"/>
              </a:solidFill>
              <a:latin typeface="Arial-SGK-TV" pitchFamily="2" charset="0"/>
              <a:cs typeface="Arial-SGK-TV" pitchFamily="2" charset="0"/>
            </a:endParaRPr>
          </a:p>
        </p:txBody>
      </p:sp>
      <p:sp>
        <p:nvSpPr>
          <p:cNvPr id="12" name="Title 1">
            <a:extLst>
              <a:ext uri="{FF2B5EF4-FFF2-40B4-BE49-F238E27FC236}">
                <a16:creationId xmlns:a16="http://schemas.microsoft.com/office/drawing/2014/main" id="{A5492412-906A-49FD-B06A-5A94BF347EBD}"/>
              </a:ext>
            </a:extLst>
          </p:cNvPr>
          <p:cNvSpPr>
            <a:spLocks noGrp="1"/>
          </p:cNvSpPr>
          <p:nvPr/>
        </p:nvSpPr>
        <p:spPr>
          <a:xfrm>
            <a:off x="8586746" y="4608911"/>
            <a:ext cx="2966625" cy="970253"/>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vi-VN" sz="5400" b="1" dirty="0" smtClean="0">
                <a:solidFill>
                  <a:srgbClr val="FF0000"/>
                </a:solidFill>
                <a:latin typeface="Arial-SGK-TV" pitchFamily="2" charset="0"/>
                <a:cs typeface="Arial-SGK-TV" pitchFamily="2" charset="0"/>
              </a:rPr>
              <a:t>sò điệp    </a:t>
            </a:r>
            <a:r>
              <a:rPr lang="en-US" sz="5400" b="1" dirty="0" smtClean="0">
                <a:solidFill>
                  <a:srgbClr val="FF0000"/>
                </a:solidFill>
                <a:latin typeface="Arial-SGK-TV" pitchFamily="2" charset="0"/>
                <a:cs typeface="Arial-SGK-TV" pitchFamily="2" charset="0"/>
              </a:rPr>
              <a:t> </a:t>
            </a:r>
            <a:endParaRPr lang="en-US" sz="5400" b="1" dirty="0">
              <a:solidFill>
                <a:srgbClr val="FF0000"/>
              </a:solidFill>
              <a:latin typeface="Arial-SGK-TV" pitchFamily="2" charset="0"/>
              <a:cs typeface="Arial-SGK-TV" pitchFamily="2" charset="0"/>
            </a:endParaRPr>
          </a:p>
        </p:txBody>
      </p:sp>
      <p:cxnSp>
        <p:nvCxnSpPr>
          <p:cNvPr id="22" name="Đường nối Thẳng 21">
            <a:extLst>
              <a:ext uri="{FF2B5EF4-FFF2-40B4-BE49-F238E27FC236}">
                <a16:creationId xmlns:a16="http://schemas.microsoft.com/office/drawing/2014/main" id="{E143D3A2-D25D-4C68-9343-FE021268E2EA}"/>
              </a:ext>
            </a:extLst>
          </p:cNvPr>
          <p:cNvCxnSpPr>
            <a:cxnSpLocks/>
          </p:cNvCxnSpPr>
          <p:nvPr/>
        </p:nvCxnSpPr>
        <p:spPr>
          <a:xfrm>
            <a:off x="6372556" y="5386587"/>
            <a:ext cx="79024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FBA12BFF-F7F1-4DC9-8523-78CBBCDE8976}"/>
              </a:ext>
            </a:extLst>
          </p:cNvPr>
          <p:cNvCxnSpPr>
            <a:cxnSpLocks/>
          </p:cNvCxnSpPr>
          <p:nvPr/>
        </p:nvCxnSpPr>
        <p:spPr>
          <a:xfrm>
            <a:off x="10121885" y="5575273"/>
            <a:ext cx="78850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7E15A23F-694A-4DB6-98C2-9B567F4EB52F}"/>
              </a:ext>
            </a:extLst>
          </p:cNvPr>
          <p:cNvCxnSpPr>
            <a:cxnSpLocks/>
          </p:cNvCxnSpPr>
          <p:nvPr/>
        </p:nvCxnSpPr>
        <p:spPr>
          <a:xfrm>
            <a:off x="2524034" y="5512851"/>
            <a:ext cx="97784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9" name="Content Placeholder 3" descr="62.1.png"/>
          <p:cNvPicPr>
            <a:picLocks noChangeAspect="1"/>
          </p:cNvPicPr>
          <p:nvPr/>
        </p:nvPicPr>
        <p:blipFill>
          <a:blip r:embed="rId2"/>
          <a:srcRect l="12666" t="57576" r="60592" b="32168"/>
          <a:stretch>
            <a:fillRect/>
          </a:stretch>
        </p:blipFill>
        <p:spPr>
          <a:xfrm>
            <a:off x="249712" y="348343"/>
            <a:ext cx="3959431" cy="4252687"/>
          </a:xfrm>
          <a:prstGeom prst="rect">
            <a:avLst/>
          </a:prstGeom>
        </p:spPr>
      </p:pic>
      <p:pic>
        <p:nvPicPr>
          <p:cNvPr id="21" name="Content Placeholder 3" descr="62.1.png"/>
          <p:cNvPicPr>
            <a:picLocks noChangeAspect="1"/>
          </p:cNvPicPr>
          <p:nvPr/>
        </p:nvPicPr>
        <p:blipFill>
          <a:blip r:embed="rId2"/>
          <a:srcRect l="40424" t="57576" r="35881" b="32168"/>
          <a:stretch>
            <a:fillRect/>
          </a:stretch>
        </p:blipFill>
        <p:spPr>
          <a:xfrm>
            <a:off x="4868222" y="275771"/>
            <a:ext cx="3245263" cy="4310743"/>
          </a:xfrm>
          <a:prstGeom prst="rect">
            <a:avLst/>
          </a:prstGeom>
        </p:spPr>
      </p:pic>
      <p:pic>
        <p:nvPicPr>
          <p:cNvPr id="24" name="Content Placeholder 3" descr="62.1.png"/>
          <p:cNvPicPr>
            <a:picLocks noChangeAspect="1"/>
          </p:cNvPicPr>
          <p:nvPr/>
        </p:nvPicPr>
        <p:blipFill>
          <a:blip r:embed="rId2"/>
          <a:srcRect l="63103" t="57576" r="11171" b="32168"/>
          <a:stretch>
            <a:fillRect/>
          </a:stretch>
        </p:blipFill>
        <p:spPr>
          <a:xfrm>
            <a:off x="8523846" y="319314"/>
            <a:ext cx="3508500" cy="4310743"/>
          </a:xfrm>
          <a:prstGeom prst="rect">
            <a:avLst/>
          </a:prstGeom>
        </p:spPr>
      </p:pic>
    </p:spTree>
    <p:extLst>
      <p:ext uri="{BB962C8B-B14F-4D97-AF65-F5344CB8AC3E}">
        <p14:creationId xmlns:p14="http://schemas.microsoft.com/office/powerpoint/2010/main" val="22797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800" decel="100000"/>
                                        <p:tgtEl>
                                          <p:spTgt spid="21"/>
                                        </p:tgtEl>
                                      </p:cBhvr>
                                    </p:animEffect>
                                    <p:anim calcmode="lin" valueType="num">
                                      <p:cBhvr>
                                        <p:cTn id="20" dur="800" decel="100000" fill="hold"/>
                                        <p:tgtEl>
                                          <p:spTgt spid="21"/>
                                        </p:tgtEl>
                                        <p:attrNameLst>
                                          <p:attrName>style.rotation</p:attrName>
                                        </p:attrNameLst>
                                      </p:cBhvr>
                                      <p:tavLst>
                                        <p:tav tm="0">
                                          <p:val>
                                            <p:fltVal val="-90"/>
                                          </p:val>
                                        </p:tav>
                                        <p:tav tm="100000">
                                          <p:val>
                                            <p:fltVal val="0"/>
                                          </p:val>
                                        </p:tav>
                                      </p:tavLst>
                                    </p:anim>
                                    <p:anim calcmode="lin" valueType="num">
                                      <p:cBhvr>
                                        <p:cTn id="21" dur="800" decel="100000" fill="hold"/>
                                        <p:tgtEl>
                                          <p:spTgt spid="21"/>
                                        </p:tgtEl>
                                        <p:attrNameLst>
                                          <p:attrName>ppt_x</p:attrName>
                                        </p:attrNameLst>
                                      </p:cBhvr>
                                      <p:tavLst>
                                        <p:tav tm="0">
                                          <p:val>
                                            <p:strVal val="#ppt_x+0.4"/>
                                          </p:val>
                                        </p:tav>
                                        <p:tav tm="100000">
                                          <p:val>
                                            <p:strVal val="#ppt_x-0.05"/>
                                          </p:val>
                                        </p:tav>
                                      </p:tavLst>
                                    </p:anim>
                                    <p:anim calcmode="lin" valueType="num">
                                      <p:cBhvr>
                                        <p:cTn id="22" dur="800" decel="100000" fill="hold"/>
                                        <p:tgtEl>
                                          <p:spTgt spid="2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80">
                                          <p:stCondLst>
                                            <p:cond delay="0"/>
                                          </p:stCondLst>
                                        </p:cTn>
                                        <p:tgtEl>
                                          <p:spTgt spid="24"/>
                                        </p:tgtEl>
                                      </p:cBhvr>
                                    </p:animEffect>
                                    <p:anim calcmode="lin" valueType="num">
                                      <p:cBhvr>
                                        <p:cTn id="5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5" dur="26">
                                          <p:stCondLst>
                                            <p:cond delay="650"/>
                                          </p:stCondLst>
                                        </p:cTn>
                                        <p:tgtEl>
                                          <p:spTgt spid="24"/>
                                        </p:tgtEl>
                                      </p:cBhvr>
                                      <p:to x="100000" y="60000"/>
                                    </p:animScale>
                                    <p:animScale>
                                      <p:cBhvr>
                                        <p:cTn id="56" dur="166" decel="50000">
                                          <p:stCondLst>
                                            <p:cond delay="676"/>
                                          </p:stCondLst>
                                        </p:cTn>
                                        <p:tgtEl>
                                          <p:spTgt spid="24"/>
                                        </p:tgtEl>
                                      </p:cBhvr>
                                      <p:to x="100000" y="100000"/>
                                    </p:animScale>
                                    <p:animScale>
                                      <p:cBhvr>
                                        <p:cTn id="57" dur="26">
                                          <p:stCondLst>
                                            <p:cond delay="1312"/>
                                          </p:stCondLst>
                                        </p:cTn>
                                        <p:tgtEl>
                                          <p:spTgt spid="24"/>
                                        </p:tgtEl>
                                      </p:cBhvr>
                                      <p:to x="100000" y="80000"/>
                                    </p:animScale>
                                    <p:animScale>
                                      <p:cBhvr>
                                        <p:cTn id="58" dur="166" decel="50000">
                                          <p:stCondLst>
                                            <p:cond delay="1338"/>
                                          </p:stCondLst>
                                        </p:cTn>
                                        <p:tgtEl>
                                          <p:spTgt spid="24"/>
                                        </p:tgtEl>
                                      </p:cBhvr>
                                      <p:to x="100000" y="100000"/>
                                    </p:animScale>
                                    <p:animScale>
                                      <p:cBhvr>
                                        <p:cTn id="59" dur="26">
                                          <p:stCondLst>
                                            <p:cond delay="1642"/>
                                          </p:stCondLst>
                                        </p:cTn>
                                        <p:tgtEl>
                                          <p:spTgt spid="24"/>
                                        </p:tgtEl>
                                      </p:cBhvr>
                                      <p:to x="100000" y="90000"/>
                                    </p:animScale>
                                    <p:animScale>
                                      <p:cBhvr>
                                        <p:cTn id="60" dur="166" decel="50000">
                                          <p:stCondLst>
                                            <p:cond delay="1668"/>
                                          </p:stCondLst>
                                        </p:cTn>
                                        <p:tgtEl>
                                          <p:spTgt spid="24"/>
                                        </p:tgtEl>
                                      </p:cBhvr>
                                      <p:to x="100000" y="100000"/>
                                    </p:animScale>
                                    <p:animScale>
                                      <p:cBhvr>
                                        <p:cTn id="61" dur="26">
                                          <p:stCondLst>
                                            <p:cond delay="1808"/>
                                          </p:stCondLst>
                                        </p:cTn>
                                        <p:tgtEl>
                                          <p:spTgt spid="24"/>
                                        </p:tgtEl>
                                      </p:cBhvr>
                                      <p:to x="100000" y="95000"/>
                                    </p:animScale>
                                    <p:animScale>
                                      <p:cBhvr>
                                        <p:cTn id="62"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62.1.png"/>
          <p:cNvPicPr>
            <a:picLocks noGrp="1" noChangeAspect="1"/>
          </p:cNvPicPr>
          <p:nvPr>
            <p:ph idx="1"/>
          </p:nvPr>
        </p:nvPicPr>
        <p:blipFill>
          <a:blip r:embed="rId2"/>
          <a:srcRect l="10296" t="31850" r="6093" b="25995"/>
          <a:stretch>
            <a:fillRect/>
          </a:stretch>
        </p:blipFill>
        <p:spPr>
          <a:xfrm>
            <a:off x="304800" y="165181"/>
            <a:ext cx="11538857" cy="6198246"/>
          </a:xfrm>
          <a:ln w="38100">
            <a:solidFill>
              <a:srgbClr val="FF0000"/>
            </a:solidFill>
          </a:ln>
        </p:spPr>
      </p:pic>
    </p:spTree>
    <p:extLst>
      <p:ext uri="{BB962C8B-B14F-4D97-AF65-F5344CB8AC3E}">
        <p14:creationId xmlns:p14="http://schemas.microsoft.com/office/powerpoint/2010/main" val="2250308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451</TotalTime>
  <Words>255</Words>
  <Application>Microsoft Office PowerPoint</Application>
  <PresentationFormat>Widescreen</PresentationFormat>
  <Paragraphs>47</Paragraphs>
  <Slides>22</Slides>
  <Notes>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Arial-SGK-TV</vt:lpstr>
      <vt:lpstr>AvantGarde</vt:lpstr>
      <vt:lpstr>Calibri Light</vt:lpstr>
      <vt:lpstr>Times New Roman</vt:lpstr>
      <vt:lpstr>Metropolitan</vt:lpstr>
      <vt:lpstr>PowerPoint Presentation</vt:lpstr>
      <vt:lpstr>PowerPoint Presentation</vt:lpstr>
      <vt:lpstr>PowerPoint Presentation</vt:lpstr>
      <vt:lpstr>PowerPoint Presentation</vt:lpstr>
      <vt:lpstr>PowerPoint Presentation</vt:lpstr>
      <vt:lpstr>iêc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KẾ HOẠCH BÀI DẠY                                  BÀI 1: B  b ( 2 tiết ) I. MỤC TIÊU: 1. Phẩm chất:  - Chăm chỉ: Đi học đều, đúng giờ. 2. Năng lực chung: - Giao tiếp và hợp tác: có thói quen giúp đỡ nhau trong học tập. 3. Năng lực đặt thù: - Năng lực ngôn ngữ:  + Đọc, viết được chữ b, số 2 + Nhận biết được tiếng có chữ b, nói được câu có từ ngữ chứa tiếng có chữ b.</dc:title>
  <dc:creator/>
  <cp:lastModifiedBy>Admin</cp:lastModifiedBy>
  <cp:revision>64</cp:revision>
  <dcterms:created xsi:type="dcterms:W3CDTF">2020-08-10T13:50:00Z</dcterms:created>
  <dcterms:modified xsi:type="dcterms:W3CDTF">2020-08-26T01:20:39Z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