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5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7C441-6908-4CF7-A4AF-767E9DF2BEC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BBE31-87AF-490E-A5C7-4B6E91F42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7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文本占位符 2"/>
          <p:cNvSpPr>
            <a:spLocks noGrp="1" noChangeArrowheads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79364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330A43-AA32-4864-A27F-038C018839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92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2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1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36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6613585"/>
      </p:ext>
    </p:extLst>
  </p:cSld>
  <p:clrMapOvr>
    <a:masterClrMapping/>
  </p:clrMapOvr>
  <p:transition spd="slow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C907-0544-41BD-8035-9CC8519BC7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45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4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0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5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7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6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2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ED2CF-2694-4B94-9252-6AF0936BDAA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80527-56DB-41C3-A57E-DC5890D62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5" descr="D:\An\Tap huan TH Do Thi Viet Hung 2018\Minh hoa\Nen PP\Picture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5" y="-225425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2439988" y="994750"/>
            <a:ext cx="8229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GIÁO DỤC VÀ ĐÀO TẠO LONG BIÊN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Box 18"/>
          <p:cNvSpPr txBox="1">
            <a:spLocks noChangeArrowheads="1"/>
          </p:cNvSpPr>
          <p:nvPr/>
        </p:nvSpPr>
        <p:spPr bwMode="auto">
          <a:xfrm>
            <a:off x="2625725" y="2503438"/>
            <a:ext cx="76096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 NÂNG CAO </a:t>
            </a:r>
          </a:p>
          <a:p>
            <a:pPr algn="ctr" eaLnBrk="1" hangingPunct="1"/>
            <a:r>
              <a:rPr lang="en-US" alt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vi-VN" alt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25" y="5967413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80963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72200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288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5" y="5967413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991225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4" y="30932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19050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19050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288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19050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14288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5964238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6162675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6172200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486" y="80963"/>
            <a:ext cx="1219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676758"/>
      </p:ext>
    </p:extLst>
  </p:cSld>
  <p:clrMapOvr>
    <a:masterClrMapping/>
  </p:clrMapOvr>
  <p:transition spd="slow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latin typeface=".VnArial" panose="020B7200000000000000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1729" y="228602"/>
            <a:ext cx="11754465" cy="632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76273" y="745001"/>
            <a:ext cx="7494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1.Tìm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chứa</a:t>
            </a: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có</a:t>
            </a: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vần</a:t>
            </a:r>
            <a:r>
              <a:rPr lang="en-US" altLang="en-US" sz="3600" b="1" dirty="0" smtClean="0">
                <a:solidFill>
                  <a:srgbClr val="002060"/>
                </a:solidFill>
                <a:latin typeface="Arial-SGK-TV" pitchFamily="2" charset="0"/>
                <a:cs typeface="Arial-SGK-TV" pitchFamily="2" charset="0"/>
              </a:rPr>
              <a:t>:</a:t>
            </a:r>
            <a:endParaRPr lang="en-US" altLang="en-US" sz="1400" b="1" dirty="0">
              <a:solidFill>
                <a:srgbClr val="00206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583300" y="1877961"/>
            <a:ext cx="55401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e</a:t>
            </a:r>
            <a:r>
              <a:rPr lang="en-US" altLang="en-US" sz="54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 , </a:t>
            </a:r>
            <a:r>
              <a:rPr lang="en-US" altLang="en-US" sz="5400" b="1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êt</a:t>
            </a:r>
            <a:r>
              <a:rPr lang="en-US" altLang="en-US" sz="54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, it , </a:t>
            </a:r>
            <a:r>
              <a:rPr lang="en-US" altLang="en-US" sz="5400" b="1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ut</a:t>
            </a:r>
            <a:r>
              <a:rPr lang="en-US" altLang="en-US" sz="54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, </a:t>
            </a:r>
            <a:r>
              <a:rPr lang="en-US" altLang="en-US" sz="5400" b="1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ưt</a:t>
            </a:r>
            <a:endParaRPr lang="en-US" alt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98048" y="3547890"/>
            <a:ext cx="85660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a</a:t>
            </a:r>
            <a:r>
              <a:rPr lang="en-US" altLang="en-US" sz="54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p</a:t>
            </a:r>
            <a:r>
              <a:rPr lang="en-US" altLang="en-US" sz="54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, </a:t>
            </a:r>
            <a:r>
              <a:rPr lang="en-US" altLang="en-US" sz="54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ăp</a:t>
            </a:r>
            <a:r>
              <a:rPr lang="en-US" altLang="en-US" sz="54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, </a:t>
            </a:r>
            <a:r>
              <a:rPr lang="en-US" altLang="en-US" sz="54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âp</a:t>
            </a:r>
            <a:r>
              <a:rPr lang="en-US" altLang="en-US" sz="54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, op , </a:t>
            </a:r>
            <a:r>
              <a:rPr lang="en-US" altLang="en-US" sz="54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ôp</a:t>
            </a:r>
            <a:r>
              <a:rPr lang="en-US" altLang="en-US" sz="54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, </a:t>
            </a:r>
            <a:r>
              <a:rPr lang="en-US" altLang="en-US" sz="54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ơp</a:t>
            </a:r>
            <a:r>
              <a:rPr lang="en-US" alt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Chia sẻ bộ hình nền siêu cute cho Zenfone - ASUS Community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143000" y="2895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644" y="24657"/>
            <a:ext cx="11798709" cy="6475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20481" y="2417794"/>
            <a:ext cx="33500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2.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Luyện</a:t>
            </a:r>
            <a:r>
              <a:rPr lang="en-US" altLang="en-US" sz="36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altLang="en-US" sz="36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:</a:t>
            </a:r>
            <a:endParaRPr lang="en-US" altLang="en-US" sz="1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776668" y="4872631"/>
            <a:ext cx="2507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râm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bụt</a:t>
            </a:r>
            <a:endParaRPr lang="en-US" altLang="en-US" sz="36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860243" y="2828359"/>
            <a:ext cx="2035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gặp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gỡ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altLang="en-US" sz="14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840619" y="754873"/>
            <a:ext cx="25107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m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ứt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tết</a:t>
            </a:r>
            <a:endParaRPr lang="en-US" altLang="en-US" sz="36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698463" y="756040"/>
            <a:ext cx="25107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m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ập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mạp</a:t>
            </a:r>
            <a:endParaRPr lang="en-US" altLang="en-US" sz="36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840619" y="1771806"/>
            <a:ext cx="25107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ea typeface="MS PGothic" panose="020B0600070205080204" pitchFamily="34" charset="-128"/>
                <a:cs typeface="Arial-SGK-TV" pitchFamily="2" charset="0"/>
              </a:rPr>
              <a:t>họp</a:t>
            </a:r>
            <a:r>
              <a:rPr lang="en-US" altLang="en-US" sz="3600" b="1" dirty="0">
                <a:solidFill>
                  <a:srgbClr val="7030A0"/>
                </a:solidFill>
                <a:latin typeface="Arial-SGK-TV" pitchFamily="2" charset="0"/>
                <a:ea typeface="MS PGothic" panose="020B0600070205080204" pitchFamily="34" charset="-128"/>
                <a:cs typeface="Arial-SGK-TV" pitchFamily="2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ea typeface="MS PGothic" panose="020B0600070205080204" pitchFamily="34" charset="-128"/>
                <a:cs typeface="Arial-SGK-TV" pitchFamily="2" charset="0"/>
              </a:rPr>
              <a:t>lớp</a:t>
            </a:r>
            <a:endParaRPr lang="en-US" altLang="en-US" sz="3600" b="1" dirty="0">
              <a:solidFill>
                <a:srgbClr val="0070C0"/>
              </a:solidFill>
              <a:latin typeface="Arial-SGK-TV" pitchFamily="2" charset="0"/>
              <a:ea typeface="MS PGothic" panose="020B0600070205080204" pitchFamily="34" charset="-128"/>
              <a:cs typeface="Arial-SGK-TV" pitchFamily="2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698463" y="1772973"/>
            <a:ext cx="25107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tấp</a:t>
            </a:r>
            <a:r>
              <a:rPr lang="en-US" altLang="en-US" sz="3600" b="1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nập</a:t>
            </a:r>
            <a:endParaRPr lang="en-US" altLang="en-US" sz="36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549060" y="2867856"/>
            <a:ext cx="2755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tập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hợp</a:t>
            </a:r>
            <a:r>
              <a:rPr lang="en-US" alt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en-US" sz="1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4840619" y="3864518"/>
            <a:ext cx="2035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bút</a:t>
            </a:r>
            <a:r>
              <a:rPr lang="en-US" altLang="en-US" sz="3600" b="1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chì</a:t>
            </a:r>
            <a:endParaRPr lang="en-US" altLang="en-US" sz="36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7549060" y="3864518"/>
            <a:ext cx="2755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quét</a:t>
            </a:r>
            <a:r>
              <a:rPr lang="en-US" altLang="en-US" sz="3600" b="1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nhà</a:t>
            </a:r>
            <a:endParaRPr lang="en-US" altLang="en-US" sz="36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799665" y="4894617"/>
            <a:ext cx="20965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quả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mít</a:t>
            </a:r>
            <a:r>
              <a:rPr lang="en-US" altLang="en-US" sz="3600" b="1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 </a:t>
            </a:r>
            <a:endParaRPr lang="en-US" altLang="en-US" sz="14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727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latin typeface=".VnArial" panose="020B7200000000000000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6" y="229677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loud Callout 2"/>
          <p:cNvSpPr/>
          <p:nvPr/>
        </p:nvSpPr>
        <p:spPr>
          <a:xfrm>
            <a:off x="419097" y="303296"/>
            <a:ext cx="3431459" cy="956419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Luyện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đọc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620661" y="1093262"/>
            <a:ext cx="10377948" cy="3501243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3200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chăm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chỉ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lắm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khắp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nhà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Khi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thì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mở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vở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của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chị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ê a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Khi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thì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xe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đạp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Khi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thì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khám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cho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chó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lu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lu</a:t>
            </a:r>
            <a:r>
              <a:rPr lang="en-US" sz="3200" dirty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lang="en-US" sz="60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42983" y="4714325"/>
            <a:ext cx="4622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làm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những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việc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gì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?</a:t>
            </a:r>
            <a:endParaRPr lang="en-US" altLang="en-US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248400" y="4694418"/>
            <a:ext cx="56971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bài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trong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vở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của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ai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?</a:t>
            </a:r>
            <a:endParaRPr lang="en-US" altLang="en-US" sz="28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42982" y="5302029"/>
            <a:ext cx="68916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chăm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chỉ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hay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lười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biếng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?</a:t>
            </a:r>
            <a:endParaRPr lang="en-US" altLang="en-US" sz="28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042983" y="5886804"/>
            <a:ext cx="93546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2800" dirty="0">
                <a:latin typeface="Arial-SGK-TV" pitchFamily="2" charset="0"/>
                <a:cs typeface="Arial-SGK-TV" pitchFamily="2" charset="0"/>
              </a:rPr>
              <a:t>Theo con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mọi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người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có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yêu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quý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không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?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sao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?</a:t>
            </a:r>
            <a:endParaRPr lang="en-US" altLang="en-US" sz="28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2" descr="Bộ Hình Nền PowerPoint 2007 Đẹp Nhất – mTrend Việt N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99058" cy="6858000"/>
          </a:xfrm>
          <a:prstGeom prst="rect">
            <a:avLst/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10" descr="Go Go Edu - mẫu giá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355" y="2776078"/>
            <a:ext cx="35052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3" t="18529" r="45718" b="14310"/>
          <a:stretch>
            <a:fillRect/>
          </a:stretch>
        </p:blipFill>
        <p:spPr bwMode="auto">
          <a:xfrm>
            <a:off x="1550783" y="307720"/>
            <a:ext cx="1631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28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latin typeface=".VnArial" panose="020B7200000000000000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>
              <a:latin typeface=".VnArial" panose="020B7200000000000000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6" y="229677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loud Callout 2"/>
          <p:cNvSpPr/>
          <p:nvPr/>
        </p:nvSpPr>
        <p:spPr>
          <a:xfrm>
            <a:off x="1180485" y="609905"/>
            <a:ext cx="8361722" cy="956419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Nói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chứa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vần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1428134" y="2090614"/>
            <a:ext cx="6955097" cy="1142210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êt</a:t>
            </a:r>
            <a:r>
              <a:rPr lang="en-US" sz="4400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 -  </a:t>
            </a:r>
            <a:r>
              <a:rPr lang="en-US" sz="4400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ut</a:t>
            </a:r>
            <a:endParaRPr lang="en-US" sz="80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1649970" y="3856754"/>
            <a:ext cx="6955097" cy="1458083"/>
          </a:xfrm>
          <a:prstGeom prst="cloud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     </a:t>
            </a:r>
            <a:r>
              <a:rPr lang="en-US" sz="4400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ap</a:t>
            </a:r>
            <a:r>
              <a:rPr lang="en-US" sz="4400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  -  </a:t>
            </a:r>
            <a:r>
              <a:rPr lang="en-US" sz="4400" dirty="0" err="1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ăp</a:t>
            </a:r>
            <a:endParaRPr lang="en-US" sz="8000" b="1" dirty="0">
              <a:solidFill>
                <a:srgbClr val="7030A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31913" y="2782669"/>
            <a:ext cx="9788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22838" y="1994336"/>
            <a:ext cx="2954655" cy="134917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defRPr/>
            </a:pPr>
            <a:r>
              <a:rPr lang="en-US" sz="5400" b="1" dirty="0" err="1" smtClean="0">
                <a:ln/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5400" b="1" dirty="0" smtClean="0">
                <a:ln/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/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5400" b="1" dirty="0">
              <a:ln/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171</Words>
  <Application>Microsoft Office PowerPoint</Application>
  <PresentationFormat>Widescreen</PresentationFormat>
  <Paragraphs>32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MS PGothic</vt:lpstr>
      <vt:lpstr>.VnArial</vt:lpstr>
      <vt:lpstr>Arial</vt:lpstr>
      <vt:lpstr>Arial-SGK-TV</vt:lpstr>
      <vt:lpstr>Calibri</vt:lpstr>
      <vt:lpstr>Calibri Light</vt:lpstr>
      <vt:lpstr>等线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32</cp:revision>
  <dcterms:created xsi:type="dcterms:W3CDTF">2020-08-21T10:55:22Z</dcterms:created>
  <dcterms:modified xsi:type="dcterms:W3CDTF">2020-08-26T07:47:26Z</dcterms:modified>
</cp:coreProperties>
</file>