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7" r:id="rId2"/>
    <p:sldId id="256" r:id="rId3"/>
    <p:sldId id="258" r:id="rId4"/>
    <p:sldId id="317" r:id="rId5"/>
    <p:sldId id="328" r:id="rId6"/>
    <p:sldId id="321" r:id="rId7"/>
    <p:sldId id="322" r:id="rId8"/>
    <p:sldId id="324" r:id="rId9"/>
    <p:sldId id="329" r:id="rId10"/>
    <p:sldId id="309" r:id="rId11"/>
    <p:sldId id="313" r:id="rId12"/>
    <p:sldId id="330" r:id="rId13"/>
    <p:sldId id="331" r:id="rId14"/>
    <p:sldId id="332" r:id="rId15"/>
    <p:sldId id="333" r:id="rId16"/>
    <p:sldId id="334" r:id="rId17"/>
    <p:sldId id="335" r:id="rId18"/>
  </p:sldIdLst>
  <p:sldSz cx="9144000" cy="6858000" type="screen4x3"/>
  <p:notesSz cx="9144000" cy="6858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CC"/>
    <a:srgbClr val="A1C8E3"/>
    <a:srgbClr val="FF5050"/>
    <a:srgbClr val="FDF5FB"/>
    <a:srgbClr val="FFFF00"/>
    <a:srgbClr val="FFFF66"/>
    <a:srgbClr val="FCF6FC"/>
    <a:srgbClr val="FFCC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26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A39BECD-EA64-4C87-A598-7644ED0A964E}" type="datetimeFigureOut">
              <a:rPr lang="vi-VN" smtClean="0"/>
              <a:pPr/>
              <a:t>11/03/2021</a:t>
            </a:fld>
            <a:endParaRPr lang="vi-V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7BEF5A3-3F32-4E10-AE39-5FD0E9FF1CAD}" type="slidenum">
              <a:rPr lang="vi-VN" smtClean="0"/>
              <a:pPr/>
              <a:t>‹#›</a:t>
            </a:fld>
            <a:endParaRPr lang="vi-VN"/>
          </a:p>
        </p:txBody>
      </p:sp>
    </p:spTree>
    <p:extLst>
      <p:ext uri="{BB962C8B-B14F-4D97-AF65-F5344CB8AC3E}">
        <p14:creationId xmlns:p14="http://schemas.microsoft.com/office/powerpoint/2010/main" val="148158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404247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164653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165296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61809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191039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140167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17677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203214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273054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286532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27F665-5C3D-4D74-AA39-E16A760A9E35}" type="datetimeFigureOut">
              <a:rPr lang="vi-VN" smtClean="0"/>
              <a:pPr/>
              <a:t>11/03/2021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B4B6A03-5E2A-4C94-BA6D-E5E6125C116B}" type="slidenum">
              <a:rPr lang="vi-VN" smtClean="0"/>
              <a:pPr/>
              <a:t>‹#›</a:t>
            </a:fld>
            <a:endParaRPr lang="vi-VN"/>
          </a:p>
        </p:txBody>
      </p:sp>
    </p:spTree>
    <p:extLst>
      <p:ext uri="{BB962C8B-B14F-4D97-AF65-F5344CB8AC3E}">
        <p14:creationId xmlns:p14="http://schemas.microsoft.com/office/powerpoint/2010/main" val="189817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7F665-5C3D-4D74-AA39-E16A760A9E35}" type="datetimeFigureOut">
              <a:rPr lang="vi-VN" smtClean="0"/>
              <a:pPr/>
              <a:t>11/03/2021</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B6A03-5E2A-4C94-BA6D-E5E6125C116B}" type="slidenum">
              <a:rPr lang="vi-VN" smtClean="0"/>
              <a:pPr/>
              <a:t>‹#›</a:t>
            </a:fld>
            <a:endParaRPr lang="vi-VN"/>
          </a:p>
        </p:txBody>
      </p:sp>
    </p:spTree>
    <p:extLst>
      <p:ext uri="{BB962C8B-B14F-4D97-AF65-F5344CB8AC3E}">
        <p14:creationId xmlns:p14="http://schemas.microsoft.com/office/powerpoint/2010/main" val="114349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audio" Target="file:///D:\Gia%20tri\nhac\Nh&#7841;c%2002\11%20Me%20Toi.mp3"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2873186" y="1000124"/>
            <a:ext cx="3676650" cy="714375"/>
          </a:xfrm>
          <a:prstGeom prst="rect">
            <a:avLst/>
          </a:prstGeom>
        </p:spPr>
        <p:txBody>
          <a:bodyPr wrap="none" lIns="91435" tIns="45718" rIns="91435" bIns="45718" fromWordArt="1">
            <a:prstTxWarp prst="textPlain">
              <a:avLst>
                <a:gd name="adj" fmla="val 50000"/>
              </a:avLst>
            </a:prstTxWarp>
          </a:bodyPr>
          <a:lstStyle/>
          <a:p>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Đạo</a:t>
            </a:r>
            <a:r>
              <a:rPr lang="en-US"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đức</a:t>
            </a:r>
            <a:endParaRPr lang="en-US"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0257" y="1965324"/>
            <a:ext cx="8562109" cy="328554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30655" y="1034995"/>
            <a:ext cx="9366068" cy="695640"/>
          </a:xfrm>
          <a:prstGeom prst="rect">
            <a:avLst/>
          </a:prstGeom>
        </p:spPr>
        <p:txBody>
          <a:bodyPr wrap="square">
            <a:spAutoFit/>
          </a:bodyPr>
          <a:lstStyle/>
          <a:p>
            <a:pPr algn="ctr">
              <a:lnSpc>
                <a:spcPct val="75000"/>
              </a:lnSpc>
            </a:pPr>
            <a:r>
              <a:rPr lang="vi-VN" altLang="vi-VN" sz="2600" b="1" dirty="0">
                <a:solidFill>
                  <a:srgbClr val="FF0000"/>
                </a:solidFill>
                <a:latin typeface="Times New Roman" panose="02020603050405020304" pitchFamily="18" charset="0"/>
                <a:cs typeface="Times New Roman" panose="02020603050405020304" pitchFamily="18" charset="0"/>
              </a:rPr>
              <a:t>ỦY BAN NHÂN DÂN XÃ, PHƯỜNG EM (Tiết 1)</a:t>
            </a:r>
            <a:endParaRPr lang="en-US" altLang="vi-VN" sz="2600" b="1" dirty="0">
              <a:solidFill>
                <a:srgbClr val="FF0000"/>
              </a:solidFill>
              <a:latin typeface="Times New Roman" panose="02020603050405020304" pitchFamily="18" charset="0"/>
              <a:cs typeface="Times New Roman" panose="02020603050405020304" pitchFamily="18" charset="0"/>
            </a:endParaRPr>
          </a:p>
          <a:p>
            <a:pPr algn="ctr">
              <a:lnSpc>
                <a:spcPct val="75000"/>
              </a:lnSpc>
            </a:pPr>
            <a:endParaRPr lang="en-US" altLang="vi-VN" sz="2600" b="1" dirty="0">
              <a:solidFill>
                <a:srgbClr val="FF000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2625616" y="450800"/>
            <a:ext cx="331936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3750" rIns="67500" bIns="3375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vi-VN" sz="3000" b="1" dirty="0">
                <a:solidFill>
                  <a:schemeClr val="tx1"/>
                </a:solidFill>
                <a:latin typeface="Times New Roman" panose="02020603050405020304" pitchFamily="18" charset="0"/>
                <a:cs typeface="Times New Roman" panose="02020603050405020304" pitchFamily="18" charset="0"/>
              </a:rPr>
              <a:t>          </a:t>
            </a:r>
            <a:r>
              <a:rPr lang="en-US" altLang="vi-VN" sz="3000" b="1" u="sng" dirty="0" err="1">
                <a:solidFill>
                  <a:schemeClr val="tx1"/>
                </a:solidFill>
                <a:latin typeface="Times New Roman" panose="02020603050405020304" pitchFamily="18" charset="0"/>
                <a:cs typeface="Times New Roman" panose="02020603050405020304" pitchFamily="18" charset="0"/>
              </a:rPr>
              <a:t>Đạo</a:t>
            </a:r>
            <a:r>
              <a:rPr lang="en-US" altLang="vi-VN" sz="3000" b="1" u="sng" dirty="0">
                <a:solidFill>
                  <a:schemeClr val="tx1"/>
                </a:solidFill>
                <a:latin typeface="Times New Roman" panose="02020603050405020304" pitchFamily="18" charset="0"/>
                <a:cs typeface="Times New Roman" panose="02020603050405020304" pitchFamily="18" charset="0"/>
              </a:rPr>
              <a:t> </a:t>
            </a:r>
            <a:r>
              <a:rPr lang="en-US" altLang="vi-VN" sz="3000" b="1" u="sng" dirty="0" err="1">
                <a:solidFill>
                  <a:schemeClr val="tx1"/>
                </a:solidFill>
                <a:latin typeface="Times New Roman" panose="02020603050405020304" pitchFamily="18" charset="0"/>
                <a:cs typeface="Times New Roman" panose="02020603050405020304" pitchFamily="18" charset="0"/>
              </a:rPr>
              <a:t>đức</a:t>
            </a:r>
            <a:endParaRPr lang="en-US" altLang="vi-VN" sz="3000" b="1" u="sng" dirty="0">
              <a:solidFill>
                <a:schemeClr val="tx1"/>
              </a:solidFill>
              <a:latin typeface="Times New Roman" panose="02020603050405020304" pitchFamily="18" charset="0"/>
              <a:cs typeface="Times New Roman" panose="02020603050405020304" pitchFamily="18" charset="0"/>
            </a:endParaRPr>
          </a:p>
          <a:p>
            <a:pPr eaLnBrk="1" hangingPunct="1">
              <a:buClrTx/>
              <a:buFontTx/>
              <a:buNone/>
            </a:pPr>
            <a:endParaRPr lang="en-US" altLang="vi-VN" sz="3000" b="1" u="sng" dirty="0">
              <a:solidFill>
                <a:schemeClr val="tx1"/>
              </a:solidFill>
              <a:latin typeface="Times New Roman" panose="02020603050405020304" pitchFamily="18" charset="0"/>
              <a:cs typeface="Times New Roman" panose="02020603050405020304" pitchFamily="18" charset="0"/>
            </a:endParaRPr>
          </a:p>
        </p:txBody>
      </p:sp>
      <p:sp>
        <p:nvSpPr>
          <p:cNvPr id="14" name="Text Box 15"/>
          <p:cNvSpPr txBox="1">
            <a:spLocks noChangeArrowheads="1"/>
          </p:cNvSpPr>
          <p:nvPr/>
        </p:nvSpPr>
        <p:spPr bwMode="auto">
          <a:xfrm>
            <a:off x="251845" y="2782001"/>
            <a:ext cx="85182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dirty="0">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Ủy</a:t>
            </a:r>
            <a:r>
              <a:rPr lang="en-US" altLang="vi-VN" sz="2800" dirty="0">
                <a:solidFill>
                  <a:srgbClr val="002060"/>
                </a:solidFill>
                <a:latin typeface="Times New Roman" panose="02020603050405020304" pitchFamily="18" charset="0"/>
                <a:cs typeface="Times New Roman" panose="02020603050405020304" pitchFamily="18" charset="0"/>
              </a:rPr>
              <a:t> ban </a:t>
            </a:r>
            <a:r>
              <a:rPr lang="en-US" altLang="vi-VN" sz="2800" dirty="0" err="1">
                <a:solidFill>
                  <a:srgbClr val="002060"/>
                </a:solidFill>
                <a:latin typeface="Times New Roman" panose="02020603050405020304" pitchFamily="18" charset="0"/>
                <a:cs typeface="Times New Roman" panose="02020603050405020304" pitchFamily="18" charset="0"/>
              </a:rPr>
              <a:t>nhân</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dân</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xã</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phường</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luôn</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chăm</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sóc</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và</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của</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người</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dân</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đặc</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biệt</a:t>
            </a:r>
            <a:r>
              <a:rPr lang="en-US" altLang="vi-VN" sz="2800" dirty="0">
                <a:solidFill>
                  <a:srgbClr val="002060"/>
                </a:solidFill>
                <a:latin typeface="Times New Roman" panose="02020603050405020304" pitchFamily="18" charset="0"/>
                <a:cs typeface="Times New Roman" panose="02020603050405020304" pitchFamily="18" charset="0"/>
              </a:rPr>
              <a:t> là...…….                Do </a:t>
            </a:r>
            <a:r>
              <a:rPr lang="en-US" altLang="vi-VN" sz="2800" dirty="0" err="1">
                <a:solidFill>
                  <a:srgbClr val="002060"/>
                </a:solidFill>
                <a:latin typeface="Times New Roman" panose="02020603050405020304" pitchFamily="18" charset="0"/>
                <a:cs typeface="Times New Roman" panose="02020603050405020304" pitchFamily="18" charset="0"/>
              </a:rPr>
              <a:t>đó</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mọi</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người</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đều</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phải</a:t>
            </a:r>
            <a:r>
              <a:rPr lang="en-US" altLang="vi-VN" sz="2800" dirty="0">
                <a:solidFill>
                  <a:srgbClr val="002060"/>
                </a:solidFill>
                <a:latin typeface="Times New Roman" panose="02020603050405020304" pitchFamily="18" charset="0"/>
                <a:cs typeface="Times New Roman" panose="02020603050405020304" pitchFamily="18" charset="0"/>
              </a:rPr>
              <a:t>…………..</a:t>
            </a:r>
            <a:r>
              <a:rPr lang="en-US" altLang="vi-VN" sz="2800" dirty="0" err="1">
                <a:solidFill>
                  <a:srgbClr val="002060"/>
                </a:solidFill>
                <a:latin typeface="Times New Roman" panose="02020603050405020304" pitchFamily="18" charset="0"/>
                <a:cs typeface="Times New Roman" panose="02020603050405020304" pitchFamily="18" charset="0"/>
              </a:rPr>
              <a:t>và</a:t>
            </a:r>
            <a:r>
              <a:rPr lang="en-US" altLang="vi-VN" sz="2800" dirty="0">
                <a:solidFill>
                  <a:srgbClr val="002060"/>
                </a:solidFill>
                <a:latin typeface="Times New Roman" panose="02020603050405020304" pitchFamily="18" charset="0"/>
                <a:cs typeface="Times New Roman" panose="02020603050405020304" pitchFamily="18" charset="0"/>
              </a:rPr>
              <a:t>…………</a:t>
            </a:r>
            <a:r>
              <a:rPr lang="en-US" altLang="vi-VN" sz="2800" dirty="0" err="1">
                <a:solidFill>
                  <a:srgbClr val="002060"/>
                </a:solidFill>
                <a:latin typeface="Times New Roman" panose="02020603050405020304" pitchFamily="18" charset="0"/>
                <a:cs typeface="Times New Roman" panose="02020603050405020304" pitchFamily="18" charset="0"/>
              </a:rPr>
              <a:t>Uy</a:t>
            </a:r>
            <a:r>
              <a:rPr lang="en-US" altLang="vi-VN" sz="2800" dirty="0">
                <a:solidFill>
                  <a:srgbClr val="002060"/>
                </a:solidFill>
                <a:latin typeface="Times New Roman" panose="02020603050405020304" pitchFamily="18" charset="0"/>
                <a:cs typeface="Times New Roman" panose="02020603050405020304" pitchFamily="18" charset="0"/>
              </a:rPr>
              <a:t>̉ ban </a:t>
            </a:r>
            <a:r>
              <a:rPr lang="en-US" altLang="vi-VN" sz="2800" dirty="0" err="1">
                <a:solidFill>
                  <a:srgbClr val="002060"/>
                </a:solidFill>
                <a:latin typeface="Times New Roman" panose="02020603050405020304" pitchFamily="18" charset="0"/>
                <a:cs typeface="Times New Roman" panose="02020603050405020304" pitchFamily="18" charset="0"/>
              </a:rPr>
              <a:t>làm</a:t>
            </a:r>
            <a:r>
              <a:rPr lang="en-US" altLang="vi-VN" sz="2800" dirty="0">
                <a:solidFill>
                  <a:srgbClr val="002060"/>
                </a:solidFill>
                <a:latin typeface="Times New Roman" panose="02020603050405020304" pitchFamily="18" charset="0"/>
                <a:cs typeface="Times New Roman" panose="02020603050405020304" pitchFamily="18" charset="0"/>
              </a:rPr>
              <a:t> </a:t>
            </a:r>
            <a:r>
              <a:rPr lang="en-US" altLang="vi-VN" sz="2800" dirty="0" err="1">
                <a:solidFill>
                  <a:srgbClr val="002060"/>
                </a:solidFill>
                <a:latin typeface="Times New Roman" panose="02020603050405020304" pitchFamily="18" charset="0"/>
                <a:cs typeface="Times New Roman" panose="02020603050405020304" pitchFamily="18" charset="0"/>
              </a:rPr>
              <a:t>việc</a:t>
            </a:r>
            <a:r>
              <a:rPr lang="en-US" altLang="vi-VN" sz="2800" dirty="0">
                <a:solidFill>
                  <a:srgbClr val="002060"/>
                </a:solidFill>
                <a:latin typeface="Times New Roman" panose="02020603050405020304" pitchFamily="18" charset="0"/>
                <a:cs typeface="Times New Roman" panose="02020603050405020304" pitchFamily="18" charset="0"/>
              </a:rPr>
              <a:t>. </a:t>
            </a:r>
          </a:p>
        </p:txBody>
      </p:sp>
      <p:sp>
        <p:nvSpPr>
          <p:cNvPr id="19" name="Text Box 20"/>
          <p:cNvSpPr txBox="1">
            <a:spLocks noChangeArrowheads="1"/>
          </p:cNvSpPr>
          <p:nvPr/>
        </p:nvSpPr>
        <p:spPr bwMode="auto">
          <a:xfrm>
            <a:off x="1187729" y="2061469"/>
            <a:ext cx="7280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b="1" dirty="0" err="1">
                <a:solidFill>
                  <a:srgbClr val="7030A0"/>
                </a:solidFill>
                <a:latin typeface="Times New Roman" panose="02020603050405020304" pitchFamily="18" charset="0"/>
              </a:rPr>
              <a:t>Bài</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tập</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Điền</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từ</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còn</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thiếu</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vào</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chô</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chấm</a:t>
            </a:r>
            <a:r>
              <a:rPr lang="en-US" altLang="vi-VN" sz="2800" b="1" dirty="0">
                <a:solidFill>
                  <a:srgbClr val="7030A0"/>
                </a:solidFill>
                <a:latin typeface="Times New Roman" panose="02020603050405020304" pitchFamily="18" charset="0"/>
              </a:rPr>
              <a:t> (….)</a:t>
            </a:r>
          </a:p>
        </p:txBody>
      </p:sp>
      <p:sp>
        <p:nvSpPr>
          <p:cNvPr id="20" name="Text Box 22"/>
          <p:cNvSpPr txBox="1">
            <a:spLocks noChangeArrowheads="1"/>
          </p:cNvSpPr>
          <p:nvPr/>
        </p:nvSpPr>
        <p:spPr bwMode="auto">
          <a:xfrm>
            <a:off x="818727" y="5466052"/>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u="sng" dirty="0" err="1">
                <a:solidFill>
                  <a:srgbClr val="FF0000"/>
                </a:solidFill>
                <a:latin typeface="Times New Roman" panose="02020603050405020304" pitchFamily="18" charset="0"/>
              </a:rPr>
              <a:t>bảo</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vê</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các</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quyền</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lợi</a:t>
            </a:r>
            <a:endParaRPr lang="en-US" altLang="vi-VN" sz="2800" u="sng" dirty="0">
              <a:solidFill>
                <a:srgbClr val="FF0000"/>
              </a:solidFill>
              <a:latin typeface="Times New Roman" panose="02020603050405020304" pitchFamily="18" charset="0"/>
            </a:endParaRPr>
          </a:p>
        </p:txBody>
      </p:sp>
      <p:sp>
        <p:nvSpPr>
          <p:cNvPr id="21" name="Text Box 23"/>
          <p:cNvSpPr txBox="1">
            <a:spLocks noChangeArrowheads="1"/>
          </p:cNvSpPr>
          <p:nvPr/>
        </p:nvSpPr>
        <p:spPr bwMode="auto">
          <a:xfrm>
            <a:off x="6791897" y="5459320"/>
            <a:ext cx="14755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trẻ</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em</a:t>
            </a:r>
            <a:endParaRPr lang="en-US" altLang="vi-VN" sz="2800" u="sng" dirty="0">
              <a:solidFill>
                <a:srgbClr val="FF0000"/>
              </a:solidFill>
              <a:latin typeface="Times New Roman" panose="02020603050405020304" pitchFamily="18" charset="0"/>
            </a:endParaRPr>
          </a:p>
        </p:txBody>
      </p:sp>
      <p:sp>
        <p:nvSpPr>
          <p:cNvPr id="22" name="Text Box 26"/>
          <p:cNvSpPr txBox="1">
            <a:spLocks noChangeArrowheads="1"/>
          </p:cNvSpPr>
          <p:nvPr/>
        </p:nvSpPr>
        <p:spPr bwMode="auto">
          <a:xfrm>
            <a:off x="3958638" y="545636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u="sng" dirty="0" err="1">
                <a:solidFill>
                  <a:srgbClr val="FF0000"/>
                </a:solidFill>
                <a:latin typeface="Times New Roman" panose="02020603050405020304" pitchFamily="18" charset="0"/>
              </a:rPr>
              <a:t>tôn</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trọng</a:t>
            </a:r>
            <a:endParaRPr lang="en-US" altLang="vi-VN" sz="2800" u="sng" dirty="0">
              <a:solidFill>
                <a:srgbClr val="FF0000"/>
              </a:solidFill>
              <a:latin typeface="Times New Roman" panose="02020603050405020304" pitchFamily="18" charset="0"/>
            </a:endParaRPr>
          </a:p>
        </p:txBody>
      </p:sp>
      <p:sp>
        <p:nvSpPr>
          <p:cNvPr id="23" name="Text Box 28"/>
          <p:cNvSpPr txBox="1">
            <a:spLocks noChangeArrowheads="1"/>
          </p:cNvSpPr>
          <p:nvPr/>
        </p:nvSpPr>
        <p:spPr bwMode="auto">
          <a:xfrm>
            <a:off x="5479173" y="5448185"/>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giúp</a:t>
            </a:r>
            <a:r>
              <a:rPr lang="en-US" altLang="vi-VN" sz="2800" u="sng" dirty="0">
                <a:solidFill>
                  <a:srgbClr val="FF0000"/>
                </a:solidFill>
                <a:latin typeface="Times New Roman" panose="02020603050405020304" pitchFamily="18" charset="0"/>
              </a:rPr>
              <a:t> </a:t>
            </a:r>
            <a:r>
              <a:rPr lang="en-US" altLang="vi-VN" sz="2800" u="sng" dirty="0" err="1">
                <a:solidFill>
                  <a:srgbClr val="FF0000"/>
                </a:solidFill>
                <a:latin typeface="Times New Roman" panose="02020603050405020304" pitchFamily="18" charset="0"/>
              </a:rPr>
              <a:t>đỡ</a:t>
            </a:r>
            <a:r>
              <a:rPr lang="en-US" altLang="vi-VN" sz="2800" u="sng" dirty="0">
                <a:solidFill>
                  <a:srgbClr val="FF0000"/>
                </a:solidFill>
                <a:latin typeface="Times New Roman" panose="02020603050405020304" pitchFamily="18" charset="0"/>
              </a:rPr>
              <a:t> </a:t>
            </a:r>
          </a:p>
        </p:txBody>
      </p:sp>
      <p:sp>
        <p:nvSpPr>
          <p:cNvPr id="24" name="Text Box 29"/>
          <p:cNvSpPr txBox="1">
            <a:spLocks noChangeArrowheads="1"/>
          </p:cNvSpPr>
          <p:nvPr/>
        </p:nvSpPr>
        <p:spPr bwMode="auto">
          <a:xfrm>
            <a:off x="666683" y="2130765"/>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i="1" u="sng" dirty="0" err="1">
                <a:solidFill>
                  <a:srgbClr val="FF0000"/>
                </a:solidFill>
                <a:latin typeface="Times New Roman" panose="02020603050405020304" pitchFamily="18" charset="0"/>
              </a:rPr>
              <a:t>Ghi</a:t>
            </a:r>
            <a:r>
              <a:rPr lang="en-US" altLang="vi-VN" sz="3200" b="1" i="1" u="sng" dirty="0">
                <a:solidFill>
                  <a:srgbClr val="FF0000"/>
                </a:solidFill>
                <a:latin typeface="Times New Roman" panose="02020603050405020304" pitchFamily="18" charset="0"/>
              </a:rPr>
              <a:t> </a:t>
            </a:r>
            <a:r>
              <a:rPr lang="en-US" altLang="vi-VN" sz="3200" b="1" i="1" u="sng" dirty="0" err="1">
                <a:solidFill>
                  <a:srgbClr val="FF0000"/>
                </a:solidFill>
                <a:latin typeface="Times New Roman" panose="02020603050405020304" pitchFamily="18" charset="0"/>
              </a:rPr>
              <a:t>nhơ</a:t>
            </a:r>
            <a:r>
              <a:rPr lang="en-US" altLang="vi-VN" sz="3200" b="1" i="1" u="sng" dirty="0">
                <a:solidFill>
                  <a:srgbClr val="FF0000"/>
                </a:solidFill>
                <a:latin typeface="Times New Roman" panose="02020603050405020304" pitchFamily="18" charset="0"/>
              </a:rPr>
              <a:t>́</a:t>
            </a:r>
            <a:r>
              <a:rPr lang="en-US" altLang="vi-VN" sz="3200" dirty="0">
                <a:solidFill>
                  <a:srgbClr val="FF0000"/>
                </a:solidFill>
                <a:latin typeface="Times New Roman" panose="02020603050405020304" pitchFamily="18" charset="0"/>
              </a:rPr>
              <a:t>:</a:t>
            </a:r>
          </a:p>
        </p:txBody>
      </p:sp>
      <p:sp>
        <p:nvSpPr>
          <p:cNvPr id="4" name="TextBox 3"/>
          <p:cNvSpPr txBox="1"/>
          <p:nvPr/>
        </p:nvSpPr>
        <p:spPr>
          <a:xfrm>
            <a:off x="606695" y="5382708"/>
            <a:ext cx="7663064" cy="619721"/>
          </a:xfrm>
          <a:prstGeom prst="rect">
            <a:avLst/>
          </a:prstGeom>
          <a:noFill/>
          <a:ln w="19050">
            <a:solidFill>
              <a:schemeClr val="accent5"/>
            </a:solidFill>
          </a:ln>
        </p:spPr>
        <p:txBody>
          <a:bodyPr wrap="square" rtlCol="0">
            <a:spAutoFit/>
          </a:bodyPr>
          <a:lstStyle/>
          <a:p>
            <a:pPr>
              <a:lnSpc>
                <a:spcPct val="200000"/>
              </a:lnSpc>
            </a:pPr>
            <a:r>
              <a:rPr lang="en-US" sz="2000" b="1" dirty="0"/>
              <a:t>                                                        ,                         ,                        ,</a:t>
            </a:r>
            <a:endParaRPr lang="vi-VN" sz="2000" b="1" dirty="0"/>
          </a:p>
        </p:txBody>
      </p:sp>
    </p:spTree>
    <p:extLst>
      <p:ext uri="{BB962C8B-B14F-4D97-AF65-F5344CB8AC3E}">
        <p14:creationId xmlns:p14="http://schemas.microsoft.com/office/powerpoint/2010/main" val="1314110639"/>
      </p:ext>
    </p:extLst>
  </p:cSld>
  <p:clrMapOvr>
    <a:masterClrMapping/>
  </p:clrMapOvr>
  <mc:AlternateContent xmlns:mc="http://schemas.openxmlformats.org/markup-compatibility/2006" xmlns:p14="http://schemas.microsoft.com/office/powerpoint/2010/main">
    <mc:Choice Requires="p14">
      <p:transition p14:dur="4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0347 0.00509 L -0.05886 -0.33356 " pathEditMode="relative" rAng="0" ptsTypes="AA">
                                      <p:cBhvr>
                                        <p:cTn id="6" dur="750" fill="hold"/>
                                        <p:tgtEl>
                                          <p:spTgt spid="20"/>
                                        </p:tgtEl>
                                        <p:attrNameLst>
                                          <p:attrName>ppt_x</p:attrName>
                                          <p:attrName>ppt_y</p:attrName>
                                        </p:attrNameLst>
                                      </p:cBhvr>
                                      <p:rCtr x="-3125" y="-16944"/>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0.00625 3.7037E-6 L 0.08541 -0.33936 " pathEditMode="relative" rAng="0" ptsTypes="AA">
                                      <p:cBhvr>
                                        <p:cTn id="10" dur="750" fill="hold"/>
                                        <p:tgtEl>
                                          <p:spTgt spid="21"/>
                                        </p:tgtEl>
                                        <p:attrNameLst>
                                          <p:attrName>ppt_x</p:attrName>
                                          <p:attrName>ppt_y</p:attrName>
                                        </p:attrNameLst>
                                      </p:cBhvr>
                                      <p:rCtr x="4583" y="-16968"/>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5.55556E-7 -3.33333E-6 L 0.04462 -0.26967 " pathEditMode="relative" rAng="0" ptsTypes="AA">
                                      <p:cBhvr>
                                        <p:cTn id="14" dur="750" fill="hold"/>
                                        <p:tgtEl>
                                          <p:spTgt spid="22"/>
                                        </p:tgtEl>
                                        <p:attrNameLst>
                                          <p:attrName>ppt_x</p:attrName>
                                          <p:attrName>ppt_y</p:attrName>
                                        </p:attrNameLst>
                                      </p:cBhvr>
                                      <p:rCtr x="2222" y="-13495"/>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1.38889E-6 4.07407E-6 L 0.07969 -0.27061 " pathEditMode="relative" rAng="0" ptsTypes="AA">
                                      <p:cBhvr>
                                        <p:cTn id="18" dur="750" fill="hold"/>
                                        <p:tgtEl>
                                          <p:spTgt spid="23"/>
                                        </p:tgtEl>
                                        <p:attrNameLst>
                                          <p:attrName>ppt_x</p:attrName>
                                          <p:attrName>ppt_y</p:attrName>
                                        </p:attrNameLst>
                                      </p:cBhvr>
                                      <p:rCtr x="3976" y="-13542"/>
                                    </p:animMotion>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250"/>
                                        <p:tgtEl>
                                          <p:spTgt spid="19"/>
                                        </p:tgtEl>
                                      </p:cBhvr>
                                    </p:animEffect>
                                    <p:set>
                                      <p:cBhvr>
                                        <p:cTn id="23" dur="1" fill="hold">
                                          <p:stCondLst>
                                            <p:cond delay="249"/>
                                          </p:stCondLst>
                                        </p:cTn>
                                        <p:tgtEl>
                                          <p:spTgt spid="19"/>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250"/>
                                        <p:tgtEl>
                                          <p:spTgt spid="24"/>
                                        </p:tgtEl>
                                      </p:cBhvr>
                                    </p:animEffect>
                                  </p:childTnLst>
                                </p:cTn>
                              </p:par>
                              <p:par>
                                <p:cTn id="27" presetID="14" presetClass="exit" presetSubtype="10" fill="hold" grpId="0" nodeType="withEffect">
                                  <p:stCondLst>
                                    <p:cond delay="0"/>
                                  </p:stCondLst>
                                  <p:childTnLst>
                                    <p:animEffect transition="out" filter="randombar(horizontal)">
                                      <p:cBhvr>
                                        <p:cTn id="28" dur="250"/>
                                        <p:tgtEl>
                                          <p:spTgt spid="4"/>
                                        </p:tgtEl>
                                      </p:cBhvr>
                                    </p:animEffect>
                                    <p:set>
                                      <p:cBhvr>
                                        <p:cTn id="29"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p:bldP spid="21" grpId="0"/>
      <p:bldP spid="22" grpId="0"/>
      <p:bldP spid="23" grpId="0"/>
      <p:bldP spid="24"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9"/>
          <p:cNvSpPr txBox="1">
            <a:spLocks noChangeArrowheads="1"/>
          </p:cNvSpPr>
          <p:nvPr/>
        </p:nvSpPr>
        <p:spPr bwMode="auto">
          <a:xfrm>
            <a:off x="0" y="128557"/>
            <a:ext cx="859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i="1" u="sng" dirty="0" err="1">
                <a:solidFill>
                  <a:srgbClr val="FF0000"/>
                </a:solidFill>
                <a:latin typeface="Times New Roman" panose="02020603050405020304" pitchFamily="18" charset="0"/>
              </a:rPr>
              <a:t>Hoạt</a:t>
            </a:r>
            <a:r>
              <a:rPr lang="en-US" altLang="vi-VN" sz="2400" b="1" i="1" u="sng" dirty="0">
                <a:solidFill>
                  <a:srgbClr val="FF0000"/>
                </a:solidFill>
                <a:latin typeface="Times New Roman" panose="02020603050405020304" pitchFamily="18" charset="0"/>
              </a:rPr>
              <a:t> </a:t>
            </a:r>
            <a:r>
              <a:rPr lang="en-US" altLang="vi-VN" sz="2400" b="1" i="1" u="sng" dirty="0" err="1">
                <a:solidFill>
                  <a:srgbClr val="FF0000"/>
                </a:solidFill>
                <a:latin typeface="Times New Roman" panose="02020603050405020304" pitchFamily="18" charset="0"/>
              </a:rPr>
              <a:t>động</a:t>
            </a:r>
            <a:r>
              <a:rPr lang="en-US" altLang="vi-VN" sz="2400" b="1" i="1" u="sng" dirty="0">
                <a:solidFill>
                  <a:srgbClr val="FF0000"/>
                </a:solidFill>
                <a:latin typeface="Times New Roman" panose="02020603050405020304" pitchFamily="18" charset="0"/>
              </a:rPr>
              <a:t> 3</a:t>
            </a:r>
            <a:r>
              <a:rPr lang="en-US" altLang="vi-VN" sz="2400" b="1" i="1" dirty="0">
                <a:solidFill>
                  <a:srgbClr val="FF0000"/>
                </a:solidFill>
                <a:latin typeface="Times New Roman" panose="02020603050405020304" pitchFamily="18" charset="0"/>
              </a:rPr>
              <a:t>:</a:t>
            </a:r>
            <a:r>
              <a:rPr lang="en-US" altLang="vi-VN" sz="2400" b="1" i="1" dirty="0">
                <a:latin typeface="Times New Roman" panose="02020603050405020304" pitchFamily="18" charset="0"/>
              </a:rPr>
              <a:t> </a:t>
            </a:r>
            <a:r>
              <a:rPr lang="en-US" altLang="vi-VN" sz="2400" b="1" dirty="0" err="1">
                <a:solidFill>
                  <a:srgbClr val="0000CC"/>
                </a:solidFill>
                <a:latin typeface="Times New Roman" panose="02020603050405020304" pitchFamily="18" charset="0"/>
              </a:rPr>
              <a:t>Tìm</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hiểu</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hoạt</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động</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của</a:t>
            </a:r>
            <a:r>
              <a:rPr lang="en-US" altLang="vi-VN" sz="2400" b="1" dirty="0">
                <a:solidFill>
                  <a:srgbClr val="0000CC"/>
                </a:solidFill>
                <a:latin typeface="Times New Roman" panose="02020603050405020304" pitchFamily="18" charset="0"/>
              </a:rPr>
              <a:t> UBND </a:t>
            </a:r>
            <a:r>
              <a:rPr lang="en-US" altLang="vi-VN" sz="2400" b="1" dirty="0" err="1">
                <a:solidFill>
                  <a:srgbClr val="0000CC"/>
                </a:solidFill>
                <a:latin typeface="Times New Roman" panose="02020603050405020304" pitchFamily="18" charset="0"/>
              </a:rPr>
              <a:t>xã</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phường</a:t>
            </a:r>
            <a:r>
              <a:rPr lang="en-US" altLang="vi-VN" sz="2400" b="1" dirty="0">
                <a:solidFill>
                  <a:srgbClr val="0000CC"/>
                </a:solidFill>
                <a:latin typeface="Times New Roman" panose="02020603050405020304" pitchFamily="18" charset="0"/>
              </a:rPr>
              <a:t>.</a:t>
            </a:r>
          </a:p>
        </p:txBody>
      </p:sp>
      <p:sp>
        <p:nvSpPr>
          <p:cNvPr id="24" name="Text Box 10"/>
          <p:cNvSpPr txBox="1">
            <a:spLocks noChangeArrowheads="1"/>
          </p:cNvSpPr>
          <p:nvPr/>
        </p:nvSpPr>
        <p:spPr bwMode="auto">
          <a:xfrm>
            <a:off x="1042064" y="1463915"/>
            <a:ext cx="70376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Trong</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những</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việc</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sau</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việc</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nào</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cần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đến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Uỷ</a:t>
            </a:r>
            <a:r>
              <a:rPr lang="en-US" altLang="vi-VN" sz="2400" dirty="0">
                <a:solidFill>
                  <a:srgbClr val="0000CC"/>
                </a:solidFill>
                <a:latin typeface="Times New Roman" panose="02020603050405020304" pitchFamily="18" charset="0"/>
              </a:rPr>
              <a:t> ban </a:t>
            </a:r>
            <a:r>
              <a:rPr lang="en-US" altLang="vi-VN" sz="2400" dirty="0" err="1">
                <a:solidFill>
                  <a:srgbClr val="0000CC"/>
                </a:solidFill>
                <a:latin typeface="Times New Roman" panose="02020603050405020304" pitchFamily="18" charset="0"/>
              </a:rPr>
              <a:t>nhân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dân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xã</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phường</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để</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giải</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quyết</a:t>
            </a:r>
            <a:r>
              <a:rPr lang="en-US" altLang="vi-VN" sz="2400" dirty="0">
                <a:solidFill>
                  <a:srgbClr val="0000CC"/>
                </a:solidFill>
                <a:latin typeface="Times New Roman" panose="02020603050405020304" pitchFamily="18" charset="0"/>
              </a:rPr>
              <a:t> ?</a:t>
            </a:r>
          </a:p>
        </p:txBody>
      </p:sp>
      <p:sp>
        <p:nvSpPr>
          <p:cNvPr id="25" name="Text Box 11"/>
          <p:cNvSpPr txBox="1">
            <a:spLocks noChangeArrowheads="1"/>
          </p:cNvSpPr>
          <p:nvPr/>
        </p:nvSpPr>
        <p:spPr bwMode="auto">
          <a:xfrm>
            <a:off x="1028098" y="2303163"/>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a/ </a:t>
            </a:r>
            <a:r>
              <a:rPr lang="en-US" altLang="vi-VN" sz="2400" dirty="0" err="1">
                <a:latin typeface="Times New Roman" panose="02020603050405020304" pitchFamily="18" charset="0"/>
              </a:rPr>
              <a:t>Đăng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kí</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tạm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trú</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khách</a:t>
            </a:r>
            <a:r>
              <a:rPr lang="en-US" altLang="vi-VN" sz="2400" dirty="0">
                <a:latin typeface="Times New Roman" panose="02020603050405020304" pitchFamily="18" charset="0"/>
              </a:rPr>
              <a:t> ở </a:t>
            </a:r>
            <a:r>
              <a:rPr lang="en-US" altLang="vi-VN" sz="2400" dirty="0" err="1">
                <a:latin typeface="Times New Roman" panose="02020603050405020304" pitchFamily="18" charset="0"/>
              </a:rPr>
              <a:t>lại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nhà</a:t>
            </a:r>
            <a:r>
              <a:rPr lang="en-US" altLang="vi-VN" sz="2400" dirty="0">
                <a:latin typeface="Times New Roman" panose="02020603050405020304" pitchFamily="18" charset="0"/>
              </a:rPr>
              <a:t> qua </a:t>
            </a:r>
            <a:r>
              <a:rPr lang="en-US" altLang="vi-VN" sz="2400" dirty="0" err="1">
                <a:latin typeface="Times New Roman" panose="02020603050405020304" pitchFamily="18" charset="0"/>
              </a:rPr>
              <a:t>đêm</a:t>
            </a:r>
            <a:r>
              <a:rPr lang="en-US" altLang="vi-VN" sz="2400" dirty="0">
                <a:latin typeface="Times New Roman" panose="02020603050405020304" pitchFamily="18" charset="0"/>
              </a:rPr>
              <a:t>.</a:t>
            </a:r>
          </a:p>
        </p:txBody>
      </p:sp>
      <p:sp>
        <p:nvSpPr>
          <p:cNvPr id="26" name="Text Box 12"/>
          <p:cNvSpPr txBox="1">
            <a:spLocks noChangeArrowheads="1"/>
          </p:cNvSpPr>
          <p:nvPr/>
        </p:nvSpPr>
        <p:spPr bwMode="auto">
          <a:xfrm>
            <a:off x="1028098" y="2734963"/>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b/ </a:t>
            </a:r>
            <a:r>
              <a:rPr lang="en-US" altLang="vi-VN" sz="2400" dirty="0" err="1">
                <a:latin typeface="Times New Roman" panose="02020603050405020304" pitchFamily="18" charset="0"/>
              </a:rPr>
              <a:t>Cấp</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giấy</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khai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sinh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em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bé</a:t>
            </a:r>
            <a:r>
              <a:rPr lang="en-US" altLang="vi-VN" sz="2400" dirty="0">
                <a:latin typeface="Times New Roman" panose="02020603050405020304" pitchFamily="18" charset="0"/>
              </a:rPr>
              <a:t>.</a:t>
            </a:r>
          </a:p>
        </p:txBody>
      </p:sp>
      <p:sp>
        <p:nvSpPr>
          <p:cNvPr id="27" name="Text Box 13"/>
          <p:cNvSpPr txBox="1">
            <a:spLocks noChangeArrowheads="1"/>
          </p:cNvSpPr>
          <p:nvPr/>
        </p:nvSpPr>
        <p:spPr bwMode="auto">
          <a:xfrm>
            <a:off x="1028098" y="3192163"/>
            <a:ext cx="585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c/ </a:t>
            </a:r>
            <a:r>
              <a:rPr lang="en-US" altLang="vi-VN" sz="2400" dirty="0" err="1">
                <a:latin typeface="Times New Roman" panose="02020603050405020304" pitchFamily="18" charset="0"/>
              </a:rPr>
              <a:t>Xác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nhận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hộ</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khẩu</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để</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học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làm</a:t>
            </a:r>
            <a:r>
              <a:rPr lang="en-US" altLang="vi-VN" sz="2400" dirty="0">
                <a:latin typeface="Times New Roman" panose="02020603050405020304" pitchFamily="18" charset="0"/>
              </a:rPr>
              <a:t>,…</a:t>
            </a:r>
          </a:p>
        </p:txBody>
      </p:sp>
      <p:sp>
        <p:nvSpPr>
          <p:cNvPr id="28" name="Text Box 14"/>
          <p:cNvSpPr txBox="1">
            <a:spLocks noChangeArrowheads="1"/>
          </p:cNvSpPr>
          <p:nvPr/>
        </p:nvSpPr>
        <p:spPr bwMode="auto">
          <a:xfrm>
            <a:off x="1028098" y="3580634"/>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d/ </a:t>
            </a:r>
            <a:r>
              <a:rPr lang="en-US" altLang="vi-VN" sz="2400" dirty="0" err="1">
                <a:latin typeface="Times New Roman" panose="02020603050405020304" pitchFamily="18" charset="0"/>
              </a:rPr>
              <a:t>Tổ</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chức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các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đợt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tiêm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vắc</a:t>
            </a:r>
            <a:r>
              <a:rPr lang="en-US" altLang="vi-VN" sz="2400" dirty="0">
                <a:latin typeface="Times New Roman" panose="02020603050405020304" pitchFamily="18" charset="0"/>
              </a:rPr>
              <a:t> - </a:t>
            </a:r>
            <a:r>
              <a:rPr lang="en-US" altLang="vi-VN" sz="2400" dirty="0" err="1">
                <a:latin typeface="Times New Roman" panose="02020603050405020304" pitchFamily="18" charset="0"/>
              </a:rPr>
              <a:t>xin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phòng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bệnh</a:t>
            </a:r>
            <a:r>
              <a:rPr lang="en-US" altLang="vi-VN" sz="2800" dirty="0">
                <a:latin typeface="Times New Roman" panose="02020603050405020304" pitchFamily="18" charset="0"/>
              </a:rPr>
              <a:t> </a:t>
            </a:r>
            <a:r>
              <a:rPr lang="en-US" altLang="vi-VN" sz="2400" dirty="0" err="1">
                <a:latin typeface="Times New Roman" panose="02020603050405020304" pitchFamily="18" charset="0"/>
              </a:rPr>
              <a:t>cho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trẻ</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em</a:t>
            </a:r>
            <a:r>
              <a:rPr lang="en-US" altLang="vi-VN" sz="2400" dirty="0">
                <a:latin typeface="Times New Roman" panose="02020603050405020304" pitchFamily="18" charset="0"/>
              </a:rPr>
              <a:t>.</a:t>
            </a:r>
          </a:p>
        </p:txBody>
      </p:sp>
      <p:sp>
        <p:nvSpPr>
          <p:cNvPr id="29" name="Text Box 15"/>
          <p:cNvSpPr txBox="1">
            <a:spLocks noChangeArrowheads="1"/>
          </p:cNvSpPr>
          <p:nvPr/>
        </p:nvSpPr>
        <p:spPr bwMode="auto">
          <a:xfrm>
            <a:off x="1028097" y="4100587"/>
            <a:ext cx="74166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400" dirty="0">
                <a:latin typeface="Times New Roman" panose="02020603050405020304" pitchFamily="18" charset="0"/>
              </a:rPr>
              <a:t>đ/ </a:t>
            </a:r>
            <a:r>
              <a:rPr lang="en-US" altLang="vi-VN" sz="2400" dirty="0" err="1">
                <a:latin typeface="Times New Roman" panose="02020603050405020304" pitchFamily="18" charset="0"/>
              </a:rPr>
              <a:t>Tổ</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chức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giúp</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đỡ</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các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gia</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đình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có</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hoàn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cảnh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khó</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khăn</a:t>
            </a:r>
            <a:r>
              <a:rPr lang="en-US" altLang="vi-VN" sz="2400" dirty="0">
                <a:latin typeface="Times New Roman" panose="02020603050405020304" pitchFamily="18" charset="0"/>
              </a:rPr>
              <a:t>.</a:t>
            </a:r>
          </a:p>
        </p:txBody>
      </p:sp>
      <p:sp>
        <p:nvSpPr>
          <p:cNvPr id="30" name="Text Box 16"/>
          <p:cNvSpPr txBox="1">
            <a:spLocks noChangeArrowheads="1"/>
          </p:cNvSpPr>
          <p:nvPr/>
        </p:nvSpPr>
        <p:spPr bwMode="auto">
          <a:xfrm>
            <a:off x="1028098" y="454434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e/ </a:t>
            </a:r>
            <a:r>
              <a:rPr lang="en-US" altLang="vi-VN" sz="2400" dirty="0" err="1">
                <a:latin typeface="Times New Roman" panose="02020603050405020304" pitchFamily="18" charset="0"/>
              </a:rPr>
              <a:t>Xây</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dựng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trường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học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điểm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vui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chơi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trẻ</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trạm</a:t>
            </a:r>
            <a:r>
              <a:rPr lang="en-US" altLang="vi-VN" sz="2400" dirty="0">
                <a:latin typeface="Times New Roman" panose="02020603050405020304" pitchFamily="18" charset="0"/>
              </a:rPr>
              <a:t> y </a:t>
            </a:r>
            <a:r>
              <a:rPr lang="en-US" altLang="vi-VN" sz="2400" dirty="0" err="1">
                <a:latin typeface="Times New Roman" panose="02020603050405020304" pitchFamily="18" charset="0"/>
              </a:rPr>
              <a:t>tế</a:t>
            </a:r>
            <a:r>
              <a:rPr lang="en-US" altLang="vi-VN" sz="2400" dirty="0">
                <a:latin typeface="Times New Roman" panose="02020603050405020304" pitchFamily="18" charset="0"/>
              </a:rPr>
              <a:t>,…</a:t>
            </a:r>
          </a:p>
        </p:txBody>
      </p:sp>
      <p:sp>
        <p:nvSpPr>
          <p:cNvPr id="31" name="Text Box 17"/>
          <p:cNvSpPr txBox="1">
            <a:spLocks noChangeArrowheads="1"/>
          </p:cNvSpPr>
          <p:nvPr/>
        </p:nvSpPr>
        <p:spPr bwMode="auto">
          <a:xfrm>
            <a:off x="1028098" y="492534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g/ </a:t>
            </a:r>
            <a:r>
              <a:rPr lang="en-US" altLang="vi-VN" sz="2400" dirty="0" err="1">
                <a:latin typeface="Times New Roman" panose="02020603050405020304" pitchFamily="18" charset="0"/>
              </a:rPr>
              <a:t>Mừng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thọ</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người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già</a:t>
            </a:r>
            <a:r>
              <a:rPr lang="en-US" altLang="vi-VN" sz="2800" dirty="0">
                <a:latin typeface="Times New Roman" panose="02020603050405020304" pitchFamily="18" charset="0"/>
              </a:rPr>
              <a:t>.</a:t>
            </a:r>
          </a:p>
        </p:txBody>
      </p:sp>
      <p:sp>
        <p:nvSpPr>
          <p:cNvPr id="32" name="Text Box 18"/>
          <p:cNvSpPr txBox="1">
            <a:spLocks noChangeArrowheads="1"/>
          </p:cNvSpPr>
          <p:nvPr/>
        </p:nvSpPr>
        <p:spPr bwMode="auto">
          <a:xfrm>
            <a:off x="1028098" y="5381793"/>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h/ </a:t>
            </a:r>
            <a:r>
              <a:rPr lang="en-US" altLang="vi-VN" sz="2400" dirty="0" err="1">
                <a:latin typeface="Times New Roman" panose="02020603050405020304" pitchFamily="18" charset="0"/>
              </a:rPr>
              <a:t>Tổng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vệ</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sinh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làng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xóm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phố</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phường</a:t>
            </a:r>
            <a:r>
              <a:rPr lang="en-US" altLang="vi-VN" sz="2800" dirty="0">
                <a:latin typeface="Times New Roman" panose="02020603050405020304" pitchFamily="18" charset="0"/>
              </a:rPr>
              <a:t>.</a:t>
            </a:r>
          </a:p>
        </p:txBody>
      </p:sp>
      <p:sp>
        <p:nvSpPr>
          <p:cNvPr id="33" name="Text Box 19"/>
          <p:cNvSpPr txBox="1">
            <a:spLocks noChangeArrowheads="1"/>
          </p:cNvSpPr>
          <p:nvPr/>
        </p:nvSpPr>
        <p:spPr bwMode="auto">
          <a:xfrm>
            <a:off x="1036036" y="5875599"/>
            <a:ext cx="7535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dirty="0" err="1">
                <a:latin typeface="Times New Roman" panose="02020603050405020304" pitchFamily="18" charset="0"/>
              </a:rPr>
              <a:t>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Tổ</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chức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các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hoạt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động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khuyến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học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khen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thưởng</a:t>
            </a:r>
            <a:r>
              <a:rPr lang="en-US" altLang="vi-VN" sz="2400" dirty="0">
                <a:latin typeface="Times New Roman" panose="02020603050405020304" pitchFamily="18" charset="0"/>
              </a:rPr>
              <a:t> HS </a:t>
            </a:r>
            <a:r>
              <a:rPr lang="en-US" altLang="vi-VN" sz="2400" dirty="0" err="1">
                <a:latin typeface="Times New Roman" panose="02020603050405020304" pitchFamily="18" charset="0"/>
              </a:rPr>
              <a:t>giỏi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trao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học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bổng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cho</a:t>
            </a:r>
            <a:r>
              <a:rPr lang="en-US" altLang="vi-VN" sz="2400" dirty="0">
                <a:latin typeface="Times New Roman" panose="02020603050405020304" pitchFamily="18" charset="0"/>
              </a:rPr>
              <a:t> HS </a:t>
            </a:r>
            <a:r>
              <a:rPr lang="en-US" altLang="vi-VN" sz="2400" dirty="0" err="1">
                <a:latin typeface="Times New Roman" panose="02020603050405020304" pitchFamily="18" charset="0"/>
              </a:rPr>
              <a:t>nghèo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vượt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khó</a:t>
            </a:r>
            <a:r>
              <a:rPr lang="en-US" altLang="vi-VN" sz="2400" dirty="0">
                <a:latin typeface="Times New Roman" panose="02020603050405020304" pitchFamily="18" charset="0"/>
              </a:rPr>
              <a:t>,…)</a:t>
            </a:r>
          </a:p>
        </p:txBody>
      </p:sp>
      <p:sp>
        <p:nvSpPr>
          <p:cNvPr id="34" name="Rectangle 35"/>
          <p:cNvSpPr>
            <a:spLocks noChangeArrowheads="1"/>
          </p:cNvSpPr>
          <p:nvPr/>
        </p:nvSpPr>
        <p:spPr bwMode="auto">
          <a:xfrm>
            <a:off x="391604" y="2383803"/>
            <a:ext cx="381000" cy="265225"/>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2400">
              <a:solidFill>
                <a:srgbClr val="FF0000"/>
              </a:solidFill>
              <a:latin typeface="Times New Roman" panose="02020603050405020304" pitchFamily="18" charset="0"/>
            </a:endParaRPr>
          </a:p>
        </p:txBody>
      </p:sp>
      <p:sp>
        <p:nvSpPr>
          <p:cNvPr id="44" name="Rectangle 75"/>
          <p:cNvSpPr>
            <a:spLocks noChangeArrowheads="1"/>
          </p:cNvSpPr>
          <p:nvPr/>
        </p:nvSpPr>
        <p:spPr bwMode="auto">
          <a:xfrm>
            <a:off x="391604" y="2841003"/>
            <a:ext cx="381000" cy="265225"/>
          </a:xfrm>
          <a:prstGeom prst="rect">
            <a:avLst/>
          </a:prstGeom>
          <a:solidFill>
            <a:srgbClr val="FF0000"/>
          </a:solidFill>
          <a:ln w="9525">
            <a:solidFill>
              <a:schemeClr val="tx1">
                <a:alpha val="98000"/>
              </a:scheme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dirty="0">
                <a:solidFill>
                  <a:srgbClr val="FF0000"/>
                </a:solidFill>
                <a:latin typeface="Times New Roman" panose="02020603050405020304" pitchFamily="18" charset="0"/>
              </a:rPr>
              <a:t>Đ</a:t>
            </a:r>
          </a:p>
        </p:txBody>
      </p:sp>
      <p:sp>
        <p:nvSpPr>
          <p:cNvPr id="45" name="Rectangle 114"/>
          <p:cNvSpPr>
            <a:spLocks noChangeArrowheads="1"/>
          </p:cNvSpPr>
          <p:nvPr/>
        </p:nvSpPr>
        <p:spPr bwMode="auto">
          <a:xfrm>
            <a:off x="391604" y="5100151"/>
            <a:ext cx="381000" cy="282907"/>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vi-VN" sz="2400" dirty="0">
              <a:solidFill>
                <a:srgbClr val="0000CC"/>
              </a:solidFill>
              <a:latin typeface="Times New Roman" panose="02020603050405020304" pitchFamily="18" charset="0"/>
            </a:endParaRPr>
          </a:p>
        </p:txBody>
      </p:sp>
      <p:sp>
        <p:nvSpPr>
          <p:cNvPr id="46" name="Rectangle 117"/>
          <p:cNvSpPr>
            <a:spLocks noChangeArrowheads="1"/>
          </p:cNvSpPr>
          <p:nvPr/>
        </p:nvSpPr>
        <p:spPr bwMode="auto">
          <a:xfrm>
            <a:off x="391604" y="3298203"/>
            <a:ext cx="381000" cy="26522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Đ</a:t>
            </a:r>
          </a:p>
        </p:txBody>
      </p:sp>
      <p:sp>
        <p:nvSpPr>
          <p:cNvPr id="47" name="Rectangle 120"/>
          <p:cNvSpPr>
            <a:spLocks noChangeArrowheads="1"/>
          </p:cNvSpPr>
          <p:nvPr/>
        </p:nvSpPr>
        <p:spPr bwMode="auto">
          <a:xfrm>
            <a:off x="391604" y="3755403"/>
            <a:ext cx="381000" cy="26522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Đ</a:t>
            </a:r>
          </a:p>
        </p:txBody>
      </p:sp>
      <p:sp>
        <p:nvSpPr>
          <p:cNvPr id="48" name="Rectangle 121"/>
          <p:cNvSpPr>
            <a:spLocks noChangeArrowheads="1"/>
          </p:cNvSpPr>
          <p:nvPr/>
        </p:nvSpPr>
        <p:spPr bwMode="auto">
          <a:xfrm>
            <a:off x="391604" y="4212603"/>
            <a:ext cx="381000" cy="26522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Đ</a:t>
            </a:r>
          </a:p>
        </p:txBody>
      </p:sp>
      <p:sp>
        <p:nvSpPr>
          <p:cNvPr id="49" name="Rectangle 122"/>
          <p:cNvSpPr>
            <a:spLocks noChangeArrowheads="1"/>
          </p:cNvSpPr>
          <p:nvPr/>
        </p:nvSpPr>
        <p:spPr bwMode="auto">
          <a:xfrm>
            <a:off x="391604" y="4642951"/>
            <a:ext cx="381000" cy="26522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Đ</a:t>
            </a:r>
          </a:p>
        </p:txBody>
      </p:sp>
      <p:sp>
        <p:nvSpPr>
          <p:cNvPr id="50" name="Rectangle 123"/>
          <p:cNvSpPr>
            <a:spLocks noChangeArrowheads="1"/>
          </p:cNvSpPr>
          <p:nvPr/>
        </p:nvSpPr>
        <p:spPr bwMode="auto">
          <a:xfrm>
            <a:off x="391604" y="5544288"/>
            <a:ext cx="381000" cy="26522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dirty="0">
                <a:solidFill>
                  <a:srgbClr val="FF0000"/>
                </a:solidFill>
                <a:latin typeface="Times New Roman" panose="02020603050405020304" pitchFamily="18" charset="0"/>
              </a:rPr>
              <a:t>Đ</a:t>
            </a:r>
          </a:p>
        </p:txBody>
      </p:sp>
      <p:sp>
        <p:nvSpPr>
          <p:cNvPr id="51" name="Rectangle 124"/>
          <p:cNvSpPr>
            <a:spLocks noChangeArrowheads="1"/>
          </p:cNvSpPr>
          <p:nvPr/>
        </p:nvSpPr>
        <p:spPr bwMode="auto">
          <a:xfrm>
            <a:off x="391604" y="5975362"/>
            <a:ext cx="381000" cy="26522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dirty="0">
                <a:solidFill>
                  <a:srgbClr val="FF0000"/>
                </a:solidFill>
                <a:latin typeface="Times New Roman" panose="02020603050405020304" pitchFamily="18" charset="0"/>
              </a:rPr>
              <a:t>Đ</a:t>
            </a:r>
          </a:p>
        </p:txBody>
      </p:sp>
      <p:sp>
        <p:nvSpPr>
          <p:cNvPr id="2" name="Rectangle 1"/>
          <p:cNvSpPr/>
          <p:nvPr/>
        </p:nvSpPr>
        <p:spPr>
          <a:xfrm>
            <a:off x="582104" y="739588"/>
            <a:ext cx="1569425" cy="4303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baseline="-25000" dirty="0" err="1">
                <a:latin typeface="Times New Roman" panose="02020603050405020304" pitchFamily="18" charset="0"/>
                <a:cs typeface="Times New Roman" panose="02020603050405020304" pitchFamily="18" charset="0"/>
              </a:rPr>
              <a:t>Bài</a:t>
            </a:r>
            <a:r>
              <a:rPr lang="en-US" sz="3600" b="1" baseline="-25000" dirty="0">
                <a:latin typeface="Times New Roman" panose="02020603050405020304" pitchFamily="18" charset="0"/>
                <a:cs typeface="Times New Roman" panose="02020603050405020304" pitchFamily="18" charset="0"/>
              </a:rPr>
              <a:t> </a:t>
            </a:r>
            <a:r>
              <a:rPr lang="en-US" sz="3600" b="1" baseline="-25000" dirty="0" err="1">
                <a:latin typeface="Times New Roman" panose="02020603050405020304" pitchFamily="18" charset="0"/>
                <a:cs typeface="Times New Roman" panose="02020603050405020304" pitchFamily="18" charset="0"/>
              </a:rPr>
              <a:t>tập</a:t>
            </a:r>
            <a:endParaRPr lang="en-US" sz="3600" b="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860775"/>
      </p:ext>
    </p:extLst>
  </p:cSld>
  <p:clrMapOvr>
    <a:masterClrMapping/>
  </p:clrMapOvr>
  <mc:AlternateContent xmlns:mc="http://schemas.openxmlformats.org/markup-compatibility/2006" xmlns:p14="http://schemas.microsoft.com/office/powerpoint/2010/main">
    <mc:Choice Requires="p14">
      <p:transition p14:dur="4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25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edge">
                                      <p:cBhvr>
                                        <p:cTn id="7" dur="4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400"/>
                                        <p:tgtEl>
                                          <p:spTgt spid="2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400"/>
                                        <p:tgtEl>
                                          <p:spTgt spid="26"/>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400"/>
                                        <p:tgtEl>
                                          <p:spTgt spid="27"/>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400"/>
                                        <p:tgtEl>
                                          <p:spTgt spid="2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400"/>
                                        <p:tgtEl>
                                          <p:spTgt spid="29"/>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400"/>
                                        <p:tgtEl>
                                          <p:spTgt spid="30"/>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400"/>
                                        <p:tgtEl>
                                          <p:spTgt spid="31"/>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400"/>
                                        <p:tgtEl>
                                          <p:spTgt spid="32"/>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4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4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250"/>
                                  </p:stCondLst>
                                  <p:childTnLst>
                                    <p:set>
                                      <p:cBhvr>
                                        <p:cTn id="45" dur="1" fill="hold">
                                          <p:stCondLst>
                                            <p:cond delay="0"/>
                                          </p:stCondLst>
                                        </p:cTn>
                                        <p:tgtEl>
                                          <p:spTgt spid="44"/>
                                        </p:tgtEl>
                                        <p:attrNameLst>
                                          <p:attrName>style.visibility</p:attrName>
                                        </p:attrNameLst>
                                      </p:cBhvr>
                                      <p:to>
                                        <p:strVal val="visible"/>
                                      </p:to>
                                    </p:set>
                                    <p:animEffect transition="in" filter="blinds(horizontal)">
                                      <p:cBhvr>
                                        <p:cTn id="46" dur="4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25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4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25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4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250"/>
                                  </p:stCondLst>
                                  <p:childTnLst>
                                    <p:set>
                                      <p:cBhvr>
                                        <p:cTn id="60" dur="1" fill="hold">
                                          <p:stCondLst>
                                            <p:cond delay="0"/>
                                          </p:stCondLst>
                                        </p:cTn>
                                        <p:tgtEl>
                                          <p:spTgt spid="48"/>
                                        </p:tgtEl>
                                        <p:attrNameLst>
                                          <p:attrName>style.visibility</p:attrName>
                                        </p:attrNameLst>
                                      </p:cBhvr>
                                      <p:to>
                                        <p:strVal val="visible"/>
                                      </p:to>
                                    </p:set>
                                    <p:animEffect transition="in" filter="blinds(horizontal)">
                                      <p:cBhvr>
                                        <p:cTn id="61" dur="4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250"/>
                                  </p:stCondLst>
                                  <p:childTnLst>
                                    <p:set>
                                      <p:cBhvr>
                                        <p:cTn id="65" dur="1" fill="hold">
                                          <p:stCondLst>
                                            <p:cond delay="0"/>
                                          </p:stCondLst>
                                        </p:cTn>
                                        <p:tgtEl>
                                          <p:spTgt spid="49"/>
                                        </p:tgtEl>
                                        <p:attrNameLst>
                                          <p:attrName>style.visibility</p:attrName>
                                        </p:attrNameLst>
                                      </p:cBhvr>
                                      <p:to>
                                        <p:strVal val="visible"/>
                                      </p:to>
                                    </p:set>
                                    <p:animEffect transition="in" filter="blinds(horizontal)">
                                      <p:cBhvr>
                                        <p:cTn id="66" dur="4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250"/>
                                  </p:stCondLst>
                                  <p:childTnLst>
                                    <p:set>
                                      <p:cBhvr>
                                        <p:cTn id="70" dur="1" fill="hold">
                                          <p:stCondLst>
                                            <p:cond delay="0"/>
                                          </p:stCondLst>
                                        </p:cTn>
                                        <p:tgtEl>
                                          <p:spTgt spid="45"/>
                                        </p:tgtEl>
                                        <p:attrNameLst>
                                          <p:attrName>style.visibility</p:attrName>
                                        </p:attrNameLst>
                                      </p:cBhvr>
                                      <p:to>
                                        <p:strVal val="visible"/>
                                      </p:to>
                                    </p:set>
                                    <p:animEffect transition="in" filter="blinds(horizontal)">
                                      <p:cBhvr>
                                        <p:cTn id="71" dur="4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250"/>
                                  </p:stCondLst>
                                  <p:childTnLst>
                                    <p:set>
                                      <p:cBhvr>
                                        <p:cTn id="75" dur="1" fill="hold">
                                          <p:stCondLst>
                                            <p:cond delay="0"/>
                                          </p:stCondLst>
                                        </p:cTn>
                                        <p:tgtEl>
                                          <p:spTgt spid="50"/>
                                        </p:tgtEl>
                                        <p:attrNameLst>
                                          <p:attrName>style.visibility</p:attrName>
                                        </p:attrNameLst>
                                      </p:cBhvr>
                                      <p:to>
                                        <p:strVal val="visible"/>
                                      </p:to>
                                    </p:set>
                                    <p:animEffect transition="in" filter="blinds(horizontal)">
                                      <p:cBhvr>
                                        <p:cTn id="76" dur="4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250"/>
                                  </p:stCondLst>
                                  <p:childTnLst>
                                    <p:set>
                                      <p:cBhvr>
                                        <p:cTn id="80" dur="1" fill="hold">
                                          <p:stCondLst>
                                            <p:cond delay="0"/>
                                          </p:stCondLst>
                                        </p:cTn>
                                        <p:tgtEl>
                                          <p:spTgt spid="51"/>
                                        </p:tgtEl>
                                        <p:attrNameLst>
                                          <p:attrName>style.visibility</p:attrName>
                                        </p:attrNameLst>
                                      </p:cBhvr>
                                      <p:to>
                                        <p:strVal val="visible"/>
                                      </p:to>
                                    </p:set>
                                    <p:animEffect transition="in" filter="blinds(horizontal)">
                                      <p:cBhvr>
                                        <p:cTn id="81" dur="4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1209675"/>
          </a:xfrm>
          <a:prstGeom prst="rect">
            <a:avLst/>
          </a:prstGeom>
        </p:spPr>
      </p:pic>
      <p:pic>
        <p:nvPicPr>
          <p:cNvPr id="5" name="Picture 4"/>
          <p:cNvPicPr>
            <a:picLocks noChangeAspect="1"/>
          </p:cNvPicPr>
          <p:nvPr/>
        </p:nvPicPr>
        <p:blipFill>
          <a:blip r:embed="rId3"/>
          <a:stretch>
            <a:fillRect/>
          </a:stretch>
        </p:blipFill>
        <p:spPr>
          <a:xfrm>
            <a:off x="2" y="1209675"/>
            <a:ext cx="9144000" cy="5648325"/>
          </a:xfrm>
          <a:prstGeom prst="rect">
            <a:avLst/>
          </a:prstGeom>
        </p:spPr>
      </p:pic>
    </p:spTree>
    <p:extLst>
      <p:ext uri="{BB962C8B-B14F-4D97-AF65-F5344CB8AC3E}">
        <p14:creationId xmlns:p14="http://schemas.microsoft.com/office/powerpoint/2010/main" val="10373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37691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015" y="0"/>
            <a:ext cx="9355016" cy="6858000"/>
          </a:xfrm>
          <a:prstGeom prst="rect">
            <a:avLst/>
          </a:prstGeom>
        </p:spPr>
      </p:pic>
    </p:spTree>
    <p:extLst>
      <p:ext uri="{BB962C8B-B14F-4D97-AF65-F5344CB8AC3E}">
        <p14:creationId xmlns:p14="http://schemas.microsoft.com/office/powerpoint/2010/main" val="1306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6736976"/>
          </a:xfrm>
          <a:prstGeom prst="rect">
            <a:avLst/>
          </a:prstGeom>
        </p:spPr>
      </p:pic>
    </p:spTree>
    <p:extLst>
      <p:ext uri="{BB962C8B-B14F-4D97-AF65-F5344CB8AC3E}">
        <p14:creationId xmlns:p14="http://schemas.microsoft.com/office/powerpoint/2010/main" val="29625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088" y="252412"/>
            <a:ext cx="9782175" cy="6353175"/>
          </a:xfrm>
          <a:prstGeom prst="rect">
            <a:avLst/>
          </a:prstGeom>
        </p:spPr>
      </p:pic>
    </p:spTree>
    <p:extLst>
      <p:ext uri="{BB962C8B-B14F-4D97-AF65-F5344CB8AC3E}">
        <p14:creationId xmlns:p14="http://schemas.microsoft.com/office/powerpoint/2010/main" val="15268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4908176"/>
          </a:xfrm>
          <a:prstGeom prst="rect">
            <a:avLst/>
          </a:prstGeom>
        </p:spPr>
      </p:pic>
    </p:spTree>
    <p:extLst>
      <p:ext uri="{BB962C8B-B14F-4D97-AF65-F5344CB8AC3E}">
        <p14:creationId xmlns:p14="http://schemas.microsoft.com/office/powerpoint/2010/main" val="339329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2397" y="5300492"/>
            <a:ext cx="845574" cy="161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1 Me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938559"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1 Me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814609" y="5600700"/>
            <a:ext cx="2873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2565" y="5544863"/>
            <a:ext cx="673468" cy="133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278" y="6072721"/>
            <a:ext cx="434277" cy="78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0572" y="6070193"/>
            <a:ext cx="447564" cy="81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797" y="5791200"/>
            <a:ext cx="447564" cy="90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895" y="6105124"/>
            <a:ext cx="447564" cy="81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6834" y="5858877"/>
            <a:ext cx="447564" cy="81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3220" y="6080742"/>
            <a:ext cx="447564" cy="81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 y="5777650"/>
            <a:ext cx="571307" cy="11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14" y="5791200"/>
            <a:ext cx="571307" cy="11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6212852"/>
          </a:xfrm>
          <a:prstGeom prst="rect">
            <a:avLst/>
          </a:prstGeom>
        </p:spPr>
      </p:pic>
    </p:spTree>
    <p:extLst>
      <p:ext uri="{BB962C8B-B14F-4D97-AF65-F5344CB8AC3E}">
        <p14:creationId xmlns:p14="http://schemas.microsoft.com/office/powerpoint/2010/main" val="139114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918" y="1017544"/>
            <a:ext cx="9386047" cy="692497"/>
          </a:xfrm>
          <a:prstGeom prst="rect">
            <a:avLst/>
          </a:prstGeom>
        </p:spPr>
        <p:txBody>
          <a:bodyPr wrap="square">
            <a:spAutoFit/>
          </a:bodyPr>
          <a:lstStyle/>
          <a:p>
            <a:pPr algn="ctr">
              <a:lnSpc>
                <a:spcPct val="75000"/>
              </a:lnSpc>
            </a:pPr>
            <a:r>
              <a:rPr lang="en-US" altLang="vi-VN" sz="2600" b="1" dirty="0">
                <a:solidFill>
                  <a:srgbClr val="FF0000"/>
                </a:solidFill>
                <a:latin typeface="Times New Roman" panose="02020603050405020304" pitchFamily="18" charset="0"/>
                <a:cs typeface="Times New Roman" panose="02020603050405020304" pitchFamily="18" charset="0"/>
              </a:rPr>
              <a:t>TÔN TRỌNG </a:t>
            </a:r>
            <a:r>
              <a:rPr lang="vi-VN" altLang="vi-VN" sz="2600" b="1" dirty="0">
                <a:solidFill>
                  <a:srgbClr val="FF0000"/>
                </a:solidFill>
                <a:latin typeface="Times New Roman" panose="02020603050405020304" pitchFamily="18" charset="0"/>
                <a:cs typeface="Times New Roman" panose="02020603050405020304" pitchFamily="18" charset="0"/>
              </a:rPr>
              <a:t>ỦY BAN NHÂN DÂN XÃ, PHƯỜNG EM (Tiết 1)</a:t>
            </a:r>
            <a:endParaRPr lang="en-US" altLang="vi-VN" sz="2600" b="1" dirty="0">
              <a:solidFill>
                <a:srgbClr val="FF0000"/>
              </a:solidFill>
              <a:latin typeface="Times New Roman" panose="02020603050405020304" pitchFamily="18" charset="0"/>
              <a:cs typeface="Times New Roman" panose="02020603050405020304" pitchFamily="18" charset="0"/>
            </a:endParaRPr>
          </a:p>
          <a:p>
            <a:pPr algn="ctr">
              <a:lnSpc>
                <a:spcPct val="75000"/>
              </a:lnSpc>
            </a:pPr>
            <a:endParaRPr lang="en-US" altLang="vi-VN" sz="2600" b="1" dirty="0">
              <a:solidFill>
                <a:srgbClr val="FF0000"/>
              </a:solidFill>
              <a:latin typeface="Times New Roman" panose="02020603050405020304" pitchFamily="18" charset="0"/>
              <a:cs typeface="Times New Roman" panose="02020603050405020304" pitchFamily="18" charset="0"/>
            </a:endParaRPr>
          </a:p>
        </p:txBody>
      </p:sp>
      <p:sp>
        <p:nvSpPr>
          <p:cNvPr id="6" name="Text Box 9"/>
          <p:cNvSpPr txBox="1">
            <a:spLocks noChangeArrowheads="1"/>
          </p:cNvSpPr>
          <p:nvPr/>
        </p:nvSpPr>
        <p:spPr bwMode="auto">
          <a:xfrm>
            <a:off x="2858000" y="398067"/>
            <a:ext cx="331936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3750" rIns="67500" bIns="3375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u="sng" dirty="0" err="1">
                <a:solidFill>
                  <a:schemeClr val="tx1"/>
                </a:solidFill>
                <a:latin typeface="Times New Roman" panose="02020603050405020304" pitchFamily="18" charset="0"/>
                <a:cs typeface="Times New Roman" panose="02020603050405020304" pitchFamily="18" charset="0"/>
              </a:rPr>
              <a:t>Đạo</a:t>
            </a:r>
            <a:r>
              <a:rPr lang="en-US" altLang="vi-VN" sz="2800" b="1" u="sng" dirty="0">
                <a:solidFill>
                  <a:schemeClr val="tx1"/>
                </a:solidFill>
                <a:latin typeface="Times New Roman" panose="02020603050405020304" pitchFamily="18" charset="0"/>
                <a:cs typeface="Times New Roman" panose="02020603050405020304" pitchFamily="18" charset="0"/>
              </a:rPr>
              <a:t> </a:t>
            </a:r>
            <a:r>
              <a:rPr lang="en-US" altLang="vi-VN" sz="2800" b="1" u="sng" dirty="0" err="1">
                <a:solidFill>
                  <a:schemeClr val="tx1"/>
                </a:solidFill>
                <a:latin typeface="Times New Roman" panose="02020603050405020304" pitchFamily="18" charset="0"/>
                <a:cs typeface="Times New Roman" panose="02020603050405020304" pitchFamily="18" charset="0"/>
              </a:rPr>
              <a:t>đức</a:t>
            </a:r>
            <a:endParaRPr lang="en-US" altLang="vi-VN" sz="2800" b="1" u="sng" dirty="0">
              <a:solidFill>
                <a:schemeClr val="tx1"/>
              </a:solidFill>
              <a:latin typeface="Times New Roman" panose="02020603050405020304" pitchFamily="18" charset="0"/>
              <a:cs typeface="Times New Roman" panose="02020603050405020304" pitchFamily="18" charset="0"/>
            </a:endParaRPr>
          </a:p>
          <a:p>
            <a:pPr eaLnBrk="1" hangingPunct="1">
              <a:buClrTx/>
              <a:buFontTx/>
              <a:buNone/>
            </a:pPr>
            <a:endParaRPr lang="en-US" altLang="vi-VN" sz="2800" b="1" u="sng"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447" y="1597398"/>
            <a:ext cx="9144000" cy="5260602"/>
          </a:xfrm>
          <a:prstGeom prst="rect">
            <a:avLst/>
          </a:prstGeom>
        </p:spPr>
      </p:pic>
    </p:spTree>
    <p:extLst>
      <p:ext uri="{BB962C8B-B14F-4D97-AF65-F5344CB8AC3E}">
        <p14:creationId xmlns:p14="http://schemas.microsoft.com/office/powerpoint/2010/main" val="269220468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1792" y="581024"/>
            <a:ext cx="8739051" cy="692497"/>
          </a:xfrm>
          <a:prstGeom prst="rect">
            <a:avLst/>
          </a:prstGeom>
        </p:spPr>
        <p:txBody>
          <a:bodyPr wrap="square">
            <a:spAutoFit/>
          </a:bodyPr>
          <a:lstStyle/>
          <a:p>
            <a:pPr algn="ctr">
              <a:lnSpc>
                <a:spcPct val="75000"/>
              </a:lnSpc>
            </a:pPr>
            <a:r>
              <a:rPr lang="vi-VN" altLang="vi-VN" sz="2600" b="1" dirty="0">
                <a:solidFill>
                  <a:srgbClr val="FF0000"/>
                </a:solidFill>
                <a:latin typeface="Times New Roman" panose="02020603050405020304" pitchFamily="18" charset="0"/>
                <a:cs typeface="Times New Roman" panose="02020603050405020304" pitchFamily="18" charset="0"/>
              </a:rPr>
              <a:t>ỦY BAN NHÂN DÂN XÃ, PHƯỜNG EM (Tiết 1)</a:t>
            </a:r>
            <a:endParaRPr lang="en-US" altLang="vi-VN" sz="2600" b="1" dirty="0">
              <a:solidFill>
                <a:srgbClr val="FF0000"/>
              </a:solidFill>
              <a:latin typeface="Times New Roman" panose="02020603050405020304" pitchFamily="18" charset="0"/>
              <a:cs typeface="Times New Roman" panose="02020603050405020304" pitchFamily="18" charset="0"/>
            </a:endParaRPr>
          </a:p>
          <a:p>
            <a:pPr algn="ctr">
              <a:lnSpc>
                <a:spcPct val="75000"/>
              </a:lnSpc>
            </a:pPr>
            <a:endParaRPr lang="en-US" altLang="vi-VN" sz="2600" b="1" dirty="0">
              <a:solidFill>
                <a:srgbClr val="FF0000"/>
              </a:solidFill>
              <a:latin typeface="Times New Roman" panose="02020603050405020304" pitchFamily="18" charset="0"/>
              <a:cs typeface="Times New Roman" panose="02020603050405020304" pitchFamily="18" charset="0"/>
            </a:endParaRPr>
          </a:p>
        </p:txBody>
      </p:sp>
      <p:sp>
        <p:nvSpPr>
          <p:cNvPr id="15" name="Text Box 9"/>
          <p:cNvSpPr txBox="1">
            <a:spLocks noChangeArrowheads="1"/>
          </p:cNvSpPr>
          <p:nvPr/>
        </p:nvSpPr>
        <p:spPr bwMode="auto">
          <a:xfrm>
            <a:off x="2805748" y="39217"/>
            <a:ext cx="331936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3750" rIns="67500" bIns="3375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u="sng" dirty="0" err="1">
                <a:solidFill>
                  <a:schemeClr val="tx1"/>
                </a:solidFill>
                <a:latin typeface="Times New Roman" panose="02020603050405020304" pitchFamily="18" charset="0"/>
                <a:cs typeface="Times New Roman" panose="02020603050405020304" pitchFamily="18" charset="0"/>
              </a:rPr>
              <a:t>Đạo</a:t>
            </a:r>
            <a:r>
              <a:rPr lang="en-US" altLang="vi-VN" sz="2800" b="1" u="sng" dirty="0">
                <a:solidFill>
                  <a:schemeClr val="tx1"/>
                </a:solidFill>
                <a:latin typeface="Times New Roman" panose="02020603050405020304" pitchFamily="18" charset="0"/>
                <a:cs typeface="Times New Roman" panose="02020603050405020304" pitchFamily="18" charset="0"/>
              </a:rPr>
              <a:t> </a:t>
            </a:r>
            <a:r>
              <a:rPr lang="en-US" altLang="vi-VN" sz="2800" b="1" u="sng" dirty="0" err="1">
                <a:solidFill>
                  <a:schemeClr val="tx1"/>
                </a:solidFill>
                <a:latin typeface="Times New Roman" panose="02020603050405020304" pitchFamily="18" charset="0"/>
                <a:cs typeface="Times New Roman" panose="02020603050405020304" pitchFamily="18" charset="0"/>
              </a:rPr>
              <a:t>đức</a:t>
            </a:r>
            <a:endParaRPr lang="en-US" altLang="vi-VN" sz="2800" b="1" u="sng" dirty="0">
              <a:solidFill>
                <a:schemeClr val="tx1"/>
              </a:solidFill>
              <a:latin typeface="Times New Roman" panose="02020603050405020304" pitchFamily="18" charset="0"/>
              <a:cs typeface="Times New Roman" panose="02020603050405020304" pitchFamily="18" charset="0"/>
            </a:endParaRPr>
          </a:p>
          <a:p>
            <a:pPr eaLnBrk="1" hangingPunct="1">
              <a:buClrTx/>
              <a:buFontTx/>
              <a:buNone/>
            </a:pPr>
            <a:endParaRPr lang="en-US" altLang="vi-VN" sz="2800" b="1" u="sng"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7611" y="1750879"/>
            <a:ext cx="8059783" cy="392415"/>
          </a:xfrm>
          <a:prstGeom prst="rect">
            <a:avLst/>
          </a:prstGeom>
        </p:spPr>
        <p:txBody>
          <a:bodyPr wrap="square">
            <a:spAutoFit/>
          </a:bodyPr>
          <a:lstStyle/>
          <a:p>
            <a:pPr>
              <a:lnSpc>
                <a:spcPct val="75000"/>
              </a:lnSpc>
            </a:pPr>
            <a:r>
              <a:rPr lang="vi-VN" altLang="vi-VN" sz="2600" b="1" dirty="0">
                <a:solidFill>
                  <a:srgbClr val="FF0000"/>
                </a:solidFill>
                <a:latin typeface="Times New Roman" panose="02020603050405020304" pitchFamily="18" charset="0"/>
                <a:cs typeface="Times New Roman" panose="02020603050405020304" pitchFamily="18" charset="0"/>
              </a:rPr>
              <a:t> </a:t>
            </a:r>
            <a:endParaRPr lang="en-US" altLang="vi-VN"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750879"/>
            <a:ext cx="9144000" cy="5709024"/>
          </a:xfrm>
          <a:prstGeom prst="rect">
            <a:avLst/>
          </a:prstGeom>
        </p:spPr>
      </p:pic>
      <p:sp>
        <p:nvSpPr>
          <p:cNvPr id="14" name="TextBox 13"/>
          <p:cNvSpPr txBox="1"/>
          <p:nvPr/>
        </p:nvSpPr>
        <p:spPr>
          <a:xfrm>
            <a:off x="385831" y="1177412"/>
            <a:ext cx="8425065" cy="438582"/>
          </a:xfrm>
          <a:prstGeom prst="rect">
            <a:avLst/>
          </a:prstGeom>
          <a:noFill/>
        </p:spPr>
        <p:txBody>
          <a:bodyPr wrap="square" rtlCol="0">
            <a:spAutoFit/>
          </a:bodyPr>
          <a:lstStyle/>
          <a:p>
            <a:pPr>
              <a:lnSpc>
                <a:spcPct val="90000"/>
              </a:lnSpc>
              <a:spcBef>
                <a:spcPct val="50000"/>
              </a:spcBef>
            </a:pPr>
            <a:r>
              <a:rPr lang="en-US" altLang="vi-VN" sz="2500" i="1" u="sng" dirty="0" err="1">
                <a:solidFill>
                  <a:srgbClr val="FF0000"/>
                </a:solidFill>
                <a:latin typeface="Times New Roman" panose="02020603050405020304" pitchFamily="18" charset="0"/>
              </a:rPr>
              <a:t>Hoạt</a:t>
            </a:r>
            <a:r>
              <a:rPr lang="en-US" altLang="vi-VN" sz="2500" i="1" u="sng" dirty="0">
                <a:solidFill>
                  <a:srgbClr val="FF0000"/>
                </a:solidFill>
                <a:latin typeface="Times New Roman" panose="02020603050405020304" pitchFamily="18" charset="0"/>
              </a:rPr>
              <a:t> </a:t>
            </a:r>
            <a:r>
              <a:rPr lang="en-US" altLang="vi-VN" sz="2500" i="1" u="sng" dirty="0" err="1">
                <a:solidFill>
                  <a:srgbClr val="FF0000"/>
                </a:solidFill>
                <a:latin typeface="Times New Roman" panose="02020603050405020304" pitchFamily="18" charset="0"/>
              </a:rPr>
              <a:t>động</a:t>
            </a:r>
            <a:r>
              <a:rPr lang="en-US" altLang="vi-VN" sz="2500" i="1" u="sng" dirty="0">
                <a:solidFill>
                  <a:srgbClr val="FF0000"/>
                </a:solidFill>
                <a:latin typeface="Times New Roman" panose="02020603050405020304" pitchFamily="18" charset="0"/>
              </a:rPr>
              <a:t> 1</a:t>
            </a:r>
            <a:r>
              <a:rPr lang="en-US" altLang="vi-VN" sz="2500" dirty="0">
                <a:solidFill>
                  <a:srgbClr val="FF0000"/>
                </a:solidFill>
                <a:latin typeface="Times New Roman" panose="02020603050405020304" pitchFamily="18" charset="0"/>
              </a:rPr>
              <a:t>: </a:t>
            </a:r>
            <a:r>
              <a:rPr lang="en-US" altLang="vi-VN" sz="2500" dirty="0" err="1">
                <a:solidFill>
                  <a:schemeClr val="accent5"/>
                </a:solidFill>
                <a:latin typeface="Times New Roman" panose="02020603050405020304" pitchFamily="18" charset="0"/>
              </a:rPr>
              <a:t>Tìm</a:t>
            </a:r>
            <a:r>
              <a:rPr lang="en-US" altLang="vi-VN" sz="2500" dirty="0">
                <a:solidFill>
                  <a:schemeClr val="accent5"/>
                </a:solidFill>
                <a:latin typeface="Times New Roman" panose="02020603050405020304" pitchFamily="18" charset="0"/>
              </a:rPr>
              <a:t> </a:t>
            </a:r>
            <a:r>
              <a:rPr lang="en-US" altLang="vi-VN" sz="2500" dirty="0" err="1">
                <a:solidFill>
                  <a:schemeClr val="accent5"/>
                </a:solidFill>
                <a:latin typeface="Times New Roman" panose="02020603050405020304" pitchFamily="18" charset="0"/>
              </a:rPr>
              <a:t>hiểu</a:t>
            </a:r>
            <a:r>
              <a:rPr lang="en-US" altLang="vi-VN" sz="2500" dirty="0">
                <a:solidFill>
                  <a:schemeClr val="accent5"/>
                </a:solidFill>
                <a:latin typeface="Times New Roman" panose="02020603050405020304" pitchFamily="18" charset="0"/>
              </a:rPr>
              <a:t> </a:t>
            </a:r>
            <a:r>
              <a:rPr lang="en-US" altLang="vi-VN" sz="2500" dirty="0" err="1">
                <a:solidFill>
                  <a:schemeClr val="accent5"/>
                </a:solidFill>
                <a:latin typeface="Times New Roman" panose="02020603050405020304" pitchFamily="18" charset="0"/>
              </a:rPr>
              <a:t>truyện</a:t>
            </a:r>
            <a:r>
              <a:rPr lang="en-US" altLang="vi-VN" sz="2500" dirty="0">
                <a:solidFill>
                  <a:schemeClr val="accent5"/>
                </a:solidFill>
                <a:latin typeface="Times New Roman" panose="02020603050405020304" pitchFamily="18" charset="0"/>
              </a:rPr>
              <a:t> “</a:t>
            </a:r>
            <a:r>
              <a:rPr lang="en-US" altLang="vi-VN" sz="2500" b="1" i="1" dirty="0" err="1">
                <a:solidFill>
                  <a:schemeClr val="accent5"/>
                </a:solidFill>
                <a:latin typeface="Times New Roman" panose="02020603050405020304" pitchFamily="18" charset="0"/>
              </a:rPr>
              <a:t>Đến</a:t>
            </a:r>
            <a:r>
              <a:rPr lang="en-US" altLang="vi-VN" sz="2500" b="1" i="1" dirty="0">
                <a:solidFill>
                  <a:schemeClr val="accent5"/>
                </a:solidFill>
                <a:latin typeface="Times New Roman" panose="02020603050405020304" pitchFamily="18" charset="0"/>
              </a:rPr>
              <a:t> </a:t>
            </a:r>
            <a:r>
              <a:rPr lang="en-US" altLang="vi-VN" sz="2500" b="1" i="1" dirty="0" err="1">
                <a:solidFill>
                  <a:schemeClr val="accent5"/>
                </a:solidFill>
                <a:latin typeface="Times New Roman" panose="02020603050405020304" pitchFamily="18" charset="0"/>
              </a:rPr>
              <a:t>Ủy</a:t>
            </a:r>
            <a:r>
              <a:rPr lang="en-US" altLang="vi-VN" sz="2500" b="1" i="1" dirty="0">
                <a:solidFill>
                  <a:schemeClr val="accent5"/>
                </a:solidFill>
                <a:latin typeface="Times New Roman" panose="02020603050405020304" pitchFamily="18" charset="0"/>
              </a:rPr>
              <a:t> ban </a:t>
            </a:r>
            <a:r>
              <a:rPr lang="en-US" altLang="vi-VN" sz="2500" b="1" i="1" dirty="0" err="1">
                <a:solidFill>
                  <a:schemeClr val="accent5"/>
                </a:solidFill>
                <a:latin typeface="Times New Roman" panose="02020603050405020304" pitchFamily="18" charset="0"/>
              </a:rPr>
              <a:t>nhân</a:t>
            </a:r>
            <a:r>
              <a:rPr lang="en-US" altLang="vi-VN" sz="2500" b="1" i="1" dirty="0">
                <a:solidFill>
                  <a:schemeClr val="accent5"/>
                </a:solidFill>
                <a:latin typeface="Times New Roman" panose="02020603050405020304" pitchFamily="18" charset="0"/>
              </a:rPr>
              <a:t> </a:t>
            </a:r>
            <a:r>
              <a:rPr lang="en-US" altLang="vi-VN" sz="2500" b="1" i="1" dirty="0" err="1">
                <a:solidFill>
                  <a:schemeClr val="accent5"/>
                </a:solidFill>
                <a:latin typeface="Times New Roman" panose="02020603050405020304" pitchFamily="18" charset="0"/>
              </a:rPr>
              <a:t>dân</a:t>
            </a:r>
            <a:r>
              <a:rPr lang="en-US" altLang="vi-VN" sz="2500" b="1" i="1" dirty="0">
                <a:solidFill>
                  <a:schemeClr val="accent5"/>
                </a:solidFill>
                <a:latin typeface="Times New Roman" panose="02020603050405020304" pitchFamily="18" charset="0"/>
              </a:rPr>
              <a:t> </a:t>
            </a:r>
            <a:r>
              <a:rPr lang="en-US" altLang="vi-VN" sz="2500" b="1" i="1" dirty="0" err="1">
                <a:solidFill>
                  <a:schemeClr val="accent5"/>
                </a:solidFill>
                <a:latin typeface="Times New Roman" panose="02020603050405020304" pitchFamily="18" charset="0"/>
              </a:rPr>
              <a:t>phường</a:t>
            </a:r>
            <a:r>
              <a:rPr lang="en-US" altLang="vi-VN" sz="2500" b="1" i="1" dirty="0">
                <a:solidFill>
                  <a:schemeClr val="accent5"/>
                </a:solidFill>
                <a:latin typeface="Times New Roman" panose="02020603050405020304" pitchFamily="18" charset="0"/>
              </a:rPr>
              <a:t>”</a:t>
            </a:r>
          </a:p>
        </p:txBody>
      </p:sp>
    </p:spTree>
    <p:extLst>
      <p:ext uri="{BB962C8B-B14F-4D97-AF65-F5344CB8AC3E}">
        <p14:creationId xmlns:p14="http://schemas.microsoft.com/office/powerpoint/2010/main" val="1027983335"/>
      </p:ext>
    </p:extLst>
  </p:cSld>
  <p:clrMapOvr>
    <a:masterClrMapping/>
  </p:clrMapOvr>
  <mc:AlternateContent xmlns:mc="http://schemas.openxmlformats.org/markup-compatibility/2006" xmlns:p14="http://schemas.microsoft.com/office/powerpoint/2010/main">
    <mc:Choice Requires="p14">
      <p:transition p14:dur="4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47" y="0"/>
            <a:ext cx="9188824" cy="6857999"/>
          </a:xfrm>
          <a:prstGeom prst="rect">
            <a:avLst/>
          </a:prstGeom>
        </p:spPr>
      </p:pic>
    </p:spTree>
    <p:extLst>
      <p:ext uri="{BB962C8B-B14F-4D97-AF65-F5344CB8AC3E}">
        <p14:creationId xmlns:p14="http://schemas.microsoft.com/office/powerpoint/2010/main" val="370279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9358" y="1184979"/>
            <a:ext cx="8739051" cy="692497"/>
          </a:xfrm>
          <a:prstGeom prst="rect">
            <a:avLst/>
          </a:prstGeom>
        </p:spPr>
        <p:txBody>
          <a:bodyPr wrap="square">
            <a:spAutoFit/>
          </a:bodyPr>
          <a:lstStyle/>
          <a:p>
            <a:pPr algn="ctr">
              <a:lnSpc>
                <a:spcPct val="75000"/>
              </a:lnSpc>
            </a:pPr>
            <a:r>
              <a:rPr lang="vi-VN" altLang="vi-VN" sz="2600" b="1" dirty="0">
                <a:solidFill>
                  <a:srgbClr val="FF0000"/>
                </a:solidFill>
                <a:latin typeface="Times New Roman" panose="02020603050405020304" pitchFamily="18" charset="0"/>
                <a:cs typeface="Times New Roman" panose="02020603050405020304" pitchFamily="18" charset="0"/>
              </a:rPr>
              <a:t>ỦY BAN NHÂN DÂN XÃ, PHƯỜNG EM (Tiết 1)</a:t>
            </a:r>
            <a:endParaRPr lang="en-US" altLang="vi-VN" sz="2600" b="1" dirty="0">
              <a:solidFill>
                <a:srgbClr val="FF0000"/>
              </a:solidFill>
              <a:latin typeface="Times New Roman" panose="02020603050405020304" pitchFamily="18" charset="0"/>
              <a:cs typeface="Times New Roman" panose="02020603050405020304" pitchFamily="18" charset="0"/>
            </a:endParaRPr>
          </a:p>
          <a:p>
            <a:pPr algn="ctr">
              <a:lnSpc>
                <a:spcPct val="75000"/>
              </a:lnSpc>
            </a:pPr>
            <a:endParaRPr lang="en-US" altLang="vi-VN" sz="2600" b="1" dirty="0">
              <a:solidFill>
                <a:srgbClr val="FF0000"/>
              </a:solidFill>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2792695" y="527140"/>
            <a:ext cx="331936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3750" rIns="67500" bIns="3375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u="sng" dirty="0" err="1">
                <a:solidFill>
                  <a:schemeClr val="tx1"/>
                </a:solidFill>
                <a:latin typeface="Times New Roman" panose="02020603050405020304" pitchFamily="18" charset="0"/>
                <a:cs typeface="Times New Roman" panose="02020603050405020304" pitchFamily="18" charset="0"/>
              </a:rPr>
              <a:t>Đạo</a:t>
            </a:r>
            <a:r>
              <a:rPr lang="en-US" altLang="vi-VN" sz="2800" b="1" u="sng" dirty="0">
                <a:solidFill>
                  <a:schemeClr val="tx1"/>
                </a:solidFill>
                <a:latin typeface="Times New Roman" panose="02020603050405020304" pitchFamily="18" charset="0"/>
                <a:cs typeface="Times New Roman" panose="02020603050405020304" pitchFamily="18" charset="0"/>
              </a:rPr>
              <a:t> </a:t>
            </a:r>
            <a:r>
              <a:rPr lang="en-US" altLang="vi-VN" sz="2800" b="1" u="sng" dirty="0" err="1">
                <a:solidFill>
                  <a:schemeClr val="tx1"/>
                </a:solidFill>
                <a:latin typeface="Times New Roman" panose="02020603050405020304" pitchFamily="18" charset="0"/>
                <a:cs typeface="Times New Roman" panose="02020603050405020304" pitchFamily="18" charset="0"/>
              </a:rPr>
              <a:t>đức</a:t>
            </a:r>
            <a:endParaRPr lang="en-US" altLang="vi-VN" sz="2800" b="1" u="sng" dirty="0">
              <a:solidFill>
                <a:schemeClr val="tx1"/>
              </a:solidFill>
              <a:latin typeface="Times New Roman" panose="02020603050405020304" pitchFamily="18" charset="0"/>
              <a:cs typeface="Times New Roman" panose="02020603050405020304" pitchFamily="18" charset="0"/>
            </a:endParaRPr>
          </a:p>
          <a:p>
            <a:pPr eaLnBrk="1" hangingPunct="1">
              <a:buClrTx/>
              <a:buFontTx/>
              <a:buNone/>
            </a:pPr>
            <a:endParaRPr lang="en-US" altLang="vi-VN" sz="2800" b="1" u="sng" dirty="0">
              <a:solidFill>
                <a:schemeClr val="tx1"/>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718935" y="1885531"/>
            <a:ext cx="798077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b="1" u="sng" dirty="0" err="1">
                <a:solidFill>
                  <a:srgbClr val="0000CC"/>
                </a:solidFill>
                <a:latin typeface="Times New Roman" panose="02020603050405020304" pitchFamily="18" charset="0"/>
              </a:rPr>
              <a:t>Câu</a:t>
            </a:r>
            <a:r>
              <a:rPr lang="en-US" altLang="vi-VN" sz="2800" b="1" u="sng" dirty="0">
                <a:solidFill>
                  <a:srgbClr val="0000CC"/>
                </a:solidFill>
                <a:latin typeface="Times New Roman" panose="02020603050405020304" pitchFamily="18" charset="0"/>
              </a:rPr>
              <a:t> 1</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Bố</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dẫn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Nga</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đến</a:t>
            </a:r>
            <a:r>
              <a:rPr lang="en-US" altLang="vi-VN" sz="2800" b="1" dirty="0">
                <a:solidFill>
                  <a:srgbClr val="0000CC"/>
                </a:solidFill>
                <a:latin typeface="Times New Roman" panose="02020603050405020304" pitchFamily="18" charset="0"/>
              </a:rPr>
              <a:t> UBND </a:t>
            </a:r>
            <a:r>
              <a:rPr lang="en-US" altLang="vi-VN" sz="2800" b="1" dirty="0" err="1">
                <a:solidFill>
                  <a:srgbClr val="0000CC"/>
                </a:solidFill>
                <a:latin typeface="Times New Roman" panose="02020603050405020304" pitchFamily="18" charset="0"/>
              </a:rPr>
              <a:t>phường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để</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làm</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gì</a:t>
            </a:r>
            <a:r>
              <a:rPr lang="en-US" altLang="vi-VN" sz="2800" b="1" dirty="0">
                <a:solidFill>
                  <a:srgbClr val="0000CC"/>
                </a:solidFill>
                <a:latin typeface="Times New Roman" panose="02020603050405020304" pitchFamily="18" charset="0"/>
              </a:rPr>
              <a:t>?</a:t>
            </a:r>
          </a:p>
        </p:txBody>
      </p:sp>
      <p:sp>
        <p:nvSpPr>
          <p:cNvPr id="6" name="Text Box 8"/>
          <p:cNvSpPr txBox="1">
            <a:spLocks noChangeArrowheads="1"/>
          </p:cNvSpPr>
          <p:nvPr/>
        </p:nvSpPr>
        <p:spPr bwMode="auto">
          <a:xfrm>
            <a:off x="718935" y="2721517"/>
            <a:ext cx="76674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b="1" dirty="0" err="1">
                <a:solidFill>
                  <a:srgbClr val="0000CC"/>
                </a:solidFill>
                <a:latin typeface="Times New Roman" panose="02020603050405020304" pitchFamily="18" charset="0"/>
              </a:rPr>
              <a:t>Bố</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dẫn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Nga</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đến</a:t>
            </a:r>
            <a:r>
              <a:rPr lang="en-US" altLang="vi-VN" sz="2800" b="1" dirty="0">
                <a:solidFill>
                  <a:srgbClr val="0000CC"/>
                </a:solidFill>
                <a:latin typeface="Times New Roman" panose="02020603050405020304" pitchFamily="18" charset="0"/>
              </a:rPr>
              <a:t> UBND </a:t>
            </a:r>
            <a:r>
              <a:rPr lang="en-US" altLang="vi-VN" sz="2800" b="1" dirty="0" err="1">
                <a:solidFill>
                  <a:srgbClr val="0000CC"/>
                </a:solidFill>
                <a:latin typeface="Times New Roman" panose="02020603050405020304" pitchFamily="18" charset="0"/>
              </a:rPr>
              <a:t>phường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để</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làm</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giấy</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khai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sinh</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cho</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em</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của</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Nga</a:t>
            </a:r>
            <a:r>
              <a:rPr lang="en-US" altLang="vi-VN" sz="2800" b="1" dirty="0">
                <a:solidFill>
                  <a:srgbClr val="0000CC"/>
                </a:solidFill>
                <a:latin typeface="Times New Roman" panose="02020603050405020304" pitchFamily="18" charset="0"/>
              </a:rPr>
              <a:t>.</a:t>
            </a:r>
          </a:p>
        </p:txBody>
      </p:sp>
      <p:pic>
        <p:nvPicPr>
          <p:cNvPr id="1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4806">
            <a:off x="-154142" y="388070"/>
            <a:ext cx="1274753" cy="95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21742">
            <a:off x="702802" y="-36316"/>
            <a:ext cx="1170978" cy="87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40538">
            <a:off x="7280143" y="5260619"/>
            <a:ext cx="2041577" cy="189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94797">
            <a:off x="6514303" y="4978447"/>
            <a:ext cx="1975981" cy="22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21742">
            <a:off x="266994" y="-179699"/>
            <a:ext cx="1170978" cy="87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9967355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1" y="61933"/>
            <a:ext cx="927847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600" b="1" u="sng" dirty="0" err="1">
                <a:latin typeface="Times New Roman" panose="02020603050405020304" pitchFamily="18" charset="0"/>
              </a:rPr>
              <a:t>Câu</a:t>
            </a:r>
            <a:r>
              <a:rPr lang="en-US" altLang="vi-VN" sz="2600" b="1" u="sng" dirty="0">
                <a:latin typeface="Times New Roman" panose="02020603050405020304" pitchFamily="18" charset="0"/>
              </a:rPr>
              <a:t> 2</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Ngoài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cấp</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giấy</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khai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sinh</a:t>
            </a:r>
            <a:r>
              <a:rPr lang="en-US" altLang="vi-VN" sz="2600" b="1" dirty="0">
                <a:latin typeface="Times New Roman" panose="02020603050405020304" pitchFamily="18" charset="0"/>
              </a:rPr>
              <a:t>, UBND (</a:t>
            </a:r>
            <a:r>
              <a:rPr lang="en-US" altLang="vi-VN" sz="2600" b="1" dirty="0" err="1">
                <a:latin typeface="Times New Roman" panose="02020603050405020304" pitchFamily="18" charset="0"/>
              </a:rPr>
              <a:t>phường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xã</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còn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làm</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những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gì</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Những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công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đó</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đòi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hỏi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yêu</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cầu</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như</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thế</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nào</a:t>
            </a:r>
            <a:r>
              <a:rPr lang="en-US" altLang="vi-VN" sz="2600" b="1" dirty="0">
                <a:latin typeface="Times New Roman" panose="02020603050405020304" pitchFamily="18" charset="0"/>
              </a:rPr>
              <a:t> ? </a:t>
            </a:r>
          </a:p>
          <a:p>
            <a:pPr algn="just" eaLnBrk="1" hangingPunct="1">
              <a:spcBef>
                <a:spcPct val="50000"/>
              </a:spcBef>
            </a:pPr>
            <a:endParaRPr lang="en-US" altLang="vi-VN" sz="2600" b="1" dirty="0">
              <a:latin typeface="Times New Roman" panose="02020603050405020304" pitchFamily="18" charset="0"/>
            </a:endParaRPr>
          </a:p>
        </p:txBody>
      </p:sp>
      <p:sp>
        <p:nvSpPr>
          <p:cNvPr id="6" name="Text Box 9"/>
          <p:cNvSpPr txBox="1">
            <a:spLocks noChangeArrowheads="1"/>
          </p:cNvSpPr>
          <p:nvPr/>
        </p:nvSpPr>
        <p:spPr bwMode="auto">
          <a:xfrm>
            <a:off x="1" y="1375480"/>
            <a:ext cx="9278470"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Ngoài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cấp</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giấy</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khai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sinh</a:t>
            </a:r>
            <a:r>
              <a:rPr lang="en-US" altLang="vi-VN" sz="2600" b="1" dirty="0">
                <a:latin typeface="Times New Roman" panose="02020603050405020304" pitchFamily="18" charset="0"/>
              </a:rPr>
              <a:t>, UBND (</a:t>
            </a:r>
            <a:r>
              <a:rPr lang="en-US" altLang="vi-VN" sz="2600" b="1" dirty="0" err="1">
                <a:latin typeface="Times New Roman" panose="02020603050405020304" pitchFamily="18" charset="0"/>
              </a:rPr>
              <a:t>phường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xã</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còn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làm</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nhiều</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xác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nhận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chỗ</a:t>
            </a:r>
            <a:r>
              <a:rPr lang="en-US" altLang="vi-VN" sz="2600" b="1" dirty="0">
                <a:latin typeface="Times New Roman" panose="02020603050405020304" pitchFamily="18" charset="0"/>
              </a:rPr>
              <a:t> ở, </a:t>
            </a:r>
            <a:r>
              <a:rPr lang="en-US" altLang="vi-VN" sz="2600" b="1" dirty="0" err="1">
                <a:latin typeface="Times New Roman" panose="02020603050405020304" pitchFamily="18" charset="0"/>
              </a:rPr>
              <a:t>công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chứng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và</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cấp</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các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loại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giấy</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tờ</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quản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lí</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xây</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dựng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trường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học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điểm</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vui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chơi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cho</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trẻ</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em</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tổ</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chức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tiêm</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chủng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mở</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rộng</a:t>
            </a:r>
            <a:r>
              <a:rPr lang="en-US" altLang="vi-VN" sz="26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vi </a:t>
            </a:r>
            <a:r>
              <a:rPr lang="en-US" sz="2800" b="1" dirty="0" err="1">
                <a:latin typeface="Times New Roman" panose="02020603050405020304" pitchFamily="18" charset="0"/>
                <a:cs typeface="Times New Roman" panose="02020603050405020304" pitchFamily="18" charset="0"/>
              </a:rPr>
              <a:t>phạm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a:t>
            </a:r>
            <a:r>
              <a:rPr lang="vi-VN" sz="2800" dirty="0"/>
              <a:t>  </a:t>
            </a:r>
            <a:r>
              <a:rPr lang="vi-VN" sz="2800" b="1" dirty="0">
                <a:latin typeface="+mj-lt"/>
              </a:rPr>
              <a:t>Chỉ đạo thực hiện các biện pháp bảo đảm trật tự an toàn xã hội, đấu tranh phòng chống tội phạm, các biện pháp bảo vệ môi trường, phòng chống thiên tai dịch bệnh,… trên địa bàn xã theo quy định của pháp luật. </a:t>
            </a:r>
          </a:p>
          <a:p>
            <a:pPr algn="just" eaLnBrk="1" hangingPunct="1">
              <a:spcBef>
                <a:spcPct val="50000"/>
              </a:spcBef>
            </a:pP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Những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công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việc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đó</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cần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phải</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làm</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cẩn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thận</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chính</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xác</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kịp</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thời</a:t>
            </a:r>
            <a:r>
              <a:rPr lang="en-US" altLang="vi-VN" sz="2600" b="1" dirty="0">
                <a:latin typeface="Times New Roman" panose="02020603050405020304" pitchFamily="18" charset="0"/>
              </a:rPr>
              <a:t>, minh </a:t>
            </a:r>
            <a:r>
              <a:rPr lang="en-US" altLang="vi-VN" sz="2600" b="1" dirty="0" err="1">
                <a:latin typeface="Times New Roman" panose="02020603050405020304" pitchFamily="18" charset="0"/>
              </a:rPr>
              <a:t>bạch</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và</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đúng</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pháp</a:t>
            </a:r>
            <a:r>
              <a:rPr lang="en-US" altLang="vi-VN" sz="2600" b="1" dirty="0">
                <a:latin typeface="Times New Roman" panose="02020603050405020304" pitchFamily="18" charset="0"/>
              </a:rPr>
              <a:t> </a:t>
            </a:r>
            <a:r>
              <a:rPr lang="en-US" altLang="vi-VN" sz="2600" b="1" dirty="0" err="1">
                <a:latin typeface="Times New Roman" panose="02020603050405020304" pitchFamily="18" charset="0"/>
              </a:rPr>
              <a:t>luật</a:t>
            </a:r>
            <a:r>
              <a:rPr lang="en-US" altLang="vi-VN" sz="2600" b="1" dirty="0">
                <a:latin typeface="Times New Roman" panose="02020603050405020304" pitchFamily="18" charset="0"/>
              </a:rPr>
              <a:t>.</a:t>
            </a:r>
          </a:p>
        </p:txBody>
      </p:sp>
    </p:spTree>
    <p:extLst>
      <p:ext uri="{BB962C8B-B14F-4D97-AF65-F5344CB8AC3E}">
        <p14:creationId xmlns:p14="http://schemas.microsoft.com/office/powerpoint/2010/main" val="1760805243"/>
      </p:ext>
    </p:extLst>
  </p:cSld>
  <p:clrMapOvr>
    <a:masterClrMapping/>
  </p:clrMapOvr>
  <mc:AlternateContent xmlns:mc="http://schemas.openxmlformats.org/markup-compatibility/2006" xmlns:p14="http://schemas.microsoft.com/office/powerpoint/2010/main">
    <mc:Choice Requires="p14">
      <p:transition p14:dur="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3"/>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210340" y="146802"/>
            <a:ext cx="846222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b="1" u="sng" dirty="0" err="1">
                <a:solidFill>
                  <a:srgbClr val="0000CC"/>
                </a:solidFill>
                <a:latin typeface="Times New Roman" panose="02020603050405020304" pitchFamily="18" charset="0"/>
              </a:rPr>
              <a:t>Câu</a:t>
            </a:r>
            <a:r>
              <a:rPr lang="en-US" altLang="vi-VN" sz="2800" b="1" u="sng" dirty="0">
                <a:solidFill>
                  <a:srgbClr val="0000CC"/>
                </a:solidFill>
                <a:latin typeface="Times New Roman" panose="02020603050405020304" pitchFamily="18" charset="0"/>
              </a:rPr>
              <a:t> 3</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Mọi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người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cần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có</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thái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độ</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như</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thế</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nào</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đối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với</a:t>
            </a:r>
            <a:r>
              <a:rPr lang="en-US" altLang="vi-VN" sz="2800" b="1" dirty="0">
                <a:solidFill>
                  <a:srgbClr val="0000CC"/>
                </a:solidFill>
                <a:latin typeface="Times New Roman" panose="02020603050405020304" pitchFamily="18" charset="0"/>
              </a:rPr>
              <a:t> UBND (</a:t>
            </a:r>
            <a:r>
              <a:rPr lang="en-US" altLang="vi-VN" sz="2800" b="1" dirty="0" err="1">
                <a:solidFill>
                  <a:srgbClr val="0000CC"/>
                </a:solidFill>
                <a:latin typeface="Times New Roman" panose="02020603050405020304" pitchFamily="18" charset="0"/>
              </a:rPr>
              <a:t>phường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xã</a:t>
            </a:r>
            <a:r>
              <a:rPr lang="en-US" altLang="vi-VN" sz="2800" b="1" dirty="0">
                <a:solidFill>
                  <a:srgbClr val="0000CC"/>
                </a:solidFill>
                <a:latin typeface="Times New Roman" panose="02020603050405020304" pitchFamily="18" charset="0"/>
              </a:rPr>
              <a:t>? </a:t>
            </a:r>
          </a:p>
        </p:txBody>
      </p:sp>
      <p:sp>
        <p:nvSpPr>
          <p:cNvPr id="6" name="Text Box 11"/>
          <p:cNvSpPr txBox="1">
            <a:spLocks noChangeArrowheads="1"/>
          </p:cNvSpPr>
          <p:nvPr/>
        </p:nvSpPr>
        <p:spPr bwMode="auto">
          <a:xfrm>
            <a:off x="295836" y="1283271"/>
            <a:ext cx="837673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Mọi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người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cần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có</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thái</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độ</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tôn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trọng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và</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có</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trách</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nhiệm</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tạo</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điều</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kiện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và</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giúp</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đỡ</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để</a:t>
            </a:r>
            <a:r>
              <a:rPr lang="en-US" altLang="vi-VN" sz="2800" b="1" dirty="0">
                <a:solidFill>
                  <a:srgbClr val="0000CC"/>
                </a:solidFill>
                <a:latin typeface="Times New Roman" panose="02020603050405020304" pitchFamily="18" charset="0"/>
              </a:rPr>
              <a:t> UBND </a:t>
            </a:r>
            <a:r>
              <a:rPr lang="en-US" altLang="vi-VN" sz="2800" b="1" dirty="0" err="1">
                <a:solidFill>
                  <a:srgbClr val="0000CC"/>
                </a:solidFill>
                <a:latin typeface="Times New Roman" panose="02020603050405020304" pitchFamily="18" charset="0"/>
              </a:rPr>
              <a:t>phường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xã</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hoàn</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thành</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nhiệm</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vụ</a:t>
            </a:r>
            <a:r>
              <a:rPr lang="en-US" altLang="vi-VN" sz="2800" b="1" dirty="0">
                <a:solidFill>
                  <a:srgbClr val="0000CC"/>
                </a:solidFill>
                <a:latin typeface="Times New Roman" panose="02020603050405020304" pitchFamily="18" charset="0"/>
              </a:rPr>
              <a:t>.</a:t>
            </a:r>
          </a:p>
        </p:txBody>
      </p:sp>
    </p:spTree>
    <p:extLst>
      <p:ext uri="{BB962C8B-B14F-4D97-AF65-F5344CB8AC3E}">
        <p14:creationId xmlns:p14="http://schemas.microsoft.com/office/powerpoint/2010/main" val="181116946"/>
      </p:ext>
    </p:extLst>
  </p:cSld>
  <p:clrMapOvr>
    <a:masterClrMapping/>
  </p:clrMapOvr>
  <mc:AlternateContent xmlns:mc="http://schemas.openxmlformats.org/markup-compatibility/2006" xmlns:p14="http://schemas.microsoft.com/office/powerpoint/2010/main">
    <mc:Choice Requires="p14">
      <p:transition p14:dur="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 calcmode="lin" valueType="num">
                                      <p:cBhvr>
                                        <p:cTn id="9" dur="250" fill="hold"/>
                                        <p:tgtEl>
                                          <p:spTgt spid="11"/>
                                        </p:tgtEl>
                                        <p:attrNameLst>
                                          <p:attrName>style.rotation</p:attrName>
                                        </p:attrNameLst>
                                      </p:cBhvr>
                                      <p:tavLst>
                                        <p:tav tm="0">
                                          <p:val>
                                            <p:fltVal val="90"/>
                                          </p:val>
                                        </p:tav>
                                        <p:tav tm="100000">
                                          <p:val>
                                            <p:fltVal val="0"/>
                                          </p:val>
                                        </p:tav>
                                      </p:tavLst>
                                    </p:anim>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fltVal val="0"/>
                                          </p:val>
                                        </p:tav>
                                        <p:tav tm="100000">
                                          <p:val>
                                            <p:strVal val="#ppt_h"/>
                                          </p:val>
                                        </p:tav>
                                      </p:tavLst>
                                    </p:anim>
                                    <p:anim calcmode="lin" valueType="num">
                                      <p:cBhvr>
                                        <p:cTn id="17" dur="250" fill="hold"/>
                                        <p:tgtEl>
                                          <p:spTgt spid="6"/>
                                        </p:tgtEl>
                                        <p:attrNameLst>
                                          <p:attrName>style.rotation</p:attrName>
                                        </p:attrNameLst>
                                      </p:cBhvr>
                                      <p:tavLst>
                                        <p:tav tm="0">
                                          <p:val>
                                            <p:fltVal val="90"/>
                                          </p:val>
                                        </p:tav>
                                        <p:tav tm="100000">
                                          <p:val>
                                            <p:fltVal val="0"/>
                                          </p:val>
                                        </p:tav>
                                      </p:tavLst>
                                    </p:anim>
                                    <p:animEffect transition="in" filter="fade">
                                      <p:cBhvr>
                                        <p:cTn id="1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624" y="1349467"/>
            <a:ext cx="8851247" cy="4150380"/>
          </a:xfrm>
          <a:prstGeom prst="rect">
            <a:avLst/>
          </a:prstGeom>
        </p:spPr>
      </p:pic>
    </p:spTree>
    <p:extLst>
      <p:ext uri="{BB962C8B-B14F-4D97-AF65-F5344CB8AC3E}">
        <p14:creationId xmlns:p14="http://schemas.microsoft.com/office/powerpoint/2010/main" val="37599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2035</TotalTime>
  <Words>587</Words>
  <Application>Microsoft Office PowerPoint</Application>
  <PresentationFormat>On-screen Show (4:3)</PresentationFormat>
  <Paragraphs>45</Paragraphs>
  <Slides>17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 Gamer</dc:creator>
  <cp:lastModifiedBy>LENOVO</cp:lastModifiedBy>
  <cp:revision>651</cp:revision>
  <dcterms:created xsi:type="dcterms:W3CDTF">2017-11-12T02:10:03Z</dcterms:created>
  <dcterms:modified xsi:type="dcterms:W3CDTF">2021-03-11T10:42:39Z</dcterms:modified>
</cp:coreProperties>
</file>