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m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82" r:id="rId5"/>
    <p:sldId id="260" r:id="rId6"/>
    <p:sldId id="261" r:id="rId7"/>
    <p:sldId id="262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7" r:id="rId20"/>
    <p:sldId id="299" r:id="rId21"/>
    <p:sldId id="298" r:id="rId22"/>
    <p:sldId id="302" r:id="rId23"/>
    <p:sldId id="280" r:id="rId24"/>
    <p:sldId id="281" r:id="rId25"/>
    <p:sldId id="284" r:id="rId26"/>
    <p:sldId id="285" r:id="rId27"/>
    <p:sldId id="286" r:id="rId28"/>
    <p:sldId id="293" r:id="rId29"/>
    <p:sldId id="288" r:id="rId30"/>
    <p:sldId id="289" r:id="rId31"/>
    <p:sldId id="296" r:id="rId32"/>
    <p:sldId id="295" r:id="rId33"/>
    <p:sldId id="290" r:id="rId34"/>
    <p:sldId id="292" r:id="rId35"/>
    <p:sldId id="303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2582" autoAdjust="0"/>
  </p:normalViewPr>
  <p:slideViewPr>
    <p:cSldViewPr>
      <p:cViewPr>
        <p:scale>
          <a:sx n="66" d="100"/>
          <a:sy n="66" d="100"/>
        </p:scale>
        <p:origin x="6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image" Target="../media/image29.jpg"/><Relationship Id="rId2" Type="http://schemas.openxmlformats.org/officeDocument/2006/relationships/image" Target="../media/image3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image" Target="../media/image29.jpg"/><Relationship Id="rId2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3F241-CBDA-41C4-90D9-80A3A2C6CBE1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580AF-CE0A-4F86-AB04-6824545D8CB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 err="1" smtClean="0"/>
            <a:t>Nông</a:t>
          </a:r>
          <a:r>
            <a:rPr lang="en-US" sz="2800" i="1" dirty="0" smtClean="0"/>
            <a:t> </a:t>
          </a:r>
          <a:r>
            <a:rPr lang="en-US" sz="2800" i="1" dirty="0" err="1" smtClean="0"/>
            <a:t>nghiệp</a:t>
          </a:r>
          <a:endParaRPr lang="en-US" sz="2800" i="1" dirty="0" smtClean="0"/>
        </a:p>
      </dgm:t>
    </dgm:pt>
    <dgm:pt modelId="{813641FD-C827-4742-A409-654912101FEC}" type="parTrans" cxnId="{A6365787-7B62-4093-8A42-F7A23B5A215E}">
      <dgm:prSet/>
      <dgm:spPr/>
      <dgm:t>
        <a:bodyPr/>
        <a:lstStyle/>
        <a:p>
          <a:endParaRPr lang="en-US"/>
        </a:p>
      </dgm:t>
    </dgm:pt>
    <dgm:pt modelId="{625C3C65-A952-46B1-8A1F-CF250EC48956}" type="sibTrans" cxnId="{A6365787-7B62-4093-8A42-F7A23B5A215E}">
      <dgm:prSet/>
      <dgm:spPr/>
      <dgm:t>
        <a:bodyPr/>
        <a:lstStyle/>
        <a:p>
          <a:endParaRPr lang="en-US"/>
        </a:p>
      </dgm:t>
    </dgm:pt>
    <dgm:pt modelId="{D85CC741-1709-4E06-90A1-BAF291A4B4A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Sản</a:t>
          </a:r>
          <a:r>
            <a:rPr lang="en-US" sz="2400" dirty="0" smtClean="0"/>
            <a:t> </a:t>
          </a:r>
          <a:r>
            <a:rPr lang="en-US" sz="2400" dirty="0" err="1" smtClean="0"/>
            <a:t>xuất</a:t>
          </a:r>
          <a:r>
            <a:rPr lang="en-US" sz="2400" dirty="0" smtClean="0"/>
            <a:t> </a:t>
          </a:r>
          <a:r>
            <a:rPr lang="en-US" sz="2400" dirty="0" err="1" smtClean="0"/>
            <a:t>lúa</a:t>
          </a:r>
          <a:r>
            <a:rPr lang="en-US" sz="2400" dirty="0" smtClean="0"/>
            <a:t> </a:t>
          </a:r>
          <a:r>
            <a:rPr lang="en-US" sz="2400" dirty="0" err="1" smtClean="0"/>
            <a:t>gạo</a:t>
          </a:r>
          <a:endParaRPr lang="en-US" sz="2400" dirty="0"/>
        </a:p>
      </dgm:t>
    </dgm:pt>
    <dgm:pt modelId="{12DCCFB0-FFAD-48E2-BFAB-2E875D40D3C9}" type="parTrans" cxnId="{6DEFFD22-2011-413B-BC28-5B3A4C2D728D}">
      <dgm:prSet/>
      <dgm:spPr/>
      <dgm:t>
        <a:bodyPr/>
        <a:lstStyle/>
        <a:p>
          <a:endParaRPr lang="en-US"/>
        </a:p>
      </dgm:t>
    </dgm:pt>
    <dgm:pt modelId="{79CB4E33-FB96-4BBE-A766-138FBA242AF7}" type="sibTrans" cxnId="{6DEFFD22-2011-413B-BC28-5B3A4C2D728D}">
      <dgm:prSet/>
      <dgm:spPr/>
      <dgm:t>
        <a:bodyPr/>
        <a:lstStyle/>
        <a:p>
          <a:endParaRPr lang="en-US"/>
        </a:p>
      </dgm:t>
    </dgm:pt>
    <dgm:pt modelId="{B8CCD10D-F7F6-461B-91C8-75CF5869B9C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Trồng</a:t>
          </a:r>
          <a:r>
            <a:rPr lang="en-US" sz="2400" dirty="0" smtClean="0"/>
            <a:t> </a:t>
          </a:r>
          <a:r>
            <a:rPr lang="en-US" sz="2400" dirty="0" err="1" smtClean="0"/>
            <a:t>cây</a:t>
          </a:r>
          <a:r>
            <a:rPr lang="en-US" sz="2400" dirty="0" smtClean="0"/>
            <a:t> </a:t>
          </a:r>
          <a:r>
            <a:rPr lang="en-US" sz="2400" dirty="0" err="1" smtClean="0"/>
            <a:t>công</a:t>
          </a:r>
          <a:r>
            <a:rPr lang="en-US" sz="2400" dirty="0" smtClean="0"/>
            <a:t> </a:t>
          </a:r>
          <a:r>
            <a:rPr lang="en-US" sz="2400" dirty="0" err="1" smtClean="0"/>
            <a:t>nghiệp</a:t>
          </a:r>
          <a:r>
            <a:rPr lang="en-US" sz="2400" dirty="0" smtClean="0"/>
            <a:t> </a:t>
          </a:r>
          <a:r>
            <a:rPr lang="en-US" sz="2400" dirty="0" err="1" smtClean="0"/>
            <a:t>nhiệt</a:t>
          </a:r>
          <a:r>
            <a:rPr lang="en-US" sz="2400" dirty="0" smtClean="0"/>
            <a:t> </a:t>
          </a:r>
          <a:r>
            <a:rPr lang="en-US" sz="2400" dirty="0" err="1" smtClean="0"/>
            <a:t>đới</a:t>
          </a:r>
          <a:endParaRPr lang="en-US" sz="2400" dirty="0"/>
        </a:p>
      </dgm:t>
    </dgm:pt>
    <dgm:pt modelId="{98758694-0A27-4674-AAF2-194C02F7D2D3}" type="parTrans" cxnId="{9930F221-80FA-4301-8359-4CCB11973D86}">
      <dgm:prSet/>
      <dgm:spPr/>
      <dgm:t>
        <a:bodyPr/>
        <a:lstStyle/>
        <a:p>
          <a:endParaRPr lang="en-US"/>
        </a:p>
      </dgm:t>
    </dgm:pt>
    <dgm:pt modelId="{3FA530F1-B5E8-4941-8160-FC0AFC2BA55A}" type="sibTrans" cxnId="{9930F221-80FA-4301-8359-4CCB11973D86}">
      <dgm:prSet/>
      <dgm:spPr/>
      <dgm:t>
        <a:bodyPr/>
        <a:lstStyle/>
        <a:p>
          <a:endParaRPr lang="en-US"/>
        </a:p>
      </dgm:t>
    </dgm:pt>
    <dgm:pt modelId="{D9A90943-3160-4000-9863-A805998FE42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 err="1" smtClean="0"/>
            <a:t>Công</a:t>
          </a:r>
          <a:r>
            <a:rPr lang="en-US" sz="2800" i="1" dirty="0" smtClean="0"/>
            <a:t> </a:t>
          </a:r>
          <a:r>
            <a:rPr lang="en-US" sz="2800" i="1" dirty="0" err="1" smtClean="0"/>
            <a:t>nghiệp</a:t>
          </a:r>
          <a:endParaRPr lang="en-US" sz="2800" i="1" dirty="0"/>
        </a:p>
      </dgm:t>
    </dgm:pt>
    <dgm:pt modelId="{34F6060C-FA0F-4481-B56E-7FA2499DDF32}" type="parTrans" cxnId="{E4D27039-06E3-4837-98F3-DBE1C3D248E1}">
      <dgm:prSet/>
      <dgm:spPr/>
      <dgm:t>
        <a:bodyPr/>
        <a:lstStyle/>
        <a:p>
          <a:endParaRPr lang="en-US"/>
        </a:p>
      </dgm:t>
    </dgm:pt>
    <dgm:pt modelId="{0B085256-B3FA-4EC5-85B5-E8F796614B73}" type="sibTrans" cxnId="{E4D27039-06E3-4837-98F3-DBE1C3D248E1}">
      <dgm:prSet/>
      <dgm:spPr/>
      <dgm:t>
        <a:bodyPr/>
        <a:lstStyle/>
        <a:p>
          <a:endParaRPr lang="en-US"/>
        </a:p>
      </dgm:t>
    </dgm:pt>
    <dgm:pt modelId="{48668011-3BD6-45CE-BAEC-22FDF138385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 err="1" smtClean="0"/>
            <a:t>Các</a:t>
          </a:r>
          <a:r>
            <a:rPr lang="en-US" sz="2800" i="1" dirty="0" smtClean="0"/>
            <a:t> </a:t>
          </a:r>
          <a:r>
            <a:rPr lang="en-US" sz="2800" i="1" dirty="0" err="1" smtClean="0"/>
            <a:t>ngành</a:t>
          </a:r>
          <a:r>
            <a:rPr lang="en-US" sz="2800" i="1" dirty="0" smtClean="0"/>
            <a:t> </a:t>
          </a:r>
          <a:r>
            <a:rPr lang="en-US" sz="2800" i="1" dirty="0" err="1" smtClean="0"/>
            <a:t>nghề</a:t>
          </a:r>
          <a:r>
            <a:rPr lang="en-US" sz="2800" i="1" dirty="0" smtClean="0"/>
            <a:t> </a:t>
          </a:r>
          <a:r>
            <a:rPr lang="en-US" sz="2800" i="1" dirty="0" err="1" smtClean="0"/>
            <a:t>khác</a:t>
          </a:r>
          <a:endParaRPr lang="en-US" sz="2800" i="1" dirty="0"/>
        </a:p>
      </dgm:t>
    </dgm:pt>
    <dgm:pt modelId="{E1EBB5DB-623A-4411-B9E0-BC24A96A65CB}" type="parTrans" cxnId="{224E3DCD-35CA-4901-877F-72111F5C4634}">
      <dgm:prSet/>
      <dgm:spPr/>
      <dgm:t>
        <a:bodyPr/>
        <a:lstStyle/>
        <a:p>
          <a:endParaRPr lang="en-US"/>
        </a:p>
      </dgm:t>
    </dgm:pt>
    <dgm:pt modelId="{6EA8D5E0-197F-4101-A695-CC3AF7087489}" type="sibTrans" cxnId="{224E3DCD-35CA-4901-877F-72111F5C4634}">
      <dgm:prSet/>
      <dgm:spPr/>
      <dgm:t>
        <a:bodyPr/>
        <a:lstStyle/>
        <a:p>
          <a:endParaRPr lang="en-US"/>
        </a:p>
      </dgm:t>
    </dgm:pt>
    <dgm:pt modelId="{B446B50D-D60B-4654-8DB6-BA97DEFFC69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Khai</a:t>
          </a:r>
          <a:r>
            <a:rPr lang="en-US" sz="2400" dirty="0" smtClean="0"/>
            <a:t> </a:t>
          </a:r>
          <a:r>
            <a:rPr lang="en-US" sz="2400" dirty="0" err="1" smtClean="0"/>
            <a:t>thác</a:t>
          </a:r>
          <a:r>
            <a:rPr lang="en-US" sz="2400" dirty="0" smtClean="0"/>
            <a:t> </a:t>
          </a:r>
          <a:r>
            <a:rPr lang="en-US" sz="2400" dirty="0" err="1" smtClean="0"/>
            <a:t>khoáng</a:t>
          </a:r>
          <a:r>
            <a:rPr lang="en-US" sz="2400" dirty="0" smtClean="0"/>
            <a:t> </a:t>
          </a:r>
          <a:r>
            <a:rPr lang="en-US" sz="2400" dirty="0" err="1" smtClean="0"/>
            <a:t>sản</a:t>
          </a:r>
          <a:endParaRPr lang="en-US" sz="2400" dirty="0"/>
        </a:p>
      </dgm:t>
    </dgm:pt>
    <dgm:pt modelId="{A3D22231-7059-475E-BDC0-63AAC3CDF6AB}" type="parTrans" cxnId="{02DAAA36-149A-4904-9AA1-4E83C3C66B28}">
      <dgm:prSet/>
      <dgm:spPr/>
      <dgm:t>
        <a:bodyPr/>
        <a:lstStyle/>
        <a:p>
          <a:endParaRPr lang="en-US"/>
        </a:p>
      </dgm:t>
    </dgm:pt>
    <dgm:pt modelId="{EF89DADC-FB79-4E1C-B256-44BFC2FB5682}" type="sibTrans" cxnId="{02DAAA36-149A-4904-9AA1-4E83C3C66B28}">
      <dgm:prSet/>
      <dgm:spPr/>
      <dgm:t>
        <a:bodyPr/>
        <a:lstStyle/>
        <a:p>
          <a:endParaRPr lang="en-US"/>
        </a:p>
      </dgm:t>
    </dgm:pt>
    <dgm:pt modelId="{6A149D63-18B4-4D25-8832-0924C364EA0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Nuôi</a:t>
          </a:r>
          <a:r>
            <a:rPr lang="en-US" sz="2400" dirty="0" smtClean="0"/>
            <a:t> </a:t>
          </a:r>
          <a:r>
            <a:rPr lang="en-US" sz="2400" dirty="0" err="1" smtClean="0"/>
            <a:t>trồng</a:t>
          </a:r>
          <a:r>
            <a:rPr lang="en-US" sz="2400" dirty="0" smtClean="0"/>
            <a:t> </a:t>
          </a:r>
          <a:r>
            <a:rPr lang="en-US" sz="2400" dirty="0" err="1" smtClean="0"/>
            <a:t>thủy</a:t>
          </a:r>
          <a:r>
            <a:rPr lang="en-US" sz="2400" dirty="0" smtClean="0"/>
            <a:t>, </a:t>
          </a:r>
          <a:r>
            <a:rPr lang="en-US" sz="2400" dirty="0" err="1" smtClean="0"/>
            <a:t>hải</a:t>
          </a:r>
          <a:r>
            <a:rPr lang="en-US" sz="2400" dirty="0" smtClean="0"/>
            <a:t> </a:t>
          </a:r>
          <a:r>
            <a:rPr lang="en-US" sz="2400" dirty="0" err="1" smtClean="0"/>
            <a:t>sản</a:t>
          </a:r>
          <a:r>
            <a:rPr lang="en-US" sz="2400" dirty="0" smtClean="0"/>
            <a:t>. </a:t>
          </a:r>
          <a:r>
            <a:rPr lang="en-US" sz="2400" dirty="0" err="1" smtClean="0"/>
            <a:t>Đánh</a:t>
          </a:r>
          <a:r>
            <a:rPr lang="en-US" sz="2400" dirty="0" smtClean="0"/>
            <a:t> </a:t>
          </a:r>
          <a:r>
            <a:rPr lang="en-US" sz="2400" dirty="0" err="1" smtClean="0"/>
            <a:t>bắt</a:t>
          </a:r>
          <a:r>
            <a:rPr lang="en-US" sz="2400" dirty="0" smtClean="0"/>
            <a:t> </a:t>
          </a:r>
          <a:r>
            <a:rPr lang="en-US" sz="2400" dirty="0" err="1" smtClean="0"/>
            <a:t>cá</a:t>
          </a:r>
          <a:r>
            <a:rPr lang="en-US" sz="2400" dirty="0" smtClean="0"/>
            <a:t>.</a:t>
          </a:r>
          <a:endParaRPr lang="en-US" sz="2400" dirty="0"/>
        </a:p>
      </dgm:t>
    </dgm:pt>
    <dgm:pt modelId="{8E4873A8-939E-446D-A9F0-8A4524A1B4A1}" type="parTrans" cxnId="{AD82A573-850F-4765-9537-DAB33C79D0DE}">
      <dgm:prSet/>
      <dgm:spPr/>
      <dgm:t>
        <a:bodyPr/>
        <a:lstStyle/>
        <a:p>
          <a:endParaRPr lang="en-US"/>
        </a:p>
      </dgm:t>
    </dgm:pt>
    <dgm:pt modelId="{46FFD7BB-676A-4750-BAB5-91EC556571BB}" type="sibTrans" cxnId="{AD82A573-850F-4765-9537-DAB33C79D0DE}">
      <dgm:prSet/>
      <dgm:spPr/>
      <dgm:t>
        <a:bodyPr/>
        <a:lstStyle/>
        <a:p>
          <a:endParaRPr lang="en-US"/>
        </a:p>
      </dgm:t>
    </dgm:pt>
    <dgm:pt modelId="{E0B8FD17-9EC4-4EB9-8D3F-B0C950CF066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dirty="0"/>
        </a:p>
      </dgm:t>
    </dgm:pt>
    <dgm:pt modelId="{F0B89F46-9A3C-46B4-B6D9-21BA4D1186D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Điện</a:t>
          </a:r>
          <a:r>
            <a:rPr lang="en-US" sz="2400" dirty="0" smtClean="0"/>
            <a:t>, </a:t>
          </a:r>
          <a:r>
            <a:rPr lang="en-US" sz="2400" dirty="0" err="1" smtClean="0"/>
            <a:t>lắp</a:t>
          </a:r>
          <a:r>
            <a:rPr lang="en-US" sz="2400" dirty="0" smtClean="0"/>
            <a:t> </a:t>
          </a:r>
          <a:r>
            <a:rPr lang="en-US" sz="2400" dirty="0" err="1" smtClean="0"/>
            <a:t>ráp</a:t>
          </a:r>
          <a:r>
            <a:rPr lang="en-US" sz="2400" dirty="0" smtClean="0"/>
            <a:t> </a:t>
          </a:r>
          <a:r>
            <a:rPr lang="en-US" sz="2400" dirty="0" err="1" smtClean="0"/>
            <a:t>cơ</a:t>
          </a:r>
          <a:r>
            <a:rPr lang="en-US" sz="2400" dirty="0" smtClean="0"/>
            <a:t> </a:t>
          </a:r>
          <a:r>
            <a:rPr lang="en-US" sz="2400" dirty="0" err="1" smtClean="0"/>
            <a:t>khí</a:t>
          </a:r>
          <a:r>
            <a:rPr lang="en-US" sz="2400" dirty="0" smtClean="0"/>
            <a:t>, </a:t>
          </a:r>
          <a:r>
            <a:rPr lang="en-US" sz="2400" dirty="0" err="1" smtClean="0"/>
            <a:t>hóa</a:t>
          </a:r>
          <a:r>
            <a:rPr lang="en-US" sz="2400" dirty="0" smtClean="0"/>
            <a:t> </a:t>
          </a:r>
          <a:r>
            <a:rPr lang="en-US" sz="2400" dirty="0" err="1" smtClean="0"/>
            <a:t>chất</a:t>
          </a:r>
          <a:endParaRPr lang="en-US" sz="2400" dirty="0"/>
        </a:p>
      </dgm:t>
    </dgm:pt>
    <dgm:pt modelId="{4547F7CB-1C71-4963-8CB9-39976E40B090}" type="sibTrans" cxnId="{2EB27AC7-81E4-4739-917A-F646255788CB}">
      <dgm:prSet/>
      <dgm:spPr/>
      <dgm:t>
        <a:bodyPr/>
        <a:lstStyle/>
        <a:p>
          <a:endParaRPr lang="en-US"/>
        </a:p>
      </dgm:t>
    </dgm:pt>
    <dgm:pt modelId="{B9D8F339-2F3D-422C-A07B-B8955C02B597}" type="parTrans" cxnId="{2EB27AC7-81E4-4739-917A-F646255788CB}">
      <dgm:prSet/>
      <dgm:spPr/>
      <dgm:t>
        <a:bodyPr/>
        <a:lstStyle/>
        <a:p>
          <a:endParaRPr lang="en-US"/>
        </a:p>
      </dgm:t>
    </dgm:pt>
    <dgm:pt modelId="{36D72C51-DE62-4850-AB09-AF0F7E0C1615}" type="sibTrans" cxnId="{BFAE9BDA-FC6C-4E78-B9AC-B8F1610E9DF3}">
      <dgm:prSet/>
      <dgm:spPr/>
      <dgm:t>
        <a:bodyPr/>
        <a:lstStyle/>
        <a:p>
          <a:endParaRPr lang="en-US"/>
        </a:p>
      </dgm:t>
    </dgm:pt>
    <dgm:pt modelId="{5540559C-58CA-48A0-B29C-1336ED468C4C}" type="parTrans" cxnId="{BFAE9BDA-FC6C-4E78-B9AC-B8F1610E9DF3}">
      <dgm:prSet/>
      <dgm:spPr/>
      <dgm:t>
        <a:bodyPr/>
        <a:lstStyle/>
        <a:p>
          <a:endParaRPr lang="en-US"/>
        </a:p>
      </dgm:t>
    </dgm:pt>
    <dgm:pt modelId="{6BFFCEAD-2185-4ED9-B8D1-65A8C83206B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Chế</a:t>
          </a:r>
          <a:r>
            <a:rPr lang="en-US" sz="2400" dirty="0" smtClean="0"/>
            <a:t> </a:t>
          </a:r>
          <a:r>
            <a:rPr lang="en-US" sz="2400" dirty="0" err="1" smtClean="0"/>
            <a:t>biến</a:t>
          </a:r>
          <a:r>
            <a:rPr lang="en-US" sz="2400" dirty="0" smtClean="0"/>
            <a:t>, </a:t>
          </a:r>
          <a:r>
            <a:rPr lang="en-US" sz="2400" dirty="0" err="1" smtClean="0"/>
            <a:t>dệt</a:t>
          </a:r>
          <a:r>
            <a:rPr lang="en-US" sz="2400" dirty="0" smtClean="0"/>
            <a:t> may</a:t>
          </a:r>
          <a:endParaRPr lang="en-US" sz="2400" dirty="0"/>
        </a:p>
      </dgm:t>
    </dgm:pt>
    <dgm:pt modelId="{BA153674-37A4-47C8-BBDD-0CF1F723DDCF}" type="parTrans" cxnId="{7B9EA135-3C13-4BF2-B9AE-17CF50DBB4EB}">
      <dgm:prSet/>
      <dgm:spPr/>
      <dgm:t>
        <a:bodyPr/>
        <a:lstStyle/>
        <a:p>
          <a:endParaRPr lang="en-US"/>
        </a:p>
      </dgm:t>
    </dgm:pt>
    <dgm:pt modelId="{9E95A93D-F1D2-4F6E-93F4-9F8BCC288FA5}" type="sibTrans" cxnId="{7B9EA135-3C13-4BF2-B9AE-17CF50DBB4EB}">
      <dgm:prSet/>
      <dgm:spPr/>
      <dgm:t>
        <a:bodyPr/>
        <a:lstStyle/>
        <a:p>
          <a:endParaRPr lang="en-US"/>
        </a:p>
      </dgm:t>
    </dgm:pt>
    <dgm:pt modelId="{4C06FC06-4C1A-4AEB-8C92-D5EFF1FE789E}" type="pres">
      <dgm:prSet presAssocID="{C2C3F241-CBDA-41C4-90D9-80A3A2C6CB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81CE5-4AFD-43BB-955E-F9031EB6EC82}" type="pres">
      <dgm:prSet presAssocID="{DF6580AF-CE0A-4F86-AB04-6824545D8CBE}" presName="comp" presStyleCnt="0"/>
      <dgm:spPr/>
      <dgm:t>
        <a:bodyPr/>
        <a:lstStyle/>
        <a:p>
          <a:endParaRPr lang="en-US"/>
        </a:p>
      </dgm:t>
    </dgm:pt>
    <dgm:pt modelId="{047703F3-CD45-4F0A-8CD8-BA2F4ACEB891}" type="pres">
      <dgm:prSet presAssocID="{DF6580AF-CE0A-4F86-AB04-6824545D8CBE}" presName="box" presStyleLbl="node1" presStyleIdx="0" presStyleCnt="3" custScaleY="58026" custLinFactNeighborX="926" custLinFactNeighborY="-5420"/>
      <dgm:spPr/>
      <dgm:t>
        <a:bodyPr/>
        <a:lstStyle/>
        <a:p>
          <a:endParaRPr lang="en-US"/>
        </a:p>
      </dgm:t>
    </dgm:pt>
    <dgm:pt modelId="{A6A0617F-DACC-44C5-90BA-670992D7FD6F}" type="pres">
      <dgm:prSet presAssocID="{DF6580AF-CE0A-4F86-AB04-6824545D8CBE}" presName="img" presStyleLbl="fgImgPlace1" presStyleIdx="0" presStyleCnt="3" custScaleY="62520" custLinFactNeighborX="-3201" custLinFactNeighborY="-1620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2F3CA87A-4F13-41D9-94A9-7234414E92B1}" type="pres">
      <dgm:prSet presAssocID="{DF6580AF-CE0A-4F86-AB04-6824545D8CB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659F2-867B-425C-B5F9-4526D2788141}" type="pres">
      <dgm:prSet presAssocID="{625C3C65-A952-46B1-8A1F-CF250EC48956}" presName="spacer" presStyleCnt="0"/>
      <dgm:spPr/>
      <dgm:t>
        <a:bodyPr/>
        <a:lstStyle/>
        <a:p>
          <a:endParaRPr lang="en-US"/>
        </a:p>
      </dgm:t>
    </dgm:pt>
    <dgm:pt modelId="{D8C3DC18-F884-4768-9E08-888DFE57A0B9}" type="pres">
      <dgm:prSet presAssocID="{D9A90943-3160-4000-9863-A805998FE42D}" presName="comp" presStyleCnt="0"/>
      <dgm:spPr/>
      <dgm:t>
        <a:bodyPr/>
        <a:lstStyle/>
        <a:p>
          <a:endParaRPr lang="en-US"/>
        </a:p>
      </dgm:t>
    </dgm:pt>
    <dgm:pt modelId="{BE44EC35-2176-4712-BE7B-00ABD6561D31}" type="pres">
      <dgm:prSet presAssocID="{D9A90943-3160-4000-9863-A805998FE42D}" presName="box" presStyleLbl="node1" presStyleIdx="1" presStyleCnt="3" custScaleY="56566"/>
      <dgm:spPr/>
      <dgm:t>
        <a:bodyPr/>
        <a:lstStyle/>
        <a:p>
          <a:endParaRPr lang="en-US"/>
        </a:p>
      </dgm:t>
    </dgm:pt>
    <dgm:pt modelId="{D6D59A5C-9EB3-4430-B331-FEAA524C093E}" type="pres">
      <dgm:prSet presAssocID="{D9A90943-3160-4000-9863-A805998FE42D}" presName="img" presStyleLbl="fgImgPlace1" presStyleIdx="1" presStyleCnt="3" custScaleY="6071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98BA1EAF-C398-43A5-B29E-EF5287B291A9}" type="pres">
      <dgm:prSet presAssocID="{D9A90943-3160-4000-9863-A805998FE42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D78F0-14AB-4621-9AA0-82670D1C2E36}" type="pres">
      <dgm:prSet presAssocID="{0B085256-B3FA-4EC5-85B5-E8F796614B73}" presName="spacer" presStyleCnt="0"/>
      <dgm:spPr/>
      <dgm:t>
        <a:bodyPr/>
        <a:lstStyle/>
        <a:p>
          <a:endParaRPr lang="en-US"/>
        </a:p>
      </dgm:t>
    </dgm:pt>
    <dgm:pt modelId="{A9C9B9CD-D828-41A8-94C5-AD4B46807A15}" type="pres">
      <dgm:prSet presAssocID="{48668011-3BD6-45CE-BAEC-22FDF1383856}" presName="comp" presStyleCnt="0"/>
      <dgm:spPr/>
      <dgm:t>
        <a:bodyPr/>
        <a:lstStyle/>
        <a:p>
          <a:endParaRPr lang="en-US"/>
        </a:p>
      </dgm:t>
    </dgm:pt>
    <dgm:pt modelId="{7A9CD699-7A2F-4EE4-B496-42E9A4206EA2}" type="pres">
      <dgm:prSet presAssocID="{48668011-3BD6-45CE-BAEC-22FDF1383856}" presName="box" presStyleLbl="node1" presStyleIdx="2" presStyleCnt="3" custScaleY="54695" custLinFactNeighborX="-926" custLinFactNeighborY="-822"/>
      <dgm:spPr/>
      <dgm:t>
        <a:bodyPr/>
        <a:lstStyle/>
        <a:p>
          <a:endParaRPr lang="en-US"/>
        </a:p>
      </dgm:t>
    </dgm:pt>
    <dgm:pt modelId="{B03AAFA9-A9D9-4055-AEBB-2F2ED4C9C33C}" type="pres">
      <dgm:prSet presAssocID="{48668011-3BD6-45CE-BAEC-22FDF1383856}" presName="img" presStyleLbl="fgImgPlace1" presStyleIdx="2" presStyleCnt="3" custScaleY="61029" custLinFactNeighborX="-1302" custLinFactNeighborY="-2568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6D846003-0BE6-4E10-BC0D-497EDFE07305}" type="pres">
      <dgm:prSet presAssocID="{48668011-3BD6-45CE-BAEC-22FDF138385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92B5C-E6E8-4271-925C-91416E727030}" type="presOf" srcId="{B8CCD10D-F7F6-461B-91C8-75CF5869B9C5}" destId="{2F3CA87A-4F13-41D9-94A9-7234414E92B1}" srcOrd="1" destOrd="2" presId="urn:microsoft.com/office/officeart/2005/8/layout/vList4"/>
    <dgm:cxn modelId="{9930F221-80FA-4301-8359-4CCB11973D86}" srcId="{DF6580AF-CE0A-4F86-AB04-6824545D8CBE}" destId="{B8CCD10D-F7F6-461B-91C8-75CF5869B9C5}" srcOrd="1" destOrd="0" parTransId="{98758694-0A27-4674-AAF2-194C02F7D2D3}" sibTransId="{3FA530F1-B5E8-4941-8160-FC0AFC2BA55A}"/>
    <dgm:cxn modelId="{A9A2DEBF-20F1-4DEE-871A-3DB2358E3CF9}" type="presOf" srcId="{48668011-3BD6-45CE-BAEC-22FDF1383856}" destId="{6D846003-0BE6-4E10-BC0D-497EDFE07305}" srcOrd="1" destOrd="0" presId="urn:microsoft.com/office/officeart/2005/8/layout/vList4"/>
    <dgm:cxn modelId="{5F2C9BC3-C2A9-4586-A055-5F703286C9CF}" type="presOf" srcId="{48668011-3BD6-45CE-BAEC-22FDF1383856}" destId="{7A9CD699-7A2F-4EE4-B496-42E9A4206EA2}" srcOrd="0" destOrd="0" presId="urn:microsoft.com/office/officeart/2005/8/layout/vList4"/>
    <dgm:cxn modelId="{3AA64589-90DA-4687-93EB-329143D03177}" type="presOf" srcId="{6A149D63-18B4-4D25-8832-0924C364EA0B}" destId="{6D846003-0BE6-4E10-BC0D-497EDFE07305}" srcOrd="1" destOrd="2" presId="urn:microsoft.com/office/officeart/2005/8/layout/vList4"/>
    <dgm:cxn modelId="{B47666ED-6517-4DF7-AD71-84B4DB4EE413}" type="presOf" srcId="{F0B89F46-9A3C-46B4-B6D9-21BA4D1186DE}" destId="{BE44EC35-2176-4712-BE7B-00ABD6561D31}" srcOrd="0" destOrd="1" presId="urn:microsoft.com/office/officeart/2005/8/layout/vList4"/>
    <dgm:cxn modelId="{2152CDFE-73F8-484C-AC5B-C11A8C38AF70}" type="presOf" srcId="{DF6580AF-CE0A-4F86-AB04-6824545D8CBE}" destId="{047703F3-CD45-4F0A-8CD8-BA2F4ACEB891}" srcOrd="0" destOrd="0" presId="urn:microsoft.com/office/officeart/2005/8/layout/vList4"/>
    <dgm:cxn modelId="{0195EA17-8313-4839-B186-B2F0B03287F8}" type="presOf" srcId="{D9A90943-3160-4000-9863-A805998FE42D}" destId="{98BA1EAF-C398-43A5-B29E-EF5287B291A9}" srcOrd="1" destOrd="0" presId="urn:microsoft.com/office/officeart/2005/8/layout/vList4"/>
    <dgm:cxn modelId="{C8DFB6E1-C66D-4E0B-A6BC-5527A98AF08F}" type="presOf" srcId="{6A149D63-18B4-4D25-8832-0924C364EA0B}" destId="{7A9CD699-7A2F-4EE4-B496-42E9A4206EA2}" srcOrd="0" destOrd="2" presId="urn:microsoft.com/office/officeart/2005/8/layout/vList4"/>
    <dgm:cxn modelId="{E91597BB-7FB0-434E-AC84-0F1F2F8C2B5B}" type="presOf" srcId="{B8CCD10D-F7F6-461B-91C8-75CF5869B9C5}" destId="{047703F3-CD45-4F0A-8CD8-BA2F4ACEB891}" srcOrd="0" destOrd="2" presId="urn:microsoft.com/office/officeart/2005/8/layout/vList4"/>
    <dgm:cxn modelId="{BFAE9BDA-FC6C-4E78-B9AC-B8F1610E9DF3}" srcId="{D9A90943-3160-4000-9863-A805998FE42D}" destId="{E0B8FD17-9EC4-4EB9-8D3F-B0C950CF066A}" srcOrd="2" destOrd="0" parTransId="{5540559C-58CA-48A0-B29C-1336ED468C4C}" sibTransId="{36D72C51-DE62-4850-AB09-AF0F7E0C1615}"/>
    <dgm:cxn modelId="{AD82A573-850F-4765-9537-DAB33C79D0DE}" srcId="{48668011-3BD6-45CE-BAEC-22FDF1383856}" destId="{6A149D63-18B4-4D25-8832-0924C364EA0B}" srcOrd="1" destOrd="0" parTransId="{8E4873A8-939E-446D-A9F0-8A4524A1B4A1}" sibTransId="{46FFD7BB-676A-4750-BAB5-91EC556571BB}"/>
    <dgm:cxn modelId="{7B9EA135-3C13-4BF2-B9AE-17CF50DBB4EB}" srcId="{D9A90943-3160-4000-9863-A805998FE42D}" destId="{6BFFCEAD-2185-4ED9-B8D1-65A8C83206B1}" srcOrd="1" destOrd="0" parTransId="{BA153674-37A4-47C8-BBDD-0CF1F723DDCF}" sibTransId="{9E95A93D-F1D2-4F6E-93F4-9F8BCC288FA5}"/>
    <dgm:cxn modelId="{4B511A8F-FADC-49E9-8883-4AFCB9B97FE1}" type="presOf" srcId="{B446B50D-D60B-4654-8DB6-BA97DEFFC69F}" destId="{7A9CD699-7A2F-4EE4-B496-42E9A4206EA2}" srcOrd="0" destOrd="1" presId="urn:microsoft.com/office/officeart/2005/8/layout/vList4"/>
    <dgm:cxn modelId="{A6365787-7B62-4093-8A42-F7A23B5A215E}" srcId="{C2C3F241-CBDA-41C4-90D9-80A3A2C6CBE1}" destId="{DF6580AF-CE0A-4F86-AB04-6824545D8CBE}" srcOrd="0" destOrd="0" parTransId="{813641FD-C827-4742-A409-654912101FEC}" sibTransId="{625C3C65-A952-46B1-8A1F-CF250EC48956}"/>
    <dgm:cxn modelId="{A782D147-0F24-4D49-9A66-096ECA9CB2D7}" type="presOf" srcId="{D9A90943-3160-4000-9863-A805998FE42D}" destId="{BE44EC35-2176-4712-BE7B-00ABD6561D31}" srcOrd="0" destOrd="0" presId="urn:microsoft.com/office/officeart/2005/8/layout/vList4"/>
    <dgm:cxn modelId="{64E73619-991A-4684-88DC-61BB9E721952}" type="presOf" srcId="{C2C3F241-CBDA-41C4-90D9-80A3A2C6CBE1}" destId="{4C06FC06-4C1A-4AEB-8C92-D5EFF1FE789E}" srcOrd="0" destOrd="0" presId="urn:microsoft.com/office/officeart/2005/8/layout/vList4"/>
    <dgm:cxn modelId="{02DAAA36-149A-4904-9AA1-4E83C3C66B28}" srcId="{48668011-3BD6-45CE-BAEC-22FDF1383856}" destId="{B446B50D-D60B-4654-8DB6-BA97DEFFC69F}" srcOrd="0" destOrd="0" parTransId="{A3D22231-7059-475E-BDC0-63AAC3CDF6AB}" sibTransId="{EF89DADC-FB79-4E1C-B256-44BFC2FB5682}"/>
    <dgm:cxn modelId="{3E22DC5B-746E-4A0E-86EE-AA5EDC29D880}" type="presOf" srcId="{D85CC741-1709-4E06-90A1-BAF291A4B4A0}" destId="{2F3CA87A-4F13-41D9-94A9-7234414E92B1}" srcOrd="1" destOrd="1" presId="urn:microsoft.com/office/officeart/2005/8/layout/vList4"/>
    <dgm:cxn modelId="{41F38ABE-A560-4C63-81FB-030797F36A2D}" type="presOf" srcId="{6BFFCEAD-2185-4ED9-B8D1-65A8C83206B1}" destId="{BE44EC35-2176-4712-BE7B-00ABD6561D31}" srcOrd="0" destOrd="2" presId="urn:microsoft.com/office/officeart/2005/8/layout/vList4"/>
    <dgm:cxn modelId="{2E50D0C5-A476-42D6-B29E-5AF177264711}" type="presOf" srcId="{D85CC741-1709-4E06-90A1-BAF291A4B4A0}" destId="{047703F3-CD45-4F0A-8CD8-BA2F4ACEB891}" srcOrd="0" destOrd="1" presId="urn:microsoft.com/office/officeart/2005/8/layout/vList4"/>
    <dgm:cxn modelId="{EA1FCB16-5FF9-406E-A2DE-9FCB1B25381A}" type="presOf" srcId="{B446B50D-D60B-4654-8DB6-BA97DEFFC69F}" destId="{6D846003-0BE6-4E10-BC0D-497EDFE07305}" srcOrd="1" destOrd="1" presId="urn:microsoft.com/office/officeart/2005/8/layout/vList4"/>
    <dgm:cxn modelId="{2D0B26F8-66C1-40BC-857C-64D3BAC48190}" type="presOf" srcId="{DF6580AF-CE0A-4F86-AB04-6824545D8CBE}" destId="{2F3CA87A-4F13-41D9-94A9-7234414E92B1}" srcOrd="1" destOrd="0" presId="urn:microsoft.com/office/officeart/2005/8/layout/vList4"/>
    <dgm:cxn modelId="{E4D27039-06E3-4837-98F3-DBE1C3D248E1}" srcId="{C2C3F241-CBDA-41C4-90D9-80A3A2C6CBE1}" destId="{D9A90943-3160-4000-9863-A805998FE42D}" srcOrd="1" destOrd="0" parTransId="{34F6060C-FA0F-4481-B56E-7FA2499DDF32}" sibTransId="{0B085256-B3FA-4EC5-85B5-E8F796614B73}"/>
    <dgm:cxn modelId="{2EB27AC7-81E4-4739-917A-F646255788CB}" srcId="{D9A90943-3160-4000-9863-A805998FE42D}" destId="{F0B89F46-9A3C-46B4-B6D9-21BA4D1186DE}" srcOrd="0" destOrd="0" parTransId="{B9D8F339-2F3D-422C-A07B-B8955C02B597}" sibTransId="{4547F7CB-1C71-4963-8CB9-39976E40B090}"/>
    <dgm:cxn modelId="{9EFA661D-BCDE-4B1E-A6A9-EAAC193E88FC}" type="presOf" srcId="{6BFFCEAD-2185-4ED9-B8D1-65A8C83206B1}" destId="{98BA1EAF-C398-43A5-B29E-EF5287B291A9}" srcOrd="1" destOrd="2" presId="urn:microsoft.com/office/officeart/2005/8/layout/vList4"/>
    <dgm:cxn modelId="{6DEFFD22-2011-413B-BC28-5B3A4C2D728D}" srcId="{DF6580AF-CE0A-4F86-AB04-6824545D8CBE}" destId="{D85CC741-1709-4E06-90A1-BAF291A4B4A0}" srcOrd="0" destOrd="0" parTransId="{12DCCFB0-FFAD-48E2-BFAB-2E875D40D3C9}" sibTransId="{79CB4E33-FB96-4BBE-A766-138FBA242AF7}"/>
    <dgm:cxn modelId="{CF13BF5B-FB18-40ED-B6A9-09BEA06C3D32}" type="presOf" srcId="{E0B8FD17-9EC4-4EB9-8D3F-B0C950CF066A}" destId="{98BA1EAF-C398-43A5-B29E-EF5287B291A9}" srcOrd="1" destOrd="3" presId="urn:microsoft.com/office/officeart/2005/8/layout/vList4"/>
    <dgm:cxn modelId="{ADE0092E-A4A4-40A0-B54E-8AEA9A44B8F5}" type="presOf" srcId="{E0B8FD17-9EC4-4EB9-8D3F-B0C950CF066A}" destId="{BE44EC35-2176-4712-BE7B-00ABD6561D31}" srcOrd="0" destOrd="3" presId="urn:microsoft.com/office/officeart/2005/8/layout/vList4"/>
    <dgm:cxn modelId="{224E3DCD-35CA-4901-877F-72111F5C4634}" srcId="{C2C3F241-CBDA-41C4-90D9-80A3A2C6CBE1}" destId="{48668011-3BD6-45CE-BAEC-22FDF1383856}" srcOrd="2" destOrd="0" parTransId="{E1EBB5DB-623A-4411-B9E0-BC24A96A65CB}" sibTransId="{6EA8D5E0-197F-4101-A695-CC3AF7087489}"/>
    <dgm:cxn modelId="{C2A54460-4CFC-4259-BEA9-0289DBF2CDA9}" type="presOf" srcId="{F0B89F46-9A3C-46B4-B6D9-21BA4D1186DE}" destId="{98BA1EAF-C398-43A5-B29E-EF5287B291A9}" srcOrd="1" destOrd="1" presId="urn:microsoft.com/office/officeart/2005/8/layout/vList4"/>
    <dgm:cxn modelId="{28876572-2B0F-4818-B289-81BF7E94152D}" type="presParOf" srcId="{4C06FC06-4C1A-4AEB-8C92-D5EFF1FE789E}" destId="{D7181CE5-4AFD-43BB-955E-F9031EB6EC82}" srcOrd="0" destOrd="0" presId="urn:microsoft.com/office/officeart/2005/8/layout/vList4"/>
    <dgm:cxn modelId="{C36B4E35-119D-4A37-8814-3192DA40A65E}" type="presParOf" srcId="{D7181CE5-4AFD-43BB-955E-F9031EB6EC82}" destId="{047703F3-CD45-4F0A-8CD8-BA2F4ACEB891}" srcOrd="0" destOrd="0" presId="urn:microsoft.com/office/officeart/2005/8/layout/vList4"/>
    <dgm:cxn modelId="{4CB60B67-1941-406D-A91F-527B6145D21D}" type="presParOf" srcId="{D7181CE5-4AFD-43BB-955E-F9031EB6EC82}" destId="{A6A0617F-DACC-44C5-90BA-670992D7FD6F}" srcOrd="1" destOrd="0" presId="urn:microsoft.com/office/officeart/2005/8/layout/vList4"/>
    <dgm:cxn modelId="{A6D91EF4-55D4-4E9B-8CF8-33D904FB6CF3}" type="presParOf" srcId="{D7181CE5-4AFD-43BB-955E-F9031EB6EC82}" destId="{2F3CA87A-4F13-41D9-94A9-7234414E92B1}" srcOrd="2" destOrd="0" presId="urn:microsoft.com/office/officeart/2005/8/layout/vList4"/>
    <dgm:cxn modelId="{3E172AE2-BB68-4FEF-B428-4D5898498EE3}" type="presParOf" srcId="{4C06FC06-4C1A-4AEB-8C92-D5EFF1FE789E}" destId="{1D0659F2-867B-425C-B5F9-4526D2788141}" srcOrd="1" destOrd="0" presId="urn:microsoft.com/office/officeart/2005/8/layout/vList4"/>
    <dgm:cxn modelId="{6F5A32F5-67E1-4081-A49E-D52030C58BFE}" type="presParOf" srcId="{4C06FC06-4C1A-4AEB-8C92-D5EFF1FE789E}" destId="{D8C3DC18-F884-4768-9E08-888DFE57A0B9}" srcOrd="2" destOrd="0" presId="urn:microsoft.com/office/officeart/2005/8/layout/vList4"/>
    <dgm:cxn modelId="{C77515E7-8F14-4F88-8DB2-EC70ABC012A0}" type="presParOf" srcId="{D8C3DC18-F884-4768-9E08-888DFE57A0B9}" destId="{BE44EC35-2176-4712-BE7B-00ABD6561D31}" srcOrd="0" destOrd="0" presId="urn:microsoft.com/office/officeart/2005/8/layout/vList4"/>
    <dgm:cxn modelId="{BD667B39-6E1F-440F-9B24-22C610D42BA9}" type="presParOf" srcId="{D8C3DC18-F884-4768-9E08-888DFE57A0B9}" destId="{D6D59A5C-9EB3-4430-B331-FEAA524C093E}" srcOrd="1" destOrd="0" presId="urn:microsoft.com/office/officeart/2005/8/layout/vList4"/>
    <dgm:cxn modelId="{D857D53E-741C-4753-9268-15BE1E94A309}" type="presParOf" srcId="{D8C3DC18-F884-4768-9E08-888DFE57A0B9}" destId="{98BA1EAF-C398-43A5-B29E-EF5287B291A9}" srcOrd="2" destOrd="0" presId="urn:microsoft.com/office/officeart/2005/8/layout/vList4"/>
    <dgm:cxn modelId="{55383EB0-7BC7-435E-9846-526426E721A4}" type="presParOf" srcId="{4C06FC06-4C1A-4AEB-8C92-D5EFF1FE789E}" destId="{39ED78F0-14AB-4621-9AA0-82670D1C2E36}" srcOrd="3" destOrd="0" presId="urn:microsoft.com/office/officeart/2005/8/layout/vList4"/>
    <dgm:cxn modelId="{432145EE-3AAE-48D5-9ABE-D1CDA47036F6}" type="presParOf" srcId="{4C06FC06-4C1A-4AEB-8C92-D5EFF1FE789E}" destId="{A9C9B9CD-D828-41A8-94C5-AD4B46807A15}" srcOrd="4" destOrd="0" presId="urn:microsoft.com/office/officeart/2005/8/layout/vList4"/>
    <dgm:cxn modelId="{E8492C3E-6A37-4CF6-AC01-8FF27BB159C4}" type="presParOf" srcId="{A9C9B9CD-D828-41A8-94C5-AD4B46807A15}" destId="{7A9CD699-7A2F-4EE4-B496-42E9A4206EA2}" srcOrd="0" destOrd="0" presId="urn:microsoft.com/office/officeart/2005/8/layout/vList4"/>
    <dgm:cxn modelId="{5D468ED8-EDE5-4284-9C86-BA30FDF18FBC}" type="presParOf" srcId="{A9C9B9CD-D828-41A8-94C5-AD4B46807A15}" destId="{B03AAFA9-A9D9-4055-AEBB-2F2ED4C9C33C}" srcOrd="1" destOrd="0" presId="urn:microsoft.com/office/officeart/2005/8/layout/vList4"/>
    <dgm:cxn modelId="{61D74589-CCC6-4E59-A4EB-DED3C16AAFD3}" type="presParOf" srcId="{A9C9B9CD-D828-41A8-94C5-AD4B46807A15}" destId="{6D846003-0BE6-4E10-BC0D-497EDFE073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48993-C442-4B3B-97B3-0E2C2943144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5323F6-B824-4C7F-9F34-FE928453B3C8}">
      <dgm:prSet phldrT="[Text]"/>
      <dgm:spPr/>
      <dgm:t>
        <a:bodyPr/>
        <a:lstStyle/>
        <a:p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gm:t>
    </dgm:pt>
    <dgm:pt modelId="{540135C5-B23E-4BF7-988D-B2A13FC16E44}" type="parTrans" cxnId="{0A5928DB-139C-4FB9-B1BC-2D12B8584C41}">
      <dgm:prSet/>
      <dgm:spPr/>
      <dgm:t>
        <a:bodyPr/>
        <a:lstStyle/>
        <a:p>
          <a:endParaRPr lang="en-US"/>
        </a:p>
      </dgm:t>
    </dgm:pt>
    <dgm:pt modelId="{97C6AD36-BC8A-4243-815A-DD20243500FE}" type="sibTrans" cxnId="{0A5928DB-139C-4FB9-B1BC-2D12B8584C41}">
      <dgm:prSet/>
      <dgm:spPr/>
      <dgm:t>
        <a:bodyPr/>
        <a:lstStyle/>
        <a:p>
          <a:endParaRPr lang="en-US"/>
        </a:p>
      </dgm:t>
    </dgm:pt>
    <dgm:pt modelId="{9B8F626E-EC1B-4EEC-BF3D-E0088F1B168C}">
      <dgm:prSet phldrT="[Text]"/>
      <dgm:spPr/>
      <dgm:t>
        <a:bodyPr/>
        <a:lstStyle/>
        <a:p>
          <a:r>
            <a:rPr lang="en-US" dirty="0" err="1" smtClean="0"/>
            <a:t>Trái</a:t>
          </a:r>
          <a:r>
            <a:rPr lang="en-US" dirty="0" smtClean="0"/>
            <a:t> </a:t>
          </a:r>
          <a:r>
            <a:rPr lang="en-US" dirty="0" err="1" smtClean="0"/>
            <a:t>cây</a:t>
          </a:r>
          <a:endParaRPr lang="en-US" dirty="0"/>
        </a:p>
      </dgm:t>
    </dgm:pt>
    <dgm:pt modelId="{D8878B9E-31E1-4AAC-9731-763413A7E457}" type="parTrans" cxnId="{77803990-DA82-45CD-9298-2328C969488A}">
      <dgm:prSet/>
      <dgm:spPr/>
      <dgm:t>
        <a:bodyPr/>
        <a:lstStyle/>
        <a:p>
          <a:endParaRPr lang="en-US"/>
        </a:p>
      </dgm:t>
    </dgm:pt>
    <dgm:pt modelId="{7C2DD29E-0A24-4E20-9AF6-303F1459FCB2}" type="sibTrans" cxnId="{77803990-DA82-45CD-9298-2328C969488A}">
      <dgm:prSet/>
      <dgm:spPr/>
      <dgm:t>
        <a:bodyPr/>
        <a:lstStyle/>
        <a:p>
          <a:endParaRPr lang="en-US"/>
        </a:p>
      </dgm:t>
    </dgm:pt>
    <dgm:pt modelId="{0725BEC0-867A-4FCB-BBB3-813BDDF9AEE0}">
      <dgm:prSet phldrT="[Text]"/>
      <dgm:spPr/>
      <dgm:t>
        <a:bodyPr/>
        <a:lstStyle/>
        <a:p>
          <a:r>
            <a:rPr lang="en-US" dirty="0" err="1" smtClean="0"/>
            <a:t>Hàng</a:t>
          </a:r>
          <a:r>
            <a:rPr lang="en-US" dirty="0" smtClean="0"/>
            <a:t> may </a:t>
          </a:r>
          <a:r>
            <a:rPr lang="en-US" dirty="0" err="1" smtClean="0"/>
            <a:t>mặc</a:t>
          </a:r>
          <a:endParaRPr lang="en-US" dirty="0"/>
        </a:p>
      </dgm:t>
    </dgm:pt>
    <dgm:pt modelId="{C42FBBFE-AAB1-4CE8-84C3-45A03182BF66}" type="parTrans" cxnId="{D974D430-E31A-41D1-8F89-A0671F711F2C}">
      <dgm:prSet/>
      <dgm:spPr/>
      <dgm:t>
        <a:bodyPr/>
        <a:lstStyle/>
        <a:p>
          <a:endParaRPr lang="en-US"/>
        </a:p>
      </dgm:t>
    </dgm:pt>
    <dgm:pt modelId="{2DEF9570-3F62-421D-B921-2A5AB3AFA306}" type="sibTrans" cxnId="{D974D430-E31A-41D1-8F89-A0671F711F2C}">
      <dgm:prSet/>
      <dgm:spPr/>
      <dgm:t>
        <a:bodyPr/>
        <a:lstStyle/>
        <a:p>
          <a:endParaRPr lang="en-US"/>
        </a:p>
      </dgm:t>
    </dgm:pt>
    <dgm:pt modelId="{7AFD3A01-C99E-4847-BA4C-F36F9C465944}">
      <dgm:prSet phldrT="[Text]"/>
      <dgm:spPr/>
      <dgm:t>
        <a:bodyPr/>
        <a:lstStyle/>
        <a:p>
          <a:r>
            <a:rPr lang="en-US" dirty="0" err="1" smtClean="0"/>
            <a:t>Sản</a:t>
          </a:r>
          <a:r>
            <a:rPr lang="en-US" dirty="0" smtClean="0"/>
            <a:t> </a:t>
          </a:r>
          <a:r>
            <a:rPr lang="en-US" dirty="0" err="1" smtClean="0"/>
            <a:t>xuất</a:t>
          </a:r>
          <a:r>
            <a:rPr lang="en-US" dirty="0" smtClean="0"/>
            <a:t> ô </a:t>
          </a:r>
          <a:r>
            <a:rPr lang="en-US" dirty="0" err="1" smtClean="0"/>
            <a:t>tô</a:t>
          </a:r>
          <a:endParaRPr lang="en-US" dirty="0"/>
        </a:p>
      </dgm:t>
    </dgm:pt>
    <dgm:pt modelId="{C43081D2-3C31-4A93-98AA-FCF4B4A942E2}" type="parTrans" cxnId="{2547ACC9-2163-40BE-81FB-A7BE10A2E65F}">
      <dgm:prSet/>
      <dgm:spPr/>
      <dgm:t>
        <a:bodyPr/>
        <a:lstStyle/>
        <a:p>
          <a:endParaRPr lang="en-US"/>
        </a:p>
      </dgm:t>
    </dgm:pt>
    <dgm:pt modelId="{EE39E47A-79D1-4765-BCF4-0C772235C99C}" type="sibTrans" cxnId="{2547ACC9-2163-40BE-81FB-A7BE10A2E65F}">
      <dgm:prSet/>
      <dgm:spPr/>
      <dgm:t>
        <a:bodyPr/>
        <a:lstStyle/>
        <a:p>
          <a:endParaRPr lang="en-US"/>
        </a:p>
      </dgm:t>
    </dgm:pt>
    <dgm:pt modelId="{1EB37ED8-6421-4004-AACA-361D043B7237}" type="pres">
      <dgm:prSet presAssocID="{96248993-C442-4B3B-97B3-0E2C29431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D98D0-6A22-44BA-B0CD-EE8184C3424A}" type="pres">
      <dgm:prSet presAssocID="{285323F6-B824-4C7F-9F34-FE928453B3C8}" presName="compNode" presStyleCnt="0"/>
      <dgm:spPr/>
    </dgm:pt>
    <dgm:pt modelId="{71D713FA-1AD2-4A32-9D44-E0991669254E}" type="pres">
      <dgm:prSet presAssocID="{285323F6-B824-4C7F-9F34-FE928453B3C8}" presName="pictRect" presStyleLbl="node1" presStyleIdx="0" presStyleCnt="4" custScaleX="172789" custScaleY="152223" custLinFactNeighborX="-9193" custLinFactNeighborY="89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4605BB1-E264-469F-BBEB-B766D78DA157}" type="pres">
      <dgm:prSet presAssocID="{285323F6-B824-4C7F-9F34-FE928453B3C8}" presName="textRect" presStyleLbl="revTx" presStyleIdx="0" presStyleCnt="4" custScaleY="74938" custLinFactNeighborX="-710" custLinFactNeighborY="4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5A394-722F-481C-9F8F-90C56A6115DB}" type="pres">
      <dgm:prSet presAssocID="{97C6AD36-BC8A-4243-815A-DD20243500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1F7F63-B964-4913-AA74-45DE91C72B0D}" type="pres">
      <dgm:prSet presAssocID="{9B8F626E-EC1B-4EEC-BF3D-E0088F1B168C}" presName="compNode" presStyleCnt="0"/>
      <dgm:spPr/>
    </dgm:pt>
    <dgm:pt modelId="{B2014EAD-FE5B-4FFC-9BFB-63B7F830683C}" type="pres">
      <dgm:prSet presAssocID="{9B8F626E-EC1B-4EEC-BF3D-E0088F1B168C}" presName="pictRect" presStyleLbl="node1" presStyleIdx="1" presStyleCnt="4" custScaleX="170665" custScaleY="151253" custLinFactNeighborX="-6064" custLinFactNeighborY="103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DBFD7DF-8BB8-4828-BE49-CAF86B75EE68}" type="pres">
      <dgm:prSet presAssocID="{9B8F626E-EC1B-4EEC-BF3D-E0088F1B168C}" presName="textRect" presStyleLbl="revTx" presStyleIdx="1" presStyleCnt="4" custLinFactNeighborX="-2930" custLinFactNeighborY="42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3F0CA-CA34-43A0-8EC0-D5E039200853}" type="pres">
      <dgm:prSet presAssocID="{7C2DD29E-0A24-4E20-9AF6-303F1459FC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C318CC-F048-4382-B5F2-EB572BE2A7AD}" type="pres">
      <dgm:prSet presAssocID="{0725BEC0-867A-4FCB-BBB3-813BDDF9AEE0}" presName="compNode" presStyleCnt="0"/>
      <dgm:spPr/>
    </dgm:pt>
    <dgm:pt modelId="{2AD7B703-F09C-4EDF-BBB0-A9C9BDD09F94}" type="pres">
      <dgm:prSet presAssocID="{0725BEC0-867A-4FCB-BBB3-813BDDF9AEE0}" presName="pictRect" presStyleLbl="node1" presStyleIdx="2" presStyleCnt="4" custScaleX="171202" custScaleY="153114" custLinFactNeighborX="-13086" custLinFactNeighborY="-46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6CD4DA3-3706-4BB2-8EF5-C9529EA67F18}" type="pres">
      <dgm:prSet presAssocID="{0725BEC0-867A-4FCB-BBB3-813BDDF9AEE0}" presName="textRect" presStyleLbl="revTx" presStyleIdx="2" presStyleCnt="4" custScaleY="59890" custLinFactNeighborX="-14999" custLinFactNeighborY="-2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76090-9182-4B26-AE15-B2AC8968547D}" type="pres">
      <dgm:prSet presAssocID="{2DEF9570-3F62-421D-B921-2A5AB3AFA3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D8E1A4-57A3-46E8-977E-9A41600F59E8}" type="pres">
      <dgm:prSet presAssocID="{7AFD3A01-C99E-4847-BA4C-F36F9C465944}" presName="compNode" presStyleCnt="0"/>
      <dgm:spPr/>
    </dgm:pt>
    <dgm:pt modelId="{99E59649-AAF9-4F2E-8864-CF70D4100B47}" type="pres">
      <dgm:prSet presAssocID="{7AFD3A01-C99E-4847-BA4C-F36F9C465944}" presName="pictRect" presStyleLbl="node1" presStyleIdx="3" presStyleCnt="4" custScaleX="167756" custScaleY="147507" custLinFactNeighborX="-3252" custLinFactNeighborY="-246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4194400-99B8-4A3E-B79B-040A496263BA}" type="pres">
      <dgm:prSet presAssocID="{7AFD3A01-C99E-4847-BA4C-F36F9C465944}" presName="textRect" presStyleLbl="revTx" presStyleIdx="3" presStyleCnt="4" custScaleY="66893" custLinFactNeighborX="2884" custLinFactNeighborY="19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875955-7550-40F1-93C6-EE81AB8B6135}" type="presOf" srcId="{96248993-C442-4B3B-97B3-0E2C2943144E}" destId="{1EB37ED8-6421-4004-AACA-361D043B7237}" srcOrd="0" destOrd="0" presId="urn:microsoft.com/office/officeart/2005/8/layout/pList1"/>
    <dgm:cxn modelId="{B0403C4B-859C-4BCA-A103-1E6EF1E5861D}" type="presOf" srcId="{0725BEC0-867A-4FCB-BBB3-813BDDF9AEE0}" destId="{56CD4DA3-3706-4BB2-8EF5-C9529EA67F18}" srcOrd="0" destOrd="0" presId="urn:microsoft.com/office/officeart/2005/8/layout/pList1"/>
    <dgm:cxn modelId="{CD5EE3B2-9984-4D69-A647-9098C2E1F5AE}" type="presOf" srcId="{2DEF9570-3F62-421D-B921-2A5AB3AFA306}" destId="{FCD76090-9182-4B26-AE15-B2AC8968547D}" srcOrd="0" destOrd="0" presId="urn:microsoft.com/office/officeart/2005/8/layout/pList1"/>
    <dgm:cxn modelId="{842AFECC-872E-49A8-9CEB-F9349711E30F}" type="presOf" srcId="{285323F6-B824-4C7F-9F34-FE928453B3C8}" destId="{B4605BB1-E264-469F-BBEB-B766D78DA157}" srcOrd="0" destOrd="0" presId="urn:microsoft.com/office/officeart/2005/8/layout/pList1"/>
    <dgm:cxn modelId="{BAE58045-B156-41CE-A0AF-1BAD827A84A1}" type="presOf" srcId="{9B8F626E-EC1B-4EEC-BF3D-E0088F1B168C}" destId="{3DBFD7DF-8BB8-4828-BE49-CAF86B75EE68}" srcOrd="0" destOrd="0" presId="urn:microsoft.com/office/officeart/2005/8/layout/pList1"/>
    <dgm:cxn modelId="{2547ACC9-2163-40BE-81FB-A7BE10A2E65F}" srcId="{96248993-C442-4B3B-97B3-0E2C2943144E}" destId="{7AFD3A01-C99E-4847-BA4C-F36F9C465944}" srcOrd="3" destOrd="0" parTransId="{C43081D2-3C31-4A93-98AA-FCF4B4A942E2}" sibTransId="{EE39E47A-79D1-4765-BCF4-0C772235C99C}"/>
    <dgm:cxn modelId="{77803990-DA82-45CD-9298-2328C969488A}" srcId="{96248993-C442-4B3B-97B3-0E2C2943144E}" destId="{9B8F626E-EC1B-4EEC-BF3D-E0088F1B168C}" srcOrd="1" destOrd="0" parTransId="{D8878B9E-31E1-4AAC-9731-763413A7E457}" sibTransId="{7C2DD29E-0A24-4E20-9AF6-303F1459FCB2}"/>
    <dgm:cxn modelId="{CD803104-6263-4317-8F58-B156E4AABEFE}" type="presOf" srcId="{97C6AD36-BC8A-4243-815A-DD20243500FE}" destId="{F635A394-722F-481C-9F8F-90C56A6115DB}" srcOrd="0" destOrd="0" presId="urn:microsoft.com/office/officeart/2005/8/layout/pList1"/>
    <dgm:cxn modelId="{B8EBFD76-2E90-46D0-8A4D-334A56A5DF07}" type="presOf" srcId="{7AFD3A01-C99E-4847-BA4C-F36F9C465944}" destId="{D4194400-99B8-4A3E-B79B-040A496263BA}" srcOrd="0" destOrd="0" presId="urn:microsoft.com/office/officeart/2005/8/layout/pList1"/>
    <dgm:cxn modelId="{0A5928DB-139C-4FB9-B1BC-2D12B8584C41}" srcId="{96248993-C442-4B3B-97B3-0E2C2943144E}" destId="{285323F6-B824-4C7F-9F34-FE928453B3C8}" srcOrd="0" destOrd="0" parTransId="{540135C5-B23E-4BF7-988D-B2A13FC16E44}" sibTransId="{97C6AD36-BC8A-4243-815A-DD20243500FE}"/>
    <dgm:cxn modelId="{D974D430-E31A-41D1-8F89-A0671F711F2C}" srcId="{96248993-C442-4B3B-97B3-0E2C2943144E}" destId="{0725BEC0-867A-4FCB-BBB3-813BDDF9AEE0}" srcOrd="2" destOrd="0" parTransId="{C42FBBFE-AAB1-4CE8-84C3-45A03182BF66}" sibTransId="{2DEF9570-3F62-421D-B921-2A5AB3AFA306}"/>
    <dgm:cxn modelId="{3AFED8D6-B7CA-4DED-A5F5-1D0421092EC9}" type="presOf" srcId="{7C2DD29E-0A24-4E20-9AF6-303F1459FCB2}" destId="{23E3F0CA-CA34-43A0-8EC0-D5E039200853}" srcOrd="0" destOrd="0" presId="urn:microsoft.com/office/officeart/2005/8/layout/pList1"/>
    <dgm:cxn modelId="{1FE163AA-0A4B-4018-830C-5BEFE48351AA}" type="presParOf" srcId="{1EB37ED8-6421-4004-AACA-361D043B7237}" destId="{8F3D98D0-6A22-44BA-B0CD-EE8184C3424A}" srcOrd="0" destOrd="0" presId="urn:microsoft.com/office/officeart/2005/8/layout/pList1"/>
    <dgm:cxn modelId="{7A1A6F1F-A1FC-4CF0-AFB4-761C2A06793C}" type="presParOf" srcId="{8F3D98D0-6A22-44BA-B0CD-EE8184C3424A}" destId="{71D713FA-1AD2-4A32-9D44-E0991669254E}" srcOrd="0" destOrd="0" presId="urn:microsoft.com/office/officeart/2005/8/layout/pList1"/>
    <dgm:cxn modelId="{13F690D7-BC02-4C1D-A7A0-A59BA31F569D}" type="presParOf" srcId="{8F3D98D0-6A22-44BA-B0CD-EE8184C3424A}" destId="{B4605BB1-E264-469F-BBEB-B766D78DA157}" srcOrd="1" destOrd="0" presId="urn:microsoft.com/office/officeart/2005/8/layout/pList1"/>
    <dgm:cxn modelId="{14FCD5B7-550D-40CD-8A34-B29B16EEED98}" type="presParOf" srcId="{1EB37ED8-6421-4004-AACA-361D043B7237}" destId="{F635A394-722F-481C-9F8F-90C56A6115DB}" srcOrd="1" destOrd="0" presId="urn:microsoft.com/office/officeart/2005/8/layout/pList1"/>
    <dgm:cxn modelId="{538A5F93-B9ED-4D8D-BA39-5FA7A2A12781}" type="presParOf" srcId="{1EB37ED8-6421-4004-AACA-361D043B7237}" destId="{561F7F63-B964-4913-AA74-45DE91C72B0D}" srcOrd="2" destOrd="0" presId="urn:microsoft.com/office/officeart/2005/8/layout/pList1"/>
    <dgm:cxn modelId="{7FAF20C6-3E32-431F-823F-1876549B4D2A}" type="presParOf" srcId="{561F7F63-B964-4913-AA74-45DE91C72B0D}" destId="{B2014EAD-FE5B-4FFC-9BFB-63B7F830683C}" srcOrd="0" destOrd="0" presId="urn:microsoft.com/office/officeart/2005/8/layout/pList1"/>
    <dgm:cxn modelId="{21E7045F-930A-487D-B6B6-C2E07436E13C}" type="presParOf" srcId="{561F7F63-B964-4913-AA74-45DE91C72B0D}" destId="{3DBFD7DF-8BB8-4828-BE49-CAF86B75EE68}" srcOrd="1" destOrd="0" presId="urn:microsoft.com/office/officeart/2005/8/layout/pList1"/>
    <dgm:cxn modelId="{05FACE24-9606-4193-AFD4-579A11848453}" type="presParOf" srcId="{1EB37ED8-6421-4004-AACA-361D043B7237}" destId="{23E3F0CA-CA34-43A0-8EC0-D5E039200853}" srcOrd="3" destOrd="0" presId="urn:microsoft.com/office/officeart/2005/8/layout/pList1"/>
    <dgm:cxn modelId="{67FB3CC8-F5FF-40F8-A31C-2E211996E31B}" type="presParOf" srcId="{1EB37ED8-6421-4004-AACA-361D043B7237}" destId="{DBC318CC-F048-4382-B5F2-EB572BE2A7AD}" srcOrd="4" destOrd="0" presId="urn:microsoft.com/office/officeart/2005/8/layout/pList1"/>
    <dgm:cxn modelId="{9E482EB0-8FEF-4B5B-9186-1868C6FB79FE}" type="presParOf" srcId="{DBC318CC-F048-4382-B5F2-EB572BE2A7AD}" destId="{2AD7B703-F09C-4EDF-BBB0-A9C9BDD09F94}" srcOrd="0" destOrd="0" presId="urn:microsoft.com/office/officeart/2005/8/layout/pList1"/>
    <dgm:cxn modelId="{82CBE173-78A3-4943-8105-CCC22097F4F9}" type="presParOf" srcId="{DBC318CC-F048-4382-B5F2-EB572BE2A7AD}" destId="{56CD4DA3-3706-4BB2-8EF5-C9529EA67F18}" srcOrd="1" destOrd="0" presId="urn:microsoft.com/office/officeart/2005/8/layout/pList1"/>
    <dgm:cxn modelId="{B428D94C-85E6-4C33-A61A-109053C48C13}" type="presParOf" srcId="{1EB37ED8-6421-4004-AACA-361D043B7237}" destId="{FCD76090-9182-4B26-AE15-B2AC8968547D}" srcOrd="5" destOrd="0" presId="urn:microsoft.com/office/officeart/2005/8/layout/pList1"/>
    <dgm:cxn modelId="{FDC8060E-3923-4C39-A5B0-5A34C75B638E}" type="presParOf" srcId="{1EB37ED8-6421-4004-AACA-361D043B7237}" destId="{D2D8E1A4-57A3-46E8-977E-9A41600F59E8}" srcOrd="6" destOrd="0" presId="urn:microsoft.com/office/officeart/2005/8/layout/pList1"/>
    <dgm:cxn modelId="{DFA04B73-481D-4B58-A0D1-BEAAD76BB542}" type="presParOf" srcId="{D2D8E1A4-57A3-46E8-977E-9A41600F59E8}" destId="{99E59649-AAF9-4F2E-8864-CF70D4100B47}" srcOrd="0" destOrd="0" presId="urn:microsoft.com/office/officeart/2005/8/layout/pList1"/>
    <dgm:cxn modelId="{750E40D4-22D0-4BFE-8AB1-7135ECA22C1B}" type="presParOf" srcId="{D2D8E1A4-57A3-46E8-977E-9A41600F59E8}" destId="{D4194400-99B8-4A3E-B79B-040A496263B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03F3-CD45-4F0A-8CD8-BA2F4ACEB891}">
      <dsp:nvSpPr>
        <dsp:cNvPr id="0" name=""/>
        <dsp:cNvSpPr/>
      </dsp:nvSpPr>
      <dsp:spPr>
        <a:xfrm>
          <a:off x="0" y="0"/>
          <a:ext cx="8229600" cy="15741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Nông</a:t>
          </a:r>
          <a:r>
            <a:rPr lang="en-US" sz="2800" i="1" kern="1200" dirty="0" smtClean="0"/>
            <a:t> </a:t>
          </a:r>
          <a:r>
            <a:rPr lang="en-US" sz="2800" i="1" kern="1200" dirty="0" err="1" smtClean="0"/>
            <a:t>nghiệp</a:t>
          </a:r>
          <a:endParaRPr lang="en-US" sz="2800" i="1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Sản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xuất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lúa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gạo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Trồng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cây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công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nghiệp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nhiệt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đới</a:t>
          </a:r>
          <a:endParaRPr lang="en-US" sz="2400" kern="1200" dirty="0"/>
        </a:p>
      </dsp:txBody>
      <dsp:txXfrm>
        <a:off x="1917207" y="0"/>
        <a:ext cx="6312392" cy="1574173"/>
      </dsp:txXfrm>
    </dsp:sp>
    <dsp:sp modelId="{A6A0617F-DACC-44C5-90BA-670992D7FD6F}">
      <dsp:nvSpPr>
        <dsp:cNvPr id="0" name=""/>
        <dsp:cNvSpPr/>
      </dsp:nvSpPr>
      <dsp:spPr>
        <a:xfrm>
          <a:off x="218601" y="73491"/>
          <a:ext cx="1645920" cy="13568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BE44EC35-2176-4712-BE7B-00ABD6561D31}">
      <dsp:nvSpPr>
        <dsp:cNvPr id="0" name=""/>
        <dsp:cNvSpPr/>
      </dsp:nvSpPr>
      <dsp:spPr>
        <a:xfrm>
          <a:off x="0" y="1845460"/>
          <a:ext cx="8229600" cy="15345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Công</a:t>
          </a:r>
          <a:r>
            <a:rPr lang="en-US" sz="2800" i="1" kern="1200" dirty="0" smtClean="0"/>
            <a:t> </a:t>
          </a:r>
          <a:r>
            <a:rPr lang="en-US" sz="2800" i="1" kern="1200" dirty="0" err="1" smtClean="0"/>
            <a:t>nghiệp</a:t>
          </a:r>
          <a:endParaRPr lang="en-US" sz="28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Điện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lắp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ráp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cơ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khí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hóa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chất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Chế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biến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dệt</a:t>
          </a:r>
          <a:r>
            <a:rPr lang="en-US" sz="2400" kern="1200" dirty="0" smtClean="0"/>
            <a:t> may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1917207" y="1845460"/>
        <a:ext cx="6312392" cy="1534565"/>
      </dsp:txXfrm>
    </dsp:sp>
    <dsp:sp modelId="{D6D59A5C-9EB3-4430-B331-FEAA524C093E}">
      <dsp:nvSpPr>
        <dsp:cNvPr id="0" name=""/>
        <dsp:cNvSpPr/>
      </dsp:nvSpPr>
      <dsp:spPr>
        <a:xfrm>
          <a:off x="271287" y="1953937"/>
          <a:ext cx="1645920" cy="1317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7A9CD699-7A2F-4EE4-B496-42E9A4206EA2}">
      <dsp:nvSpPr>
        <dsp:cNvPr id="0" name=""/>
        <dsp:cNvSpPr/>
      </dsp:nvSpPr>
      <dsp:spPr>
        <a:xfrm>
          <a:off x="0" y="3629013"/>
          <a:ext cx="8229600" cy="14838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/>
            <a:t>Các</a:t>
          </a:r>
          <a:r>
            <a:rPr lang="en-US" sz="2800" i="1" kern="1200" dirty="0" smtClean="0"/>
            <a:t> </a:t>
          </a:r>
          <a:r>
            <a:rPr lang="en-US" sz="2800" i="1" kern="1200" dirty="0" err="1" smtClean="0"/>
            <a:t>ngành</a:t>
          </a:r>
          <a:r>
            <a:rPr lang="en-US" sz="2800" i="1" kern="1200" dirty="0" smtClean="0"/>
            <a:t> </a:t>
          </a:r>
          <a:r>
            <a:rPr lang="en-US" sz="2800" i="1" kern="1200" dirty="0" err="1" smtClean="0"/>
            <a:t>nghề</a:t>
          </a:r>
          <a:r>
            <a:rPr lang="en-US" sz="2800" i="1" kern="1200" dirty="0" smtClean="0"/>
            <a:t> </a:t>
          </a:r>
          <a:r>
            <a:rPr lang="en-US" sz="2800" i="1" kern="1200" dirty="0" err="1" smtClean="0"/>
            <a:t>khác</a:t>
          </a:r>
          <a:endParaRPr lang="en-US" sz="28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Khai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thác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khoáng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sản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Nuôi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trồng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thủy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hải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sản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Đánh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bắt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cá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1917207" y="3629013"/>
        <a:ext cx="6312392" cy="1483807"/>
      </dsp:txXfrm>
    </dsp:sp>
    <dsp:sp modelId="{B03AAFA9-A9D9-4055-AEBB-2F2ED4C9C33C}">
      <dsp:nvSpPr>
        <dsp:cNvPr id="0" name=""/>
        <dsp:cNvSpPr/>
      </dsp:nvSpPr>
      <dsp:spPr>
        <a:xfrm>
          <a:off x="249857" y="3675227"/>
          <a:ext cx="1645920" cy="1324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713FA-1AD2-4A32-9D44-E0991669254E}">
      <dsp:nvSpPr>
        <dsp:cNvPr id="0" name=""/>
        <dsp:cNvSpPr/>
      </dsp:nvSpPr>
      <dsp:spPr>
        <a:xfrm>
          <a:off x="184482" y="194605"/>
          <a:ext cx="3935959" cy="23890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05BB1-E264-469F-BBEB-B766D78DA157}">
      <dsp:nvSpPr>
        <dsp:cNvPr id="0" name=""/>
        <dsp:cNvSpPr/>
      </dsp:nvSpPr>
      <dsp:spPr>
        <a:xfrm>
          <a:off x="1206746" y="2491083"/>
          <a:ext cx="2277899" cy="63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Đồ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chơi</a:t>
          </a:r>
          <a:endParaRPr lang="en-US" sz="2400" kern="1200" dirty="0"/>
        </a:p>
      </dsp:txBody>
      <dsp:txXfrm>
        <a:off x="1206746" y="2491083"/>
        <a:ext cx="2277899" cy="633301"/>
      </dsp:txXfrm>
    </dsp:sp>
    <dsp:sp modelId="{B2014EAD-FE5B-4FFC-9BFB-63B7F830683C}">
      <dsp:nvSpPr>
        <dsp:cNvPr id="0" name=""/>
        <dsp:cNvSpPr/>
      </dsp:nvSpPr>
      <dsp:spPr>
        <a:xfrm>
          <a:off x="4419602" y="167433"/>
          <a:ext cx="3887576" cy="237387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D7DF-8BB8-4828-BE49-CAF86B75EE68}">
      <dsp:nvSpPr>
        <dsp:cNvPr id="0" name=""/>
        <dsp:cNvSpPr/>
      </dsp:nvSpPr>
      <dsp:spPr>
        <a:xfrm>
          <a:off x="5295830" y="2332230"/>
          <a:ext cx="2277899" cy="84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Trái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cây</a:t>
          </a:r>
          <a:endParaRPr lang="en-US" sz="2400" kern="1200" dirty="0"/>
        </a:p>
      </dsp:txBody>
      <dsp:txXfrm>
        <a:off x="5295830" y="2332230"/>
        <a:ext cx="2277899" cy="845100"/>
      </dsp:txXfrm>
    </dsp:sp>
    <dsp:sp modelId="{2AD7B703-F09C-4EDF-BBB0-A9C9BDD09F94}">
      <dsp:nvSpPr>
        <dsp:cNvPr id="0" name=""/>
        <dsp:cNvSpPr/>
      </dsp:nvSpPr>
      <dsp:spPr>
        <a:xfrm>
          <a:off x="147010" y="2976184"/>
          <a:ext cx="3899808" cy="240308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D4DA3-3706-4BB2-8EF5-C9529EA67F18}">
      <dsp:nvSpPr>
        <dsp:cNvPr id="0" name=""/>
        <dsp:cNvSpPr/>
      </dsp:nvSpPr>
      <dsp:spPr>
        <a:xfrm>
          <a:off x="914389" y="5181602"/>
          <a:ext cx="2277899" cy="50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Hàng</a:t>
          </a:r>
          <a:r>
            <a:rPr lang="en-US" sz="2400" kern="1200" dirty="0" smtClean="0"/>
            <a:t> may </a:t>
          </a:r>
          <a:r>
            <a:rPr lang="en-US" sz="2400" kern="1200" dirty="0" err="1" smtClean="0"/>
            <a:t>mặc</a:t>
          </a:r>
          <a:endParaRPr lang="en-US" sz="2400" kern="1200" dirty="0"/>
        </a:p>
      </dsp:txBody>
      <dsp:txXfrm>
        <a:off x="914389" y="5181602"/>
        <a:ext cx="2277899" cy="506130"/>
      </dsp:txXfrm>
    </dsp:sp>
    <dsp:sp modelId="{99E59649-AAF9-4F2E-8864-CF70D4100B47}">
      <dsp:nvSpPr>
        <dsp:cNvPr id="0" name=""/>
        <dsp:cNvSpPr/>
      </dsp:nvSpPr>
      <dsp:spPr>
        <a:xfrm>
          <a:off x="4498713" y="3017383"/>
          <a:ext cx="3821312" cy="231508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94400-99B8-4A3E-B79B-040A496263BA}">
      <dsp:nvSpPr>
        <dsp:cNvPr id="0" name=""/>
        <dsp:cNvSpPr/>
      </dsp:nvSpPr>
      <dsp:spPr>
        <a:xfrm>
          <a:off x="5410192" y="5149686"/>
          <a:ext cx="2277899" cy="565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Sản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xuất</a:t>
          </a:r>
          <a:r>
            <a:rPr lang="en-US" sz="2400" kern="1200" dirty="0" smtClean="0"/>
            <a:t> ô </a:t>
          </a:r>
          <a:r>
            <a:rPr lang="en-US" sz="2400" kern="1200" dirty="0" err="1" smtClean="0"/>
            <a:t>tô</a:t>
          </a:r>
          <a:endParaRPr lang="en-US" sz="2400" kern="1200" dirty="0"/>
        </a:p>
      </dsp:txBody>
      <dsp:txXfrm>
        <a:off x="5410192" y="5149686"/>
        <a:ext cx="2277899" cy="565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5A44-4E98-4442-B0F4-862CC31AF374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CCCCE-5000-4A44-B0B2-05FECCE30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8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0EE7-BB7F-4E11-9100-D43D2F41BDC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5C3B6-17AA-484F-A15F-CB5BE5B6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3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4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4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C3B6-17AA-484F-A15F-CB5BE5B657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6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0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358B-D9B0-4C15-8D1A-20526B058E27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66AB-9B72-4499-9E43-09DE7081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4" Type="http://schemas.openxmlformats.org/officeDocument/2006/relationships/image" Target="../media/image54.gi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7.gif"/><Relationship Id="rId5" Type="http://schemas.openxmlformats.org/officeDocument/2006/relationships/image" Target="../media/image58.gif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5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gif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4" Type="http://schemas.openxmlformats.org/officeDocument/2006/relationships/image" Target="../media/image7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gif"/><Relationship Id="rId3" Type="http://schemas.openxmlformats.org/officeDocument/2006/relationships/image" Target="../media/image8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4.gif"/><Relationship Id="rId5" Type="http://schemas.openxmlformats.org/officeDocument/2006/relationships/image" Target="../media/image85.gif"/><Relationship Id="rId6" Type="http://schemas.openxmlformats.org/officeDocument/2006/relationships/image" Target="../media/image86.png"/><Relationship Id="rId7" Type="http://schemas.openxmlformats.org/officeDocument/2006/relationships/image" Target="../media/image5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JP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105400" cy="775447"/>
          </a:xfrm>
        </p:spPr>
        <p:txBody>
          <a:bodyPr>
            <a:prstTxWarp prst="textWave1">
              <a:avLst>
                <a:gd name="adj1" fmla="val 7862"/>
                <a:gd name="adj2" fmla="val -790"/>
              </a:avLst>
            </a:prstTxWarp>
            <a:normAutofit/>
          </a:bodyPr>
          <a:lstStyle/>
          <a:p>
            <a:r>
              <a:rPr lang="vi-VN" sz="3600" dirty="0" smtClean="0"/>
              <a:t>Ôn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cũ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1219200"/>
          </a:xfrm>
        </p:spPr>
      </p:pic>
    </p:spTree>
    <p:extLst>
      <p:ext uri="{BB962C8B-B14F-4D97-AF65-F5344CB8AC3E}">
        <p14:creationId xmlns:p14="http://schemas.microsoft.com/office/powerpoint/2010/main" val="3559180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824"/>
            <a:ext cx="5535706" cy="49530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Khám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phá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đất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nước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Trung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Quốc</a:t>
            </a:r>
            <a:endParaRPr lang="en-US" sz="28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6400800" cy="62775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3447" y="1143000"/>
            <a:ext cx="2709581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i="1" dirty="0" smtClean="0"/>
              <a:t>- </a:t>
            </a:r>
            <a:r>
              <a:rPr lang="en-US" sz="2600" b="1" i="1" dirty="0" err="1" smtClean="0"/>
              <a:t>Chỉ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trên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lược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đồ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và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nêu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vị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trí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đất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nước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Trung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Quốc</a:t>
            </a:r>
            <a:endParaRPr lang="en-US" sz="2600" b="1" i="1" dirty="0" smtClean="0"/>
          </a:p>
          <a:p>
            <a:endParaRPr lang="en-US" sz="2400" dirty="0"/>
          </a:p>
        </p:txBody>
      </p:sp>
      <p:pic>
        <p:nvPicPr>
          <p:cNvPr id="4" name="Picture 3513"/>
          <p:cNvPicPr>
            <a:picLocks noChangeAspect="1" noChangeArrowheads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" y="68943"/>
            <a:ext cx="14141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7681" y="2286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- Cho </a:t>
            </a:r>
            <a:r>
              <a:rPr lang="en-US" sz="2400" b="1" i="1" dirty="0" err="1"/>
              <a:t>biết</a:t>
            </a:r>
            <a:r>
              <a:rPr lang="en-US" sz="2400" b="1" i="1" dirty="0"/>
              <a:t> </a:t>
            </a:r>
            <a:r>
              <a:rPr lang="en-US" sz="2400" b="1" i="1" dirty="0" err="1"/>
              <a:t>Trung</a:t>
            </a:r>
            <a:r>
              <a:rPr lang="en-US" sz="2400" b="1" i="1" dirty="0"/>
              <a:t> </a:t>
            </a:r>
            <a:r>
              <a:rPr lang="en-US" sz="2400" b="1" i="1" dirty="0" err="1"/>
              <a:t>Quốc</a:t>
            </a:r>
            <a:r>
              <a:rPr lang="en-US" sz="2400" b="1" i="1" dirty="0"/>
              <a:t> </a:t>
            </a:r>
            <a:r>
              <a:rPr lang="en-US" sz="2400" b="1" i="1" dirty="0" err="1"/>
              <a:t>thuộc</a:t>
            </a:r>
            <a:r>
              <a:rPr lang="en-US" sz="2400" b="1" i="1" dirty="0"/>
              <a:t> </a:t>
            </a:r>
            <a:r>
              <a:rPr lang="en-US" sz="2400" b="1" i="1" dirty="0" err="1"/>
              <a:t>khu</a:t>
            </a:r>
            <a:r>
              <a:rPr lang="en-US" sz="2400" b="1" i="1" dirty="0"/>
              <a:t> </a:t>
            </a:r>
            <a:r>
              <a:rPr lang="en-US" sz="2400" b="1" i="1" dirty="0" err="1"/>
              <a:t>vực</a:t>
            </a:r>
            <a:r>
              <a:rPr lang="en-US" sz="2400" b="1" i="1" dirty="0"/>
              <a:t> </a:t>
            </a:r>
            <a:r>
              <a:rPr lang="en-US" sz="2400" b="1" i="1" dirty="0" err="1"/>
              <a:t>nào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Châu</a:t>
            </a:r>
            <a:r>
              <a:rPr lang="en-US" sz="2400" b="1" i="1" dirty="0"/>
              <a:t> Á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80338" y="4328104"/>
            <a:ext cx="248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- </a:t>
            </a:r>
            <a:r>
              <a:rPr lang="en-US" sz="2400" b="1" i="1" dirty="0" err="1" smtClean="0"/>
              <a:t>Đọc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tên</a:t>
            </a:r>
            <a:r>
              <a:rPr lang="en-US" sz="2400" b="1" i="1" dirty="0"/>
              <a:t> </a:t>
            </a:r>
            <a:r>
              <a:rPr lang="en-US" sz="2400" b="1" i="1" dirty="0" err="1"/>
              <a:t>thủ</a:t>
            </a:r>
            <a:r>
              <a:rPr lang="en-US" sz="2400" b="1" i="1" dirty="0"/>
              <a:t> </a:t>
            </a:r>
            <a:r>
              <a:rPr lang="en-US" sz="2400" b="1" i="1" dirty="0" err="1"/>
              <a:t>đô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Trung</a:t>
            </a:r>
            <a:r>
              <a:rPr lang="en-US" sz="2400" b="1" i="1" dirty="0"/>
              <a:t> </a:t>
            </a:r>
            <a:r>
              <a:rPr lang="en-US" sz="2400" b="1" i="1" dirty="0" err="1"/>
              <a:t>Quốc</a:t>
            </a:r>
            <a:endParaRPr lang="en-US" sz="2400" b="1" i="1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88164" y="3497107"/>
            <a:ext cx="282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smtClean="0"/>
              <a:t>Á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88164" y="5232400"/>
            <a:ext cx="270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đô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6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83"/>
            <a:ext cx="4267200" cy="685800"/>
          </a:xfrm>
        </p:spPr>
        <p:txBody>
          <a:bodyPr>
            <a:noAutofit/>
          </a:bodyPr>
          <a:lstStyle/>
          <a:p>
            <a:r>
              <a:rPr lang="en-US" sz="3200" i="1" dirty="0" err="1" smtClean="0">
                <a:solidFill>
                  <a:srgbClr val="7030A0"/>
                </a:solidFill>
              </a:rPr>
              <a:t>Đọc</a:t>
            </a:r>
            <a:r>
              <a:rPr lang="en-US" sz="3200" i="1" dirty="0" smtClean="0">
                <a:solidFill>
                  <a:srgbClr val="7030A0"/>
                </a:solidFill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</a:rPr>
              <a:t>đoạn</a:t>
            </a:r>
            <a:r>
              <a:rPr lang="en-US" sz="3200" i="1" dirty="0" smtClean="0">
                <a:solidFill>
                  <a:srgbClr val="7030A0"/>
                </a:solidFill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</a:rPr>
              <a:t>thông</a:t>
            </a:r>
            <a:r>
              <a:rPr lang="en-US" sz="3200" i="1" dirty="0" smtClean="0">
                <a:solidFill>
                  <a:srgbClr val="7030A0"/>
                </a:solidFill>
              </a:rPr>
              <a:t> tin </a:t>
            </a:r>
            <a:r>
              <a:rPr lang="en-US" sz="3200" i="1" dirty="0" err="1" smtClean="0">
                <a:solidFill>
                  <a:srgbClr val="7030A0"/>
                </a:solidFill>
              </a:rPr>
              <a:t>sau</a:t>
            </a:r>
            <a:r>
              <a:rPr lang="en-US" sz="3200" i="1" dirty="0" smtClean="0">
                <a:solidFill>
                  <a:srgbClr val="7030A0"/>
                </a:solidFill>
              </a:rPr>
              <a:t>:</a:t>
            </a:r>
            <a:endParaRPr lang="en-US" sz="3200" i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1" y="0"/>
            <a:ext cx="3657600" cy="676275"/>
          </a:xfrm>
        </p:spPr>
      </p:pic>
      <p:sp>
        <p:nvSpPr>
          <p:cNvPr id="6" name="TextBox 5"/>
          <p:cNvSpPr txBox="1"/>
          <p:nvPr/>
        </p:nvSpPr>
        <p:spPr>
          <a:xfrm>
            <a:off x="0" y="699246"/>
            <a:ext cx="4572000" cy="52014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en-US" sz="2200" dirty="0" err="1" smtClean="0"/>
              <a:t>Trung</a:t>
            </a:r>
            <a:r>
              <a:rPr lang="en-US" sz="2200" dirty="0" smtClean="0"/>
              <a:t> </a:t>
            </a:r>
            <a:r>
              <a:rPr lang="en-US" sz="2200" dirty="0" err="1" smtClean="0"/>
              <a:t>Quốc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dân</a:t>
            </a:r>
            <a:r>
              <a:rPr lang="en-US" sz="2200" dirty="0" smtClean="0"/>
              <a:t> </a:t>
            </a:r>
            <a:r>
              <a:rPr lang="en-US" sz="2200" dirty="0" err="1" smtClean="0"/>
              <a:t>đông</a:t>
            </a:r>
            <a:r>
              <a:rPr lang="en-US" sz="2200" dirty="0" smtClean="0"/>
              <a:t> </a:t>
            </a:r>
            <a:r>
              <a:rPr lang="en-US" sz="2200" dirty="0" err="1" smtClean="0"/>
              <a:t>nhất</a:t>
            </a:r>
            <a:r>
              <a:rPr lang="en-US" sz="2200" dirty="0" smtClean="0"/>
              <a:t> </a:t>
            </a:r>
            <a:r>
              <a:rPr lang="en-US" sz="2200" dirty="0" err="1" smtClean="0"/>
              <a:t>thế</a:t>
            </a:r>
            <a:r>
              <a:rPr lang="en-US" sz="2200" dirty="0" smtClean="0"/>
              <a:t> </a:t>
            </a:r>
            <a:r>
              <a:rPr lang="en-US" sz="2200" dirty="0" err="1" smtClean="0"/>
              <a:t>giới</a:t>
            </a:r>
            <a:r>
              <a:rPr lang="en-US" sz="2200" dirty="0" smtClean="0"/>
              <a:t>. Con </a:t>
            </a:r>
            <a:r>
              <a:rPr lang="en-US" sz="2200" dirty="0" err="1" smtClean="0"/>
              <a:t>người</a:t>
            </a:r>
            <a:r>
              <a:rPr lang="en-US" sz="2200" dirty="0" smtClean="0"/>
              <a:t>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sống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xa</a:t>
            </a:r>
            <a:r>
              <a:rPr lang="en-US" sz="2200" dirty="0" smtClean="0"/>
              <a:t> </a:t>
            </a:r>
            <a:r>
              <a:rPr lang="en-US" sz="2200" dirty="0" err="1" smtClean="0"/>
              <a:t>xưa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đồng</a:t>
            </a:r>
            <a:r>
              <a:rPr lang="en-US" sz="2200" dirty="0" smtClean="0"/>
              <a:t>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</a:t>
            </a:r>
            <a:r>
              <a:rPr lang="en-US" sz="2200" dirty="0" err="1" smtClean="0"/>
              <a:t>châu</a:t>
            </a:r>
            <a:r>
              <a:rPr lang="en-US" sz="2200" dirty="0" smtClean="0"/>
              <a:t> </a:t>
            </a:r>
            <a:r>
              <a:rPr lang="en-US" sz="2200" dirty="0" err="1" smtClean="0"/>
              <a:t>thổ</a:t>
            </a:r>
            <a:r>
              <a:rPr lang="en-US" sz="2200" dirty="0" smtClean="0"/>
              <a:t> </a:t>
            </a:r>
            <a:r>
              <a:rPr lang="en-US" sz="2200" dirty="0" err="1" smtClean="0"/>
              <a:t>màu</a:t>
            </a:r>
            <a:r>
              <a:rPr lang="en-US" sz="2200" dirty="0" smtClean="0"/>
              <a:t> </a:t>
            </a:r>
            <a:r>
              <a:rPr lang="en-US" sz="2200" dirty="0" err="1" smtClean="0"/>
              <a:t>mỡ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miền</a:t>
            </a:r>
            <a:r>
              <a:rPr lang="en-US" sz="2200" dirty="0" smtClean="0"/>
              <a:t> </a:t>
            </a:r>
            <a:r>
              <a:rPr lang="en-US" sz="2200" dirty="0" err="1" smtClean="0"/>
              <a:t>Đông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nên</a:t>
            </a:r>
            <a:r>
              <a:rPr lang="en-US" sz="2200" dirty="0" smtClean="0"/>
              <a:t> </a:t>
            </a:r>
            <a:r>
              <a:rPr lang="en-US" sz="2200" dirty="0" err="1" smtClean="0"/>
              <a:t>nền</a:t>
            </a:r>
            <a:r>
              <a:rPr lang="en-US" sz="2200" dirty="0" smtClean="0"/>
              <a:t> </a:t>
            </a:r>
            <a:r>
              <a:rPr lang="en-US" sz="2200" dirty="0" err="1" smtClean="0"/>
              <a:t>văn</a:t>
            </a:r>
            <a:r>
              <a:rPr lang="en-US" sz="2200" dirty="0" smtClean="0"/>
              <a:t> minh </a:t>
            </a:r>
            <a:r>
              <a:rPr lang="en-US" sz="2200" dirty="0" err="1" smtClean="0"/>
              <a:t>Trung</a:t>
            </a:r>
            <a:r>
              <a:rPr lang="en-US" sz="2200" dirty="0" smtClean="0"/>
              <a:t> </a:t>
            </a:r>
            <a:r>
              <a:rPr lang="en-US" sz="2200" dirty="0" err="1" smtClean="0"/>
              <a:t>Hoa</a:t>
            </a:r>
            <a:r>
              <a:rPr lang="en-US" sz="2200" dirty="0" smtClean="0"/>
              <a:t> </a:t>
            </a:r>
            <a:r>
              <a:rPr lang="en-US" sz="2200" dirty="0" err="1" smtClean="0"/>
              <a:t>nổi</a:t>
            </a:r>
            <a:r>
              <a:rPr lang="en-US" sz="2200" dirty="0" smtClean="0"/>
              <a:t> </a:t>
            </a:r>
            <a:r>
              <a:rPr lang="en-US" sz="2200" dirty="0" err="1" smtClean="0"/>
              <a:t>tiếng</a:t>
            </a:r>
            <a:r>
              <a:rPr lang="en-US" sz="2200" dirty="0" smtClean="0"/>
              <a:t>. </a:t>
            </a:r>
            <a:r>
              <a:rPr lang="en-US" sz="2200" dirty="0" err="1" smtClean="0"/>
              <a:t>Miền</a:t>
            </a:r>
            <a:r>
              <a:rPr lang="en-US" sz="2200" dirty="0" smtClean="0"/>
              <a:t> </a:t>
            </a:r>
            <a:r>
              <a:rPr lang="en-US" sz="2200" dirty="0" err="1" smtClean="0"/>
              <a:t>Tây</a:t>
            </a:r>
            <a:r>
              <a:rPr lang="en-US" sz="2200" dirty="0" smtClean="0"/>
              <a:t> </a:t>
            </a:r>
            <a:r>
              <a:rPr lang="en-US" sz="2200" dirty="0" err="1" smtClean="0"/>
              <a:t>chủ</a:t>
            </a:r>
            <a:r>
              <a:rPr lang="en-US" sz="2200" dirty="0" smtClean="0"/>
              <a:t> </a:t>
            </a:r>
            <a:r>
              <a:rPr lang="en-US" sz="2200" dirty="0" err="1" smtClean="0"/>
              <a:t>yếu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núi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cao</a:t>
            </a:r>
            <a:r>
              <a:rPr lang="en-US" sz="2200" dirty="0" smtClean="0"/>
              <a:t> </a:t>
            </a:r>
            <a:r>
              <a:rPr lang="en-US" sz="2200" dirty="0" err="1" smtClean="0"/>
              <a:t>nguyên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khí</a:t>
            </a:r>
            <a:r>
              <a:rPr lang="en-US" sz="2200" dirty="0" smtClean="0"/>
              <a:t> </a:t>
            </a:r>
            <a:r>
              <a:rPr lang="en-US" sz="2200" dirty="0" err="1" smtClean="0"/>
              <a:t>hậu</a:t>
            </a:r>
            <a:r>
              <a:rPr lang="en-US" sz="2200" dirty="0" smtClean="0"/>
              <a:t> </a:t>
            </a:r>
            <a:r>
              <a:rPr lang="en-US" sz="2200" dirty="0" err="1" smtClean="0"/>
              <a:t>khắc</a:t>
            </a:r>
            <a:r>
              <a:rPr lang="en-US" sz="2200" dirty="0" smtClean="0"/>
              <a:t> </a:t>
            </a:r>
            <a:r>
              <a:rPr lang="en-US" sz="2200" dirty="0" err="1" smtClean="0"/>
              <a:t>nghiệt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 smtClean="0"/>
              <a:t>	</a:t>
            </a:r>
            <a:r>
              <a:rPr lang="en-US" sz="2200" dirty="0" err="1" smtClean="0"/>
              <a:t>Đất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</a:t>
            </a:r>
            <a:r>
              <a:rPr lang="en-US" sz="2200" dirty="0" err="1" smtClean="0"/>
              <a:t>Trung</a:t>
            </a:r>
            <a:r>
              <a:rPr lang="en-US" sz="2200" dirty="0" smtClean="0"/>
              <a:t> </a:t>
            </a:r>
            <a:r>
              <a:rPr lang="en-US" sz="2200" dirty="0" err="1" smtClean="0"/>
              <a:t>Quốc</a:t>
            </a:r>
            <a:r>
              <a:rPr lang="en-US" sz="2200" dirty="0" smtClean="0"/>
              <a:t>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nổi</a:t>
            </a:r>
            <a:r>
              <a:rPr lang="en-US" sz="2200" dirty="0" smtClean="0"/>
              <a:t> </a:t>
            </a:r>
            <a:r>
              <a:rPr lang="en-US" sz="2200" dirty="0" err="1" smtClean="0"/>
              <a:t>tiếng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lâu</a:t>
            </a:r>
            <a:r>
              <a:rPr lang="en-US" sz="2200" dirty="0" smtClean="0"/>
              <a:t> </a:t>
            </a:r>
            <a:r>
              <a:rPr lang="en-US" sz="2200" dirty="0" err="1" smtClean="0"/>
              <a:t>về</a:t>
            </a:r>
            <a:r>
              <a:rPr lang="en-US" sz="2200" dirty="0" smtClean="0"/>
              <a:t> </a:t>
            </a:r>
            <a:r>
              <a:rPr lang="en-US" sz="2200" dirty="0" err="1" smtClean="0"/>
              <a:t>tơ</a:t>
            </a:r>
            <a:r>
              <a:rPr lang="en-US" sz="2200" dirty="0" smtClean="0"/>
              <a:t> </a:t>
            </a:r>
            <a:r>
              <a:rPr lang="en-US" sz="2200" dirty="0" err="1" smtClean="0"/>
              <a:t>lụa</a:t>
            </a:r>
            <a:r>
              <a:rPr lang="en-US" sz="2200" dirty="0" smtClean="0"/>
              <a:t>, </a:t>
            </a:r>
            <a:r>
              <a:rPr lang="en-US" sz="2200" dirty="0" err="1" smtClean="0"/>
              <a:t>gốm</a:t>
            </a:r>
            <a:r>
              <a:rPr lang="en-US" sz="2200" dirty="0" smtClean="0"/>
              <a:t>, </a:t>
            </a:r>
            <a:r>
              <a:rPr lang="en-US" sz="2200" dirty="0" err="1" smtClean="0"/>
              <a:t>sứ</a:t>
            </a:r>
            <a:r>
              <a:rPr lang="en-US" sz="2200" dirty="0" smtClean="0"/>
              <a:t>, </a:t>
            </a:r>
            <a:r>
              <a:rPr lang="en-US" sz="2200" dirty="0" err="1" smtClean="0"/>
              <a:t>chè</a:t>
            </a:r>
            <a:r>
              <a:rPr lang="en-US" sz="2200" dirty="0" smtClean="0"/>
              <a:t>. </a:t>
            </a:r>
            <a:r>
              <a:rPr lang="en-US" sz="2200" dirty="0" err="1" smtClean="0"/>
              <a:t>Ngày</a:t>
            </a:r>
            <a:r>
              <a:rPr lang="en-US" sz="2200" dirty="0" smtClean="0"/>
              <a:t> nay, </a:t>
            </a:r>
            <a:r>
              <a:rPr lang="en-US" sz="2200" dirty="0" err="1" smtClean="0"/>
              <a:t>kinh</a:t>
            </a:r>
            <a:r>
              <a:rPr lang="en-US" sz="2200" dirty="0" smtClean="0"/>
              <a:t> </a:t>
            </a:r>
            <a:r>
              <a:rPr lang="en-US" sz="2200" dirty="0" err="1" smtClean="0"/>
              <a:t>tế</a:t>
            </a:r>
            <a:r>
              <a:rPr lang="en-US" sz="2200" dirty="0" smtClean="0"/>
              <a:t> </a:t>
            </a:r>
            <a:r>
              <a:rPr lang="en-US" sz="2200" dirty="0" err="1" smtClean="0"/>
              <a:t>đang</a:t>
            </a:r>
            <a:r>
              <a:rPr lang="en-US" sz="2200" dirty="0" smtClean="0"/>
              <a:t> </a:t>
            </a:r>
            <a:r>
              <a:rPr lang="en-US" sz="2200" dirty="0" err="1" smtClean="0"/>
              <a:t>phát</a:t>
            </a:r>
            <a:r>
              <a:rPr lang="en-US" sz="2200" dirty="0" smtClean="0"/>
              <a:t> </a:t>
            </a:r>
            <a:r>
              <a:rPr lang="en-US" sz="2200" dirty="0" err="1" smtClean="0"/>
              <a:t>triển</a:t>
            </a:r>
            <a:r>
              <a:rPr lang="en-US" sz="2200" dirty="0" smtClean="0"/>
              <a:t> </a:t>
            </a:r>
            <a:r>
              <a:rPr lang="en-US" sz="2200" dirty="0" err="1" smtClean="0"/>
              <a:t>mạnh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sản</a:t>
            </a:r>
            <a:r>
              <a:rPr lang="en-US" sz="2200" dirty="0" smtClean="0"/>
              <a:t> </a:t>
            </a:r>
            <a:r>
              <a:rPr lang="en-US" sz="2200" dirty="0" err="1" smtClean="0"/>
              <a:t>xuất</a:t>
            </a:r>
            <a:r>
              <a:rPr lang="en-US" sz="2200" dirty="0" smtClean="0"/>
              <a:t> </a:t>
            </a:r>
            <a:r>
              <a:rPr lang="en-US" sz="2200" dirty="0" err="1" smtClean="0"/>
              <a:t>nhiều</a:t>
            </a:r>
            <a:r>
              <a:rPr lang="en-US" sz="2200" dirty="0" smtClean="0"/>
              <a:t> </a:t>
            </a:r>
            <a:r>
              <a:rPr lang="en-US" sz="2200" dirty="0" err="1" smtClean="0"/>
              <a:t>máy</a:t>
            </a:r>
            <a:r>
              <a:rPr lang="en-US" sz="2200" dirty="0" smtClean="0"/>
              <a:t> </a:t>
            </a:r>
            <a:r>
              <a:rPr lang="en-US" sz="2200" dirty="0" err="1" smtClean="0"/>
              <a:t>móc</a:t>
            </a:r>
            <a:r>
              <a:rPr lang="en-US" sz="2200" dirty="0" smtClean="0"/>
              <a:t>, </a:t>
            </a:r>
            <a:r>
              <a:rPr lang="en-US" sz="2200" dirty="0" err="1" smtClean="0"/>
              <a:t>thiết</a:t>
            </a:r>
            <a:r>
              <a:rPr lang="en-US" sz="2200" dirty="0" smtClean="0"/>
              <a:t> </a:t>
            </a:r>
            <a:r>
              <a:rPr lang="en-US" sz="2200" dirty="0" err="1" smtClean="0"/>
              <a:t>bị</a:t>
            </a:r>
            <a:r>
              <a:rPr lang="en-US" sz="2200" dirty="0" smtClean="0"/>
              <a:t>. </a:t>
            </a:r>
            <a:r>
              <a:rPr lang="en-US" sz="2200" dirty="0" err="1" smtClean="0"/>
              <a:t>Hàng</a:t>
            </a:r>
            <a:r>
              <a:rPr lang="en-US" sz="2200" dirty="0" smtClean="0"/>
              <a:t> </a:t>
            </a:r>
            <a:r>
              <a:rPr lang="en-US" sz="2200" dirty="0" err="1" smtClean="0"/>
              <a:t>điện</a:t>
            </a:r>
            <a:r>
              <a:rPr lang="en-US" sz="2200" dirty="0" smtClean="0"/>
              <a:t> </a:t>
            </a:r>
            <a:r>
              <a:rPr lang="en-US" sz="2200" dirty="0" err="1" smtClean="0"/>
              <a:t>tử</a:t>
            </a:r>
            <a:r>
              <a:rPr lang="en-US" sz="2200" dirty="0" smtClean="0"/>
              <a:t>, ô </a:t>
            </a:r>
            <a:r>
              <a:rPr lang="en-US" sz="2200" dirty="0" err="1" smtClean="0"/>
              <a:t>tô</a:t>
            </a:r>
            <a:r>
              <a:rPr lang="en-US" sz="2200" dirty="0" smtClean="0"/>
              <a:t>, </a:t>
            </a:r>
            <a:r>
              <a:rPr lang="en-US" sz="2200" dirty="0" err="1" smtClean="0"/>
              <a:t>hàng</a:t>
            </a:r>
            <a:r>
              <a:rPr lang="en-US" sz="2200" dirty="0" smtClean="0"/>
              <a:t> may </a:t>
            </a:r>
            <a:r>
              <a:rPr lang="en-US" sz="2200" dirty="0" err="1" smtClean="0"/>
              <a:t>mặc</a:t>
            </a:r>
            <a:r>
              <a:rPr lang="en-US" sz="2200" dirty="0" smtClean="0"/>
              <a:t>, </a:t>
            </a:r>
            <a:r>
              <a:rPr lang="en-US" sz="2200" dirty="0" err="1" smtClean="0"/>
              <a:t>đồ</a:t>
            </a:r>
            <a:r>
              <a:rPr lang="en-US" sz="2200" dirty="0" smtClean="0"/>
              <a:t> </a:t>
            </a:r>
            <a:r>
              <a:rPr lang="en-US" sz="2200" dirty="0" err="1" smtClean="0"/>
              <a:t>chơi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Trung</a:t>
            </a:r>
            <a:r>
              <a:rPr lang="en-US" sz="2200" dirty="0" smtClean="0"/>
              <a:t> </a:t>
            </a:r>
            <a:r>
              <a:rPr lang="en-US" sz="2200" dirty="0" err="1" smtClean="0"/>
              <a:t>Quốc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xuất</a:t>
            </a:r>
            <a:r>
              <a:rPr lang="en-US" sz="2200" dirty="0" smtClean="0"/>
              <a:t> </a:t>
            </a:r>
            <a:r>
              <a:rPr lang="en-US" sz="2200" dirty="0" err="1" smtClean="0"/>
              <a:t>khẩu</a:t>
            </a:r>
            <a:r>
              <a:rPr lang="en-US" sz="2200" dirty="0" smtClean="0"/>
              <a:t> sang </a:t>
            </a:r>
            <a:r>
              <a:rPr lang="en-US" sz="2200" dirty="0" err="1" smtClean="0"/>
              <a:t>nhiều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200" dirty="0" err="1" smtClean="0"/>
              <a:t>thế</a:t>
            </a:r>
            <a:r>
              <a:rPr lang="en-US" sz="2200" dirty="0" smtClean="0"/>
              <a:t> </a:t>
            </a:r>
            <a:r>
              <a:rPr lang="en-US" sz="2200" dirty="0" err="1" smtClean="0"/>
              <a:t>giới</a:t>
            </a:r>
            <a:r>
              <a:rPr lang="en-US" sz="2200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799"/>
            <a:ext cx="4267200" cy="5214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6019800"/>
            <a:ext cx="8763000" cy="1005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 err="1" smtClean="0">
                <a:solidFill>
                  <a:srgbClr val="6600CC"/>
                </a:solidFill>
              </a:rPr>
              <a:t>Thảo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luận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nhóm</a:t>
            </a:r>
            <a:endParaRPr lang="en-US" sz="8800" dirty="0" smtClean="0">
              <a:solidFill>
                <a:srgbClr val="6600CC"/>
              </a:solidFill>
            </a:endParaRPr>
          </a:p>
          <a:p>
            <a:pPr algn="l"/>
            <a:r>
              <a:rPr lang="en-US" sz="8800" dirty="0" smtClean="0">
                <a:solidFill>
                  <a:srgbClr val="6600CC"/>
                </a:solidFill>
              </a:rPr>
              <a:t>- </a:t>
            </a:r>
            <a:r>
              <a:rPr lang="en-US" sz="8800" dirty="0" err="1" smtClean="0">
                <a:solidFill>
                  <a:srgbClr val="6600CC"/>
                </a:solidFill>
              </a:rPr>
              <a:t>Nêu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sự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khác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biệt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về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địa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hình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giữa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miền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Đông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và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miền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Tây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Trung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Quốc</a:t>
            </a:r>
            <a:r>
              <a:rPr lang="en-US" sz="8800" dirty="0" smtClean="0">
                <a:solidFill>
                  <a:srgbClr val="6600CC"/>
                </a:solidFill>
              </a:rPr>
              <a:t>?</a:t>
            </a:r>
          </a:p>
          <a:p>
            <a:pPr algn="l"/>
            <a:r>
              <a:rPr lang="en-US" sz="8800" dirty="0" smtClean="0">
                <a:solidFill>
                  <a:srgbClr val="6600CC"/>
                </a:solidFill>
              </a:rPr>
              <a:t>- </a:t>
            </a:r>
            <a:r>
              <a:rPr lang="en-US" sz="8800" dirty="0" err="1" smtClean="0">
                <a:solidFill>
                  <a:srgbClr val="6600CC"/>
                </a:solidFill>
              </a:rPr>
              <a:t>Kể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tên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một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số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sản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phẩm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nổi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tiếng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của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Trung</a:t>
            </a:r>
            <a:r>
              <a:rPr lang="en-US" sz="8800" dirty="0" smtClean="0">
                <a:solidFill>
                  <a:srgbClr val="6600CC"/>
                </a:solidFill>
              </a:rPr>
              <a:t> </a:t>
            </a:r>
            <a:r>
              <a:rPr lang="en-US" sz="8800" dirty="0" err="1" smtClean="0">
                <a:solidFill>
                  <a:srgbClr val="6600CC"/>
                </a:solidFill>
              </a:rPr>
              <a:t>Quốc</a:t>
            </a:r>
            <a:endParaRPr lang="en-US" sz="8800" dirty="0" smtClean="0">
              <a:solidFill>
                <a:srgbClr val="6600CC"/>
              </a:solidFill>
            </a:endParaRP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5410200"/>
            <a:ext cx="53788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609600"/>
            <a:ext cx="1304925" cy="18288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981200" cy="792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3833320"/>
              </p:ext>
            </p:extLst>
          </p:nvPr>
        </p:nvGraphicFramePr>
        <p:xfrm>
          <a:off x="152400" y="9906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2412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Một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số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sản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phẩm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của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Trung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Quốc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10400" cy="884238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Một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số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địa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điểm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du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lịch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nổi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tiếng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1748118" cy="990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74376"/>
            <a:ext cx="4343400" cy="499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4" y="1147481"/>
            <a:ext cx="4186238" cy="4997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269034"/>
            <a:ext cx="294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Vạn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6274405"/>
            <a:ext cx="28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35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106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199" y="3162300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Quảng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Thiên</a:t>
            </a:r>
            <a:r>
              <a:rPr lang="en-US" sz="2400" dirty="0" smtClean="0"/>
              <a:t> An </a:t>
            </a:r>
            <a:r>
              <a:rPr lang="en-US" sz="2400" dirty="0" err="1" smtClean="0"/>
              <a:t>Môn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49219" y="6396335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Cảng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mại</a:t>
            </a:r>
            <a:r>
              <a:rPr lang="en-US" sz="2400" dirty="0" smtClean="0"/>
              <a:t>: </a:t>
            </a:r>
            <a:r>
              <a:rPr lang="en-US" sz="2400" dirty="0" err="1" smtClean="0"/>
              <a:t>Hồng</a:t>
            </a:r>
            <a:r>
              <a:rPr lang="en-US" sz="2400" dirty="0" smtClean="0"/>
              <a:t> </a:t>
            </a:r>
            <a:r>
              <a:rPr lang="en-US" sz="2400" dirty="0" err="1" smtClean="0"/>
              <a:t>Kông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1" y="3594936"/>
            <a:ext cx="8556179" cy="28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412"/>
            <a:ext cx="7391400" cy="6731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chemeClr val="accent3"/>
                </a:solidFill>
              </a:rPr>
              <a:t>Tìm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hiểu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hai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nước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Lào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và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Campuchia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1"/>
            <a:ext cx="8910794" cy="5232736"/>
          </a:xfrm>
        </p:spPr>
      </p:pic>
      <p:sp>
        <p:nvSpPr>
          <p:cNvPr id="10" name="TextBox 9"/>
          <p:cNvSpPr txBox="1"/>
          <p:nvPr/>
        </p:nvSpPr>
        <p:spPr>
          <a:xfrm>
            <a:off x="67235" y="5849034"/>
            <a:ext cx="6562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i="1" dirty="0" err="1" smtClean="0"/>
              <a:t>Chỉ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trên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lược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đồ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nêu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vị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trí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hai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nước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Lào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Campuchia</a:t>
            </a:r>
            <a:endParaRPr lang="en-US" sz="2000" b="1" i="1" dirty="0" smtClean="0"/>
          </a:p>
          <a:p>
            <a:pPr marL="285750" indent="-285750">
              <a:buFontTx/>
              <a:buChar char="-"/>
            </a:pPr>
            <a:r>
              <a:rPr lang="en-US" sz="2000" b="1" i="1" dirty="0" smtClean="0"/>
              <a:t>Cho </a:t>
            </a:r>
            <a:r>
              <a:rPr lang="en-US" sz="2000" b="1" i="1" dirty="0" err="1" smtClean="0"/>
              <a:t>biết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Lào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Campuchia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thuộc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khu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vực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nào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của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châu</a:t>
            </a:r>
            <a:r>
              <a:rPr lang="en-US" sz="2000" b="1" i="1" dirty="0" smtClean="0"/>
              <a:t> Á</a:t>
            </a:r>
          </a:p>
          <a:p>
            <a:pPr marL="285750" indent="-285750">
              <a:buFontTx/>
              <a:buChar char="-"/>
            </a:pPr>
            <a:r>
              <a:rPr lang="en-US" sz="2000" b="1" i="1" dirty="0" err="1" smtClean="0"/>
              <a:t>Đọc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tên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thủ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đô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của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Lào</a:t>
            </a:r>
            <a:r>
              <a:rPr lang="en-US" sz="2000" b="1" i="1" dirty="0" err="1"/>
              <a:t>,</a:t>
            </a:r>
            <a:r>
              <a:rPr lang="en-US" sz="2000" b="1" i="1" dirty="0" err="1" smtClean="0"/>
              <a:t>Campuchia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6095255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Đông</a:t>
            </a:r>
            <a:r>
              <a:rPr lang="en-US" sz="2000" dirty="0" smtClean="0"/>
              <a:t> Nam Á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56767" y="6457890"/>
            <a:ext cx="496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Lào</a:t>
            </a:r>
            <a:r>
              <a:rPr lang="en-US" sz="2000" dirty="0" smtClean="0"/>
              <a:t>: </a:t>
            </a:r>
            <a:r>
              <a:rPr lang="en-US" sz="2000" dirty="0" err="1" smtClean="0"/>
              <a:t>Viêng</a:t>
            </a:r>
            <a:r>
              <a:rPr lang="en-US" sz="2000" dirty="0" smtClean="0"/>
              <a:t> </a:t>
            </a:r>
            <a:r>
              <a:rPr lang="en-US" sz="2000" dirty="0" err="1" smtClean="0"/>
              <a:t>Chăn</a:t>
            </a:r>
            <a:r>
              <a:rPr lang="en-US" sz="2000" dirty="0" smtClean="0"/>
              <a:t>; </a:t>
            </a:r>
            <a:r>
              <a:rPr lang="en-US" sz="2000" dirty="0" err="1" smtClean="0"/>
              <a:t>Campuchia</a:t>
            </a:r>
            <a:r>
              <a:rPr lang="en-US" sz="2000" dirty="0" smtClean="0"/>
              <a:t>: </a:t>
            </a:r>
            <a:r>
              <a:rPr lang="en-US" sz="2000" dirty="0" err="1" smtClean="0"/>
              <a:t>Phnôm</a:t>
            </a:r>
            <a:r>
              <a:rPr lang="en-US" sz="2000" dirty="0" smtClean="0"/>
              <a:t>- </a:t>
            </a:r>
            <a:r>
              <a:rPr lang="en-US" sz="2000" dirty="0" err="1" smtClean="0"/>
              <a:t>pênh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18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400800" cy="7159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Đọc</a:t>
            </a:r>
            <a:r>
              <a:rPr lang="en-US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bảng</a:t>
            </a:r>
            <a:r>
              <a:rPr lang="en-US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thông</a:t>
            </a:r>
            <a:r>
              <a:rPr lang="en-US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tin </a:t>
            </a:r>
            <a:r>
              <a:rPr lang="en-US" sz="36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sau</a:t>
            </a:r>
            <a:r>
              <a:rPr lang="en-US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br>
              <a:rPr lang="en-US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36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59538"/>
              </p:ext>
            </p:extLst>
          </p:nvPr>
        </p:nvGraphicFramePr>
        <p:xfrm>
          <a:off x="152400" y="838200"/>
          <a:ext cx="8839200" cy="49953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76400"/>
                <a:gridCol w="1905000"/>
                <a:gridCol w="2743200"/>
                <a:gridCol w="2514600"/>
              </a:tblGrid>
              <a:tr h="1615441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400" b="0" i="1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Giống</a:t>
                      </a:r>
                      <a:r>
                        <a:rPr lang="en-US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0" i="1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nhau</a:t>
                      </a:r>
                      <a:endParaRPr lang="en-US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r>
                        <a:rPr lang="en-US" sz="2200" dirty="0" smtClean="0"/>
                        <a:t>- </a:t>
                      </a:r>
                      <a:r>
                        <a:rPr lang="en-US" sz="2200" dirty="0" err="1" smtClean="0"/>
                        <a:t>Lào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Campuchia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nằm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trên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bán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đảo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Đông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Dương</a:t>
                      </a:r>
                      <a:r>
                        <a:rPr lang="en-US" sz="2200" baseline="0" dirty="0" smtClean="0"/>
                        <a:t>  </a:t>
                      </a:r>
                      <a:r>
                        <a:rPr lang="en-US" sz="2200" baseline="0" dirty="0" err="1" smtClean="0"/>
                        <a:t>của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Đông</a:t>
                      </a:r>
                      <a:r>
                        <a:rPr lang="en-US" sz="2200" baseline="0" dirty="0" smtClean="0"/>
                        <a:t> Nam Á. </a:t>
                      </a:r>
                    </a:p>
                    <a:p>
                      <a:r>
                        <a:rPr lang="en-US" sz="2200" baseline="0" dirty="0" smtClean="0"/>
                        <a:t>- </a:t>
                      </a:r>
                      <a:r>
                        <a:rPr lang="en-US" sz="2200" baseline="0" dirty="0" err="1" smtClean="0"/>
                        <a:t>Cả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hai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nước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đều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những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nước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nông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nghiệp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bước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đầu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phát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triển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công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nghiệp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chủ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yếu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khai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thác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khoáng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sản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chế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biến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thực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phẩm</a:t>
                      </a:r>
                      <a:endParaRPr lang="en-US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77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Khác</a:t>
                      </a:r>
                      <a:r>
                        <a:rPr lang="en-US" sz="2400" b="0" i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0" i="1" cap="none" spc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nhau</a:t>
                      </a:r>
                      <a:endParaRPr lang="en-US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Vị</a:t>
                      </a:r>
                      <a:r>
                        <a:rPr lang="en-US" sz="2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trí</a:t>
                      </a:r>
                      <a:endPara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Địa</a:t>
                      </a:r>
                      <a:r>
                        <a:rPr lang="en-US" sz="2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hình</a:t>
                      </a:r>
                      <a:endPara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Sản</a:t>
                      </a:r>
                      <a:r>
                        <a:rPr lang="en-US" sz="2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200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phẩm</a:t>
                      </a:r>
                      <a:r>
                        <a:rPr lang="en-US" sz="22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200" i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tiêu</a:t>
                      </a:r>
                      <a:r>
                        <a:rPr lang="en-US" sz="22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200" i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biểu</a:t>
                      </a:r>
                      <a:endParaRPr lang="en-US" sz="22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02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Lào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Không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giáp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biển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Phần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lớn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núi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cao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nguyên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Gỗ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quế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cánh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kiến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sa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nhân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lúa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gạo</a:t>
                      </a:r>
                      <a:endParaRPr lang="en-US" sz="2200" dirty="0"/>
                    </a:p>
                  </a:txBody>
                  <a:tcPr/>
                </a:tc>
              </a:tr>
              <a:tr h="10685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Campuchia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 smtClean="0"/>
                        <a:t>Giáp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biển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/>
                        <a:t>Chủ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yếu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đồng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bằng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dạng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lòng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chảo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trũng</a:t>
                      </a:r>
                      <a:r>
                        <a:rPr lang="en-US" sz="2200" baseline="0" dirty="0" smtClean="0"/>
                        <a:t>. </a:t>
                      </a:r>
                      <a:r>
                        <a:rPr lang="en-US" sz="2200" baseline="0" dirty="0" err="1" smtClean="0"/>
                        <a:t>Biển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Hồ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là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nơi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thấp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nhất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Lúa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gạo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cao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su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hồ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tiêu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đường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thốt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nốt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và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cá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nước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ngọt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99647" y="64008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133475" cy="64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012" y="5947201"/>
            <a:ext cx="6932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Hỏi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bạn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hoặc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thầy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những</a:t>
            </a:r>
            <a:r>
              <a:rPr lang="en-US" sz="2400" i="1" dirty="0"/>
              <a:t> </a:t>
            </a:r>
            <a:r>
              <a:rPr lang="en-US" sz="2400" i="1" dirty="0" err="1" smtClean="0"/>
              <a:t>gì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chưa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hiểu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</a:p>
          <a:p>
            <a:r>
              <a:rPr lang="en-US" sz="2400" i="1" dirty="0" err="1" smtClean="0"/>
              <a:t>đọc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bảng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tin: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82296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" y="0"/>
            <a:ext cx="6019800" cy="685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Một</a:t>
            </a:r>
            <a:r>
              <a:rPr lang="en-US" sz="32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số</a:t>
            </a:r>
            <a:r>
              <a:rPr lang="en-US" sz="32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điểm</a:t>
            </a:r>
            <a:r>
              <a:rPr lang="en-US" sz="32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đến</a:t>
            </a:r>
            <a:r>
              <a:rPr lang="en-US" sz="32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nổi</a:t>
            </a:r>
            <a:r>
              <a:rPr lang="en-US" sz="32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tiếng</a:t>
            </a:r>
            <a:r>
              <a:rPr lang="en-US" sz="32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 ở </a:t>
            </a:r>
            <a:r>
              <a:rPr lang="en-US" sz="3200" b="1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+mn-lt"/>
              </a:rPr>
              <a:t>Lào</a:t>
            </a:r>
            <a:endParaRPr lang="en-US" sz="3200" b="1" dirty="0">
              <a:ln w="50800"/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429000" cy="590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495800" cy="5474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6698" y="6160532"/>
            <a:ext cx="229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Chùa</a:t>
            </a:r>
            <a:r>
              <a:rPr lang="en-US" sz="2800" dirty="0" smtClean="0"/>
              <a:t> </a:t>
            </a:r>
            <a:r>
              <a:rPr lang="en-US" sz="2800" dirty="0" err="1" smtClean="0"/>
              <a:t>Phra</a:t>
            </a:r>
            <a:r>
              <a:rPr lang="en-US" sz="2800" dirty="0" smtClean="0"/>
              <a:t> </a:t>
            </a:r>
            <a:r>
              <a:rPr lang="en-US" sz="2800" dirty="0" err="1" smtClean="0"/>
              <a:t>Keo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962400" cy="5474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199" y="6154948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Núi</a:t>
            </a:r>
            <a:r>
              <a:rPr lang="en-US" sz="2800" dirty="0" smtClean="0"/>
              <a:t> </a:t>
            </a:r>
            <a:r>
              <a:rPr lang="en-US" sz="2800" dirty="0" err="1" smtClean="0"/>
              <a:t>Phousi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8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9" y="3464216"/>
            <a:ext cx="8769333" cy="3000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6171" y="6396335"/>
            <a:ext cx="464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</a:t>
            </a:r>
            <a:r>
              <a:rPr lang="en-US" sz="2400" dirty="0" err="1" smtClean="0"/>
              <a:t>olaven</a:t>
            </a:r>
            <a:r>
              <a:rPr lang="en-US" sz="2400" dirty="0" smtClean="0"/>
              <a:t> Plateau -  </a:t>
            </a:r>
            <a:r>
              <a:rPr lang="en-US" sz="2400" dirty="0" err="1" smtClean="0"/>
              <a:t>Thác</a:t>
            </a:r>
            <a:r>
              <a:rPr lang="en-US" sz="2400" dirty="0" smtClean="0"/>
              <a:t> </a:t>
            </a:r>
            <a:r>
              <a:rPr lang="en-US" sz="2400" dirty="0" err="1" smtClean="0"/>
              <a:t>voi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9" y="152399"/>
            <a:ext cx="8705679" cy="2779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273" y="2931030"/>
            <a:ext cx="591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That </a:t>
            </a:r>
            <a:r>
              <a:rPr lang="en-US" sz="2400" dirty="0" err="1" smtClean="0"/>
              <a:t>Luang</a:t>
            </a:r>
            <a:r>
              <a:rPr lang="en-US" sz="2400" dirty="0" smtClean="0"/>
              <a:t> – </a:t>
            </a:r>
            <a:r>
              <a:rPr lang="en-US" sz="2400" dirty="0" err="1" smtClean="0"/>
              <a:t>đền</a:t>
            </a:r>
            <a:r>
              <a:rPr lang="en-US" sz="2400" dirty="0" smtClean="0"/>
              <a:t>, </a:t>
            </a:r>
            <a:r>
              <a:rPr lang="en-US" sz="2400" dirty="0" err="1" smtClean="0"/>
              <a:t>đầm</a:t>
            </a:r>
            <a:r>
              <a:rPr lang="en-US" sz="2400" dirty="0" smtClean="0"/>
              <a:t> </a:t>
            </a:r>
            <a:r>
              <a:rPr lang="en-US" sz="2400" dirty="0" err="1" smtClean="0"/>
              <a:t>lầy</a:t>
            </a:r>
            <a:r>
              <a:rPr lang="en-US" sz="2400" dirty="0" smtClean="0"/>
              <a:t>,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trúc</a:t>
            </a:r>
            <a:r>
              <a:rPr lang="en-US" sz="2400" dirty="0" smtClean="0"/>
              <a:t> </a:t>
            </a:r>
            <a:r>
              <a:rPr lang="en-US" sz="2400" dirty="0" err="1" smtClean="0"/>
              <a:t>phật</a:t>
            </a:r>
            <a:r>
              <a:rPr lang="en-US" sz="2400" dirty="0" smtClean="0"/>
              <a:t> </a:t>
            </a:r>
            <a:r>
              <a:rPr lang="en-US" sz="2400" dirty="0" err="1" smtClean="0"/>
              <a:t>giáo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2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304800"/>
            <a:ext cx="7543800" cy="1143000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10: </a:t>
            </a:r>
            <a:r>
              <a:rPr lang="en-US" dirty="0" err="1" smtClean="0">
                <a:solidFill>
                  <a:srgbClr val="FF0000"/>
                </a:solidFill>
              </a:rPr>
              <a:t>Khu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Đông</a:t>
            </a:r>
            <a:r>
              <a:rPr lang="en-US" dirty="0" smtClean="0">
                <a:solidFill>
                  <a:srgbClr val="FF0000"/>
                </a:solidFill>
              </a:rPr>
              <a:t> Nam Á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giềng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Việt</a:t>
            </a:r>
            <a:r>
              <a:rPr lang="en-US" dirty="0" smtClean="0">
                <a:solidFill>
                  <a:srgbClr val="FF0000"/>
                </a:solidFill>
              </a:rPr>
              <a:t> Nam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1676400"/>
            <a:ext cx="2143125" cy="21431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4" y="1676400"/>
            <a:ext cx="3810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4048125"/>
            <a:ext cx="3276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4" y="4572000"/>
            <a:ext cx="38100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000"/>
                    </a14:imgEffect>
                    <a14:imgEffect>
                      <a14:brightnessContrast bright="30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7" y="-714935"/>
            <a:ext cx="1257300" cy="4782670"/>
          </a:xfrm>
          <a:prstGeom prst="rect">
            <a:avLst/>
          </a:prstGeom>
          <a:effectLst>
            <a:outerShdw blurRad="228600" dist="50800" dir="5400000" sx="101000" sy="101000" algn="ctr" rotWithShape="0">
              <a:srgbClr val="000000">
                <a:alpha val="1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8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867400"/>
            <a:ext cx="8229600" cy="868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/>
              <a:t>Luông-pha-băng</a:t>
            </a:r>
            <a:r>
              <a:rPr lang="en-US" sz="2400" dirty="0" smtClean="0"/>
              <a:t> –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phố</a:t>
            </a:r>
            <a:r>
              <a:rPr lang="en-US" sz="2400" dirty="0" smtClean="0"/>
              <a:t> </a:t>
            </a:r>
            <a:r>
              <a:rPr lang="en-US" sz="2400" dirty="0" err="1" smtClean="0"/>
              <a:t>quyến</a:t>
            </a:r>
            <a:r>
              <a:rPr lang="en-US" sz="2400" dirty="0" smtClean="0"/>
              <a:t> </a:t>
            </a:r>
            <a:r>
              <a:rPr lang="en-US" sz="2400" dirty="0" err="1" smtClean="0"/>
              <a:t>rũ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dirty="0" err="1" smtClean="0"/>
              <a:t>Đông</a:t>
            </a:r>
            <a:r>
              <a:rPr lang="en-US" sz="2400" dirty="0" smtClean="0"/>
              <a:t> Nam Á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0"/>
            <a:ext cx="7391400" cy="6397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Một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số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điểm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đến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nổi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tiếng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ở Cam-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pu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-chia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950" y="-152400"/>
            <a:ext cx="306705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" y="681149"/>
            <a:ext cx="4249057" cy="2671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277778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Đền</a:t>
            </a:r>
            <a:r>
              <a:rPr lang="en-US" sz="2400" dirty="0" smtClean="0"/>
              <a:t> </a:t>
            </a:r>
            <a:r>
              <a:rPr lang="en-US" sz="2400" dirty="0" err="1" smtClean="0"/>
              <a:t>Xiêm</a:t>
            </a:r>
            <a:r>
              <a:rPr lang="en-US" sz="2400" dirty="0" smtClean="0"/>
              <a:t> </a:t>
            </a:r>
            <a:r>
              <a:rPr lang="en-US" sz="2400" dirty="0" err="1" smtClean="0"/>
              <a:t>Riệp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1150"/>
            <a:ext cx="4224007" cy="2671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4116" y="3277778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Sihanoukville</a:t>
            </a:r>
            <a:r>
              <a:rPr lang="en-US" sz="2400" dirty="0" smtClean="0"/>
              <a:t> – </a:t>
            </a:r>
            <a:r>
              <a:rPr lang="en-US" sz="2400" dirty="0" err="1" smtClean="0"/>
              <a:t>bãi</a:t>
            </a:r>
            <a:r>
              <a:rPr lang="en-US" sz="2400" dirty="0" smtClean="0"/>
              <a:t> </a:t>
            </a:r>
            <a:r>
              <a:rPr lang="en-US" sz="2400" dirty="0" err="1" smtClean="0"/>
              <a:t>biển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1" y="3810000"/>
            <a:ext cx="8599889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4510" y="6287478"/>
            <a:ext cx="160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Naga world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472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419600" cy="5715000"/>
          </a:xfrm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389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Vườn</a:t>
            </a:r>
            <a:r>
              <a:rPr lang="en-US" sz="2800" dirty="0" smtClean="0"/>
              <a:t> </a:t>
            </a:r>
            <a:r>
              <a:rPr lang="en-US" sz="2800" dirty="0" err="1" smtClean="0"/>
              <a:t>quốc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– </a:t>
            </a:r>
            <a:r>
              <a:rPr lang="en-US" sz="2800" dirty="0" err="1" smtClean="0"/>
              <a:t>Virachey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4190999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8743" y="6164160"/>
            <a:ext cx="197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Đền</a:t>
            </a:r>
            <a:r>
              <a:rPr lang="en-US" sz="2800" dirty="0" smtClean="0"/>
              <a:t> </a:t>
            </a:r>
            <a:r>
              <a:rPr lang="en-US" sz="2800" dirty="0" err="1" smtClean="0"/>
              <a:t>Koh</a:t>
            </a:r>
            <a:r>
              <a:rPr lang="en-US" sz="2800" dirty="0" smtClean="0"/>
              <a:t> Ker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7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953000" cy="80803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vở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3886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600" dirty="0" err="1" smtClean="0"/>
              <a:t>Khu</a:t>
            </a:r>
            <a:r>
              <a:rPr lang="en-US" sz="2600" dirty="0" smtClean="0"/>
              <a:t> </a:t>
            </a:r>
            <a:r>
              <a:rPr lang="en-US" sz="2600" dirty="0" err="1" smtClean="0"/>
              <a:t>vực</a:t>
            </a:r>
            <a:r>
              <a:rPr lang="en-US" sz="2600" dirty="0" smtClean="0"/>
              <a:t> </a:t>
            </a:r>
            <a:r>
              <a:rPr lang="en-US" sz="2600" dirty="0" err="1" smtClean="0"/>
              <a:t>Đông</a:t>
            </a:r>
            <a:r>
              <a:rPr lang="en-US" sz="2600" dirty="0" smtClean="0"/>
              <a:t> Nam Á </a:t>
            </a:r>
            <a:r>
              <a:rPr lang="en-US" sz="2600" dirty="0" err="1" smtClean="0"/>
              <a:t>bao</a:t>
            </a:r>
            <a:r>
              <a:rPr lang="en-US" sz="2600" dirty="0" smtClean="0"/>
              <a:t> </a:t>
            </a:r>
            <a:r>
              <a:rPr lang="en-US" sz="2600" dirty="0" err="1" smtClean="0"/>
              <a:t>gồm</a:t>
            </a:r>
            <a:r>
              <a:rPr lang="en-US" sz="2600" dirty="0" smtClean="0"/>
              <a:t> </a:t>
            </a:r>
            <a:r>
              <a:rPr lang="en-US" sz="2600" dirty="0" err="1" smtClean="0"/>
              <a:t>bán</a:t>
            </a:r>
            <a:r>
              <a:rPr lang="en-US" sz="2600" dirty="0" smtClean="0"/>
              <a:t> </a:t>
            </a:r>
            <a:r>
              <a:rPr lang="en-US" sz="2600" dirty="0" err="1" smtClean="0"/>
              <a:t>đảo</a:t>
            </a:r>
            <a:r>
              <a:rPr lang="en-US" sz="2600" dirty="0" smtClean="0"/>
              <a:t> </a:t>
            </a:r>
            <a:r>
              <a:rPr lang="en-US" sz="2600" dirty="0" err="1" smtClean="0"/>
              <a:t>Trung</a:t>
            </a:r>
            <a:r>
              <a:rPr lang="en-US" sz="2600" dirty="0" smtClean="0"/>
              <a:t> </a:t>
            </a:r>
            <a:r>
              <a:rPr lang="en-US" sz="2600" dirty="0" err="1" smtClean="0"/>
              <a:t>Ấn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nhiều</a:t>
            </a:r>
            <a:r>
              <a:rPr lang="en-US" sz="2600" dirty="0" smtClean="0"/>
              <a:t> </a:t>
            </a:r>
            <a:r>
              <a:rPr lang="en-US" sz="2600" dirty="0" err="1" smtClean="0"/>
              <a:t>đảo</a:t>
            </a:r>
            <a:r>
              <a:rPr lang="en-US" sz="2600" dirty="0" smtClean="0"/>
              <a:t>, </a:t>
            </a:r>
            <a:r>
              <a:rPr lang="en-US" sz="2600" dirty="0" err="1" smtClean="0"/>
              <a:t>quần</a:t>
            </a:r>
            <a:r>
              <a:rPr lang="en-US" sz="2600" dirty="0" smtClean="0"/>
              <a:t> </a:t>
            </a:r>
            <a:r>
              <a:rPr lang="en-US" sz="2600" dirty="0" err="1" smtClean="0"/>
              <a:t>đảo</a:t>
            </a:r>
            <a:r>
              <a:rPr lang="en-US" sz="2600" dirty="0" smtClean="0"/>
              <a:t> </a:t>
            </a:r>
            <a:r>
              <a:rPr lang="en-US" sz="2600" dirty="0" err="1" smtClean="0"/>
              <a:t>thuộc</a:t>
            </a:r>
            <a:r>
              <a:rPr lang="en-US" sz="2600" dirty="0" smtClean="0"/>
              <a:t> </a:t>
            </a:r>
            <a:r>
              <a:rPr lang="en-US" sz="2600" dirty="0" err="1" smtClean="0"/>
              <a:t>Thái</a:t>
            </a:r>
            <a:r>
              <a:rPr lang="en-US" sz="2600" dirty="0" smtClean="0"/>
              <a:t> </a:t>
            </a:r>
            <a:r>
              <a:rPr lang="en-US" sz="2600" dirty="0" err="1" smtClean="0"/>
              <a:t>Bình</a:t>
            </a:r>
            <a:r>
              <a:rPr lang="en-US" sz="2600" dirty="0" smtClean="0"/>
              <a:t> </a:t>
            </a:r>
            <a:r>
              <a:rPr lang="en-US" sz="2600" dirty="0" err="1" smtClean="0"/>
              <a:t>Dương</a:t>
            </a:r>
            <a:r>
              <a:rPr lang="en-US" sz="2600" dirty="0" smtClean="0"/>
              <a:t>. </a:t>
            </a:r>
            <a:r>
              <a:rPr lang="en-US" sz="2600" dirty="0" err="1" smtClean="0"/>
              <a:t>Đông</a:t>
            </a:r>
            <a:r>
              <a:rPr lang="en-US" sz="2600" dirty="0" smtClean="0"/>
              <a:t> Nam Á </a:t>
            </a:r>
            <a:r>
              <a:rPr lang="en-US" sz="2600" dirty="0" err="1" smtClean="0"/>
              <a:t>chủ</a:t>
            </a:r>
            <a:r>
              <a:rPr lang="en-US" sz="2600" dirty="0" smtClean="0"/>
              <a:t> </a:t>
            </a:r>
            <a:r>
              <a:rPr lang="en-US" sz="2600" dirty="0" err="1" smtClean="0"/>
              <a:t>yếu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khí</a:t>
            </a:r>
            <a:r>
              <a:rPr lang="en-US" sz="2600" dirty="0" smtClean="0"/>
              <a:t> </a:t>
            </a:r>
            <a:r>
              <a:rPr lang="en-US" sz="2600" dirty="0" err="1" smtClean="0"/>
              <a:t>hậu</a:t>
            </a:r>
            <a:r>
              <a:rPr lang="en-US" sz="2600" dirty="0" smtClean="0"/>
              <a:t> </a:t>
            </a:r>
            <a:r>
              <a:rPr lang="en-US" sz="2600" dirty="0" err="1" smtClean="0"/>
              <a:t>gió</a:t>
            </a:r>
            <a:r>
              <a:rPr lang="en-US" sz="2600" dirty="0" smtClean="0"/>
              <a:t> </a:t>
            </a:r>
            <a:r>
              <a:rPr lang="en-US" sz="2600" dirty="0" err="1" smtClean="0"/>
              <a:t>mùa</a:t>
            </a:r>
            <a:r>
              <a:rPr lang="en-US" sz="2600" dirty="0" smtClean="0"/>
              <a:t> </a:t>
            </a:r>
            <a:r>
              <a:rPr lang="en-US" sz="2600" dirty="0" err="1" smtClean="0"/>
              <a:t>nóng</a:t>
            </a:r>
            <a:r>
              <a:rPr lang="en-US" sz="2600" dirty="0" smtClean="0"/>
              <a:t> </a:t>
            </a:r>
            <a:r>
              <a:rPr lang="en-US" sz="2600" dirty="0" err="1" smtClean="0"/>
              <a:t>ẩm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lớn</a:t>
            </a:r>
            <a:r>
              <a:rPr lang="en-US" sz="2600" dirty="0" smtClean="0"/>
              <a:t> </a:t>
            </a:r>
            <a:r>
              <a:rPr lang="en-US" sz="2600" dirty="0" err="1" smtClean="0"/>
              <a:t>địa</a:t>
            </a:r>
            <a:r>
              <a:rPr lang="en-US" sz="2600" dirty="0" smtClean="0"/>
              <a:t> </a:t>
            </a:r>
            <a:r>
              <a:rPr lang="en-US" sz="2600" dirty="0" err="1" smtClean="0"/>
              <a:t>hình</a:t>
            </a:r>
            <a:r>
              <a:rPr lang="en-US" sz="2600" dirty="0" smtClean="0"/>
              <a:t> </a:t>
            </a:r>
            <a:r>
              <a:rPr lang="en-US" sz="2600" dirty="0" err="1" smtClean="0"/>
              <a:t>là</a:t>
            </a:r>
            <a:r>
              <a:rPr lang="en-US" sz="2600" dirty="0" smtClean="0"/>
              <a:t> </a:t>
            </a:r>
            <a:r>
              <a:rPr lang="en-US" sz="2600" dirty="0" err="1" smtClean="0"/>
              <a:t>núi</a:t>
            </a:r>
            <a:r>
              <a:rPr lang="en-US" sz="2600" dirty="0" smtClean="0"/>
              <a:t>, </a:t>
            </a:r>
            <a:r>
              <a:rPr lang="en-US" sz="2600" dirty="0" err="1" smtClean="0"/>
              <a:t>cao</a:t>
            </a:r>
            <a:r>
              <a:rPr lang="en-US" sz="2600" dirty="0" smtClean="0"/>
              <a:t> </a:t>
            </a:r>
            <a:r>
              <a:rPr lang="en-US" sz="2600" dirty="0" err="1" smtClean="0"/>
              <a:t>nguyên</a:t>
            </a:r>
            <a:r>
              <a:rPr lang="en-US" sz="2600" dirty="0" smtClean="0"/>
              <a:t>. Ở </a:t>
            </a:r>
            <a:r>
              <a:rPr lang="en-US" sz="2600" dirty="0" err="1" smtClean="0"/>
              <a:t>đây</a:t>
            </a:r>
            <a:r>
              <a:rPr lang="en-US" sz="2600" dirty="0" smtClean="0"/>
              <a:t> </a:t>
            </a:r>
            <a:r>
              <a:rPr lang="en-US" sz="2600" dirty="0" err="1" smtClean="0"/>
              <a:t>sản</a:t>
            </a:r>
            <a:r>
              <a:rPr lang="en-US" sz="2600" dirty="0" smtClean="0"/>
              <a:t> </a:t>
            </a:r>
            <a:r>
              <a:rPr lang="en-US" sz="2600" dirty="0" err="1" smtClean="0"/>
              <a:t>xuất</a:t>
            </a:r>
            <a:r>
              <a:rPr lang="en-US" sz="2600" dirty="0" smtClean="0"/>
              <a:t> </a:t>
            </a:r>
            <a:r>
              <a:rPr lang="en-US" sz="2600" dirty="0" err="1" smtClean="0"/>
              <a:t>nhiều</a:t>
            </a:r>
            <a:r>
              <a:rPr lang="en-US" sz="2600" dirty="0" smtClean="0"/>
              <a:t> </a:t>
            </a:r>
            <a:r>
              <a:rPr lang="en-US" sz="2600" dirty="0" err="1" smtClean="0"/>
              <a:t>loại</a:t>
            </a:r>
            <a:r>
              <a:rPr lang="en-US" sz="2600" dirty="0" smtClean="0"/>
              <a:t> </a:t>
            </a:r>
            <a:r>
              <a:rPr lang="en-US" sz="2600" dirty="0" err="1" smtClean="0"/>
              <a:t>nông</a:t>
            </a:r>
            <a:r>
              <a:rPr lang="en-US" sz="2600" dirty="0" smtClean="0"/>
              <a:t> </a:t>
            </a:r>
            <a:r>
              <a:rPr lang="en-US" sz="2600" dirty="0" err="1" smtClean="0"/>
              <a:t>sản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khai</a:t>
            </a:r>
            <a:r>
              <a:rPr lang="en-US" sz="2600" dirty="0" smtClean="0"/>
              <a:t> </a:t>
            </a:r>
            <a:r>
              <a:rPr lang="en-US" sz="2600" dirty="0" err="1" smtClean="0"/>
              <a:t>thác</a:t>
            </a:r>
            <a:r>
              <a:rPr lang="en-US" sz="2600" dirty="0" smtClean="0"/>
              <a:t> </a:t>
            </a:r>
            <a:r>
              <a:rPr lang="en-US" sz="2600" dirty="0" err="1" smtClean="0"/>
              <a:t>khoáng</a:t>
            </a:r>
            <a:r>
              <a:rPr lang="en-US" sz="2600" dirty="0" smtClean="0"/>
              <a:t> </a:t>
            </a:r>
            <a:r>
              <a:rPr lang="en-US" sz="2600" dirty="0" err="1" smtClean="0"/>
              <a:t>sản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err="1" smtClean="0"/>
              <a:t>Trung</a:t>
            </a:r>
            <a:r>
              <a:rPr lang="en-US" sz="2600" dirty="0" smtClean="0"/>
              <a:t> </a:t>
            </a:r>
            <a:r>
              <a:rPr lang="en-US" sz="2600" dirty="0" err="1" smtClean="0"/>
              <a:t>Quốc</a:t>
            </a:r>
            <a:r>
              <a:rPr lang="en-US" sz="2600" dirty="0" smtClean="0"/>
              <a:t>, </a:t>
            </a:r>
            <a:r>
              <a:rPr lang="en-US" sz="2600" dirty="0" err="1" smtClean="0"/>
              <a:t>Lào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Campuchia</a:t>
            </a:r>
            <a:r>
              <a:rPr lang="en-US" sz="2600" dirty="0" smtClean="0"/>
              <a:t> </a:t>
            </a:r>
            <a:r>
              <a:rPr lang="en-US" sz="2600" dirty="0" err="1" smtClean="0"/>
              <a:t>là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nước</a:t>
            </a:r>
            <a:r>
              <a:rPr lang="en-US" sz="2600" dirty="0" smtClean="0"/>
              <a:t> </a:t>
            </a:r>
            <a:r>
              <a:rPr lang="en-US" sz="2600" dirty="0" err="1" smtClean="0"/>
              <a:t>láng</a:t>
            </a:r>
            <a:r>
              <a:rPr lang="en-US" sz="2600" dirty="0" smtClean="0"/>
              <a:t> </a:t>
            </a:r>
            <a:r>
              <a:rPr lang="en-US" sz="2600" dirty="0" err="1" smtClean="0"/>
              <a:t>giềng</a:t>
            </a:r>
            <a:r>
              <a:rPr lang="en-US" sz="2600" dirty="0" smtClean="0"/>
              <a:t>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 smtClean="0"/>
              <a:t>Việt</a:t>
            </a:r>
            <a:r>
              <a:rPr lang="en-US" sz="2600" dirty="0" smtClean="0"/>
              <a:t> Nam. </a:t>
            </a:r>
            <a:r>
              <a:rPr lang="en-US" sz="2600" dirty="0" err="1" smtClean="0"/>
              <a:t>Trung</a:t>
            </a:r>
            <a:r>
              <a:rPr lang="en-US" sz="2600" dirty="0" smtClean="0"/>
              <a:t> </a:t>
            </a:r>
            <a:r>
              <a:rPr lang="en-US" sz="2600" dirty="0" err="1" smtClean="0"/>
              <a:t>Quốc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dân</a:t>
            </a:r>
            <a:r>
              <a:rPr lang="en-US" sz="2600" dirty="0" smtClean="0"/>
              <a:t> </a:t>
            </a:r>
            <a:r>
              <a:rPr lang="en-US" sz="2600" dirty="0" err="1" smtClean="0"/>
              <a:t>đông</a:t>
            </a:r>
            <a:r>
              <a:rPr lang="en-US" sz="2600" dirty="0" smtClean="0"/>
              <a:t> </a:t>
            </a:r>
            <a:r>
              <a:rPr lang="en-US" sz="2600" dirty="0" err="1" smtClean="0"/>
              <a:t>nhất</a:t>
            </a:r>
            <a:r>
              <a:rPr lang="en-US" sz="2600" dirty="0" smtClean="0"/>
              <a:t> </a:t>
            </a:r>
            <a:r>
              <a:rPr lang="en-US" sz="2600" dirty="0" err="1" smtClean="0"/>
              <a:t>thế</a:t>
            </a:r>
            <a:r>
              <a:rPr lang="en-US" sz="2600" dirty="0" smtClean="0"/>
              <a:t> </a:t>
            </a:r>
            <a:r>
              <a:rPr lang="en-US" sz="2600" dirty="0" err="1" smtClean="0"/>
              <a:t>giới</a:t>
            </a:r>
            <a:r>
              <a:rPr lang="en-US" sz="2600" dirty="0" smtClean="0"/>
              <a:t>, </a:t>
            </a:r>
            <a:r>
              <a:rPr lang="en-US" sz="2600" dirty="0" err="1" smtClean="0"/>
              <a:t>nền</a:t>
            </a:r>
            <a:r>
              <a:rPr lang="en-US" sz="2600" dirty="0" smtClean="0"/>
              <a:t> </a:t>
            </a:r>
            <a:r>
              <a:rPr lang="en-US" sz="2600" dirty="0" err="1" smtClean="0"/>
              <a:t>kinh</a:t>
            </a:r>
            <a:r>
              <a:rPr lang="en-US" sz="2600" dirty="0" smtClean="0"/>
              <a:t> </a:t>
            </a:r>
            <a:r>
              <a:rPr lang="en-US" sz="2600" dirty="0" err="1" smtClean="0"/>
              <a:t>tế</a:t>
            </a:r>
            <a:r>
              <a:rPr lang="en-US" sz="2600" dirty="0" smtClean="0"/>
              <a:t> </a:t>
            </a:r>
            <a:r>
              <a:rPr lang="en-US" sz="2600" dirty="0" err="1" smtClean="0"/>
              <a:t>đang</a:t>
            </a:r>
            <a:r>
              <a:rPr lang="en-US" sz="2600" dirty="0" smtClean="0"/>
              <a:t> </a:t>
            </a:r>
            <a:r>
              <a:rPr lang="en-US" sz="2600" dirty="0" err="1" smtClean="0"/>
              <a:t>phát</a:t>
            </a:r>
            <a:r>
              <a:rPr lang="en-US" sz="2600" dirty="0" smtClean="0"/>
              <a:t> </a:t>
            </a:r>
            <a:r>
              <a:rPr lang="en-US" sz="2600" dirty="0" err="1" smtClean="0"/>
              <a:t>triển</a:t>
            </a:r>
            <a:r>
              <a:rPr lang="en-US" sz="2600" dirty="0" smtClean="0"/>
              <a:t> </a:t>
            </a:r>
            <a:r>
              <a:rPr lang="en-US" sz="2600" dirty="0" err="1" smtClean="0"/>
              <a:t>mạnh</a:t>
            </a:r>
            <a:r>
              <a:rPr lang="en-US" sz="2600" dirty="0" smtClean="0"/>
              <a:t>. </a:t>
            </a:r>
            <a:r>
              <a:rPr lang="en-US" sz="2600" dirty="0" err="1" smtClean="0"/>
              <a:t>Lào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Campuchia</a:t>
            </a:r>
            <a:r>
              <a:rPr lang="en-US" sz="2600" dirty="0" smtClean="0"/>
              <a:t> </a:t>
            </a:r>
            <a:r>
              <a:rPr lang="en-US" sz="2600" dirty="0" err="1" smtClean="0"/>
              <a:t>là</a:t>
            </a:r>
            <a:r>
              <a:rPr lang="en-US" sz="2600" dirty="0" smtClean="0"/>
              <a:t> </a:t>
            </a:r>
            <a:r>
              <a:rPr lang="en-US" sz="2600" dirty="0" err="1" smtClean="0"/>
              <a:t>những</a:t>
            </a:r>
            <a:r>
              <a:rPr lang="en-US" sz="2600" dirty="0" smtClean="0"/>
              <a:t> </a:t>
            </a:r>
            <a:r>
              <a:rPr lang="en-US" sz="2600" dirty="0" err="1" smtClean="0"/>
              <a:t>nước</a:t>
            </a:r>
            <a:r>
              <a:rPr lang="en-US" sz="2600" dirty="0" smtClean="0"/>
              <a:t> </a:t>
            </a:r>
            <a:r>
              <a:rPr lang="en-US" sz="2600" dirty="0" err="1" smtClean="0"/>
              <a:t>nông</a:t>
            </a:r>
            <a:r>
              <a:rPr lang="en-US" sz="2600" dirty="0" smtClean="0"/>
              <a:t> </a:t>
            </a:r>
            <a:r>
              <a:rPr lang="en-US" sz="2600" dirty="0" err="1" smtClean="0"/>
              <a:t>nghiệp</a:t>
            </a:r>
            <a:r>
              <a:rPr lang="en-US" sz="2600" dirty="0" smtClean="0"/>
              <a:t> </a:t>
            </a:r>
            <a:r>
              <a:rPr lang="en-US" sz="2600" dirty="0" err="1" smtClean="0"/>
              <a:t>bước</a:t>
            </a:r>
            <a:r>
              <a:rPr lang="en-US" sz="2600" dirty="0" smtClean="0"/>
              <a:t> </a:t>
            </a:r>
            <a:r>
              <a:rPr lang="en-US" sz="2600" dirty="0" err="1" smtClean="0"/>
              <a:t>đầu</a:t>
            </a:r>
            <a:r>
              <a:rPr lang="en-US" sz="2600" dirty="0" smtClean="0"/>
              <a:t> </a:t>
            </a:r>
            <a:r>
              <a:rPr lang="en-US" sz="2600" dirty="0" err="1" smtClean="0"/>
              <a:t>phát</a:t>
            </a:r>
            <a:r>
              <a:rPr lang="en-US" sz="2600" dirty="0" smtClean="0"/>
              <a:t> </a:t>
            </a:r>
            <a:r>
              <a:rPr lang="en-US" sz="2600" dirty="0" err="1" smtClean="0"/>
              <a:t>triển</a:t>
            </a:r>
            <a:r>
              <a:rPr lang="en-US" sz="2600" dirty="0" smtClean="0"/>
              <a:t> </a:t>
            </a:r>
            <a:r>
              <a:rPr lang="en-US" sz="2600" dirty="0" err="1" smtClean="0"/>
              <a:t>công</a:t>
            </a:r>
            <a:r>
              <a:rPr lang="en-US" sz="2600" dirty="0" smtClean="0"/>
              <a:t> </a:t>
            </a:r>
            <a:r>
              <a:rPr lang="en-US" sz="2600" dirty="0" err="1" smtClean="0"/>
              <a:t>nghiệp</a:t>
            </a:r>
            <a:endParaRPr lang="en-US" sz="2600" dirty="0"/>
          </a:p>
        </p:txBody>
      </p:sp>
      <p:pic>
        <p:nvPicPr>
          <p:cNvPr id="4" name="Picture 3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777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7030A0"/>
                </a:solidFill>
              </a:rPr>
              <a:t>Ghi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những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điều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em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đã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học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được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từ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đoạn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văn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vào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</a:rPr>
              <a:t>vở</a:t>
            </a:r>
            <a:endParaRPr lang="en-US" sz="2800" i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24350"/>
            <a:ext cx="990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19" y="640873"/>
            <a:ext cx="61722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HOẠT ĐỘNG THỰC HÀNH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4724400" cy="32927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6" y="1259545"/>
            <a:ext cx="4826003" cy="1222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458"/>
            <a:ext cx="4826003" cy="1222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1244601"/>
            <a:ext cx="4729162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" y="76200"/>
            <a:ext cx="9143427" cy="68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158" y="39919"/>
            <a:ext cx="4267200" cy="792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886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Đông</a:t>
            </a:r>
            <a:r>
              <a:rPr lang="en-US" sz="2800" dirty="0" smtClean="0"/>
              <a:t> Nam Á </a:t>
            </a:r>
            <a:r>
              <a:rPr lang="en-US" sz="2800" dirty="0" err="1" smtClean="0"/>
              <a:t>nằm</a:t>
            </a:r>
            <a:r>
              <a:rPr lang="en-US" sz="2800" dirty="0" smtClean="0"/>
              <a:t> ở </a:t>
            </a:r>
            <a:r>
              <a:rPr lang="en-US" sz="2800" dirty="0" err="1" smtClean="0"/>
              <a:t>phía</a:t>
            </a:r>
            <a:r>
              <a:rPr lang="en-US" sz="2800" dirty="0" smtClean="0"/>
              <a:t> </a:t>
            </a:r>
            <a:r>
              <a:rPr lang="en-US" sz="2800" dirty="0" err="1" smtClean="0"/>
              <a:t>Đông</a:t>
            </a:r>
            <a:r>
              <a:rPr lang="en-US" sz="2800" dirty="0" smtClean="0"/>
              <a:t> </a:t>
            </a:r>
            <a:r>
              <a:rPr lang="en-US" sz="2800" dirty="0" err="1" smtClean="0"/>
              <a:t>châu</a:t>
            </a:r>
            <a:r>
              <a:rPr lang="en-US" sz="2800" dirty="0"/>
              <a:t> </a:t>
            </a:r>
            <a:r>
              <a:rPr lang="en-US" sz="2800" dirty="0" smtClean="0"/>
              <a:t>Á.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Đông</a:t>
            </a:r>
            <a:r>
              <a:rPr lang="en-US" sz="2800" dirty="0" smtClean="0"/>
              <a:t> Nam Á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yếu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mỡ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Đông</a:t>
            </a:r>
            <a:r>
              <a:rPr lang="en-US" sz="2800" dirty="0" smtClean="0"/>
              <a:t> Nam Á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nông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thác</a:t>
            </a:r>
            <a:r>
              <a:rPr lang="en-US" sz="2800" dirty="0" smtClean="0"/>
              <a:t> </a:t>
            </a:r>
            <a:r>
              <a:rPr lang="en-US" sz="2800" dirty="0" err="1" smtClean="0"/>
              <a:t>khoáng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Nông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ngành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trọng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Đông</a:t>
            </a:r>
            <a:r>
              <a:rPr lang="en-US" sz="2800" dirty="0" smtClean="0"/>
              <a:t> Nam Á.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Quốc</a:t>
            </a:r>
            <a:r>
              <a:rPr lang="en-US" sz="2800" dirty="0" smtClean="0"/>
              <a:t>, </a:t>
            </a:r>
            <a:r>
              <a:rPr lang="en-US" sz="2800" dirty="0" err="1" smtClean="0"/>
              <a:t>Lào</a:t>
            </a:r>
            <a:r>
              <a:rPr lang="en-US" sz="2800" dirty="0" smtClean="0"/>
              <a:t>, </a:t>
            </a:r>
            <a:r>
              <a:rPr lang="en-US" sz="2800" dirty="0" err="1" smtClean="0"/>
              <a:t>Thái</a:t>
            </a:r>
            <a:r>
              <a:rPr lang="en-US" sz="2800" dirty="0" smtClean="0"/>
              <a:t> </a:t>
            </a:r>
            <a:r>
              <a:rPr lang="en-US" sz="2800" dirty="0" err="1" smtClean="0"/>
              <a:t>Lan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láng</a:t>
            </a:r>
            <a:r>
              <a:rPr lang="en-US" sz="2800" dirty="0" smtClean="0"/>
              <a:t> </a:t>
            </a:r>
            <a:r>
              <a:rPr lang="en-US" sz="2800" dirty="0" err="1" smtClean="0"/>
              <a:t>giềng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</a:t>
            </a:r>
            <a:endParaRPr lang="en-US" sz="2800" dirty="0"/>
          </a:p>
        </p:txBody>
      </p:sp>
      <p:pic>
        <p:nvPicPr>
          <p:cNvPr id="4" name="Picture 3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231"/>
            <a:ext cx="1447800" cy="100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46" y="210671"/>
            <a:ext cx="2924175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1164884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442" y="866302"/>
            <a:ext cx="7456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vở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4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3733800" cy="1036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Đáp</a:t>
            </a:r>
            <a:r>
              <a:rPr lang="en-US" sz="4000" dirty="0" smtClean="0"/>
              <a:t> </a:t>
            </a:r>
            <a:r>
              <a:rPr lang="en-US" sz="4000" dirty="0" err="1" smtClean="0"/>
              <a:t>án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295400" cy="1219200"/>
          </a:xfrm>
        </p:spPr>
      </p:pic>
    </p:spTree>
    <p:extLst>
      <p:ext uri="{BB962C8B-B14F-4D97-AF65-F5344CB8AC3E}">
        <p14:creationId xmlns:p14="http://schemas.microsoft.com/office/powerpoint/2010/main" val="14523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791200" cy="11128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Hoàn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bảng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sau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5105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kẻ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giấy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A4: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513"/>
          <p:cNvPicPr>
            <a:picLocks noChangeAspect="1" noChangeArrowheads="1"/>
          </p:cNvPicPr>
          <p:nvPr/>
        </p:nvPicPr>
        <p:blipFill>
          <a:blip r:embed="rId2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" y="152400"/>
            <a:ext cx="14141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38299"/>
              </p:ext>
            </p:extLst>
          </p:nvPr>
        </p:nvGraphicFramePr>
        <p:xfrm>
          <a:off x="381000" y="1676400"/>
          <a:ext cx="8382000" cy="403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Thuộc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algn="ctr"/>
                      <a:r>
                        <a:rPr lang="en-US" sz="2400" dirty="0" err="1" smtClean="0"/>
                        <a:t>khu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vực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thủ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Sản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phẩm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nổi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tiếng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Địa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điểm</a:t>
                      </a:r>
                      <a:r>
                        <a:rPr lang="en-US" sz="2400" baseline="0" dirty="0" smtClean="0"/>
                        <a:t> du </a:t>
                      </a:r>
                      <a:r>
                        <a:rPr lang="en-US" sz="2400" baseline="0" dirty="0" err="1" smtClean="0"/>
                        <a:t>lịch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nổi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tiếng</a:t>
                      </a:r>
                      <a:endParaRPr lang="en-US" sz="2400" dirty="0"/>
                    </a:p>
                  </a:txBody>
                  <a:tcPr/>
                </a:tc>
              </a:tr>
              <a:tr h="123201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Quốc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71378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Lào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71378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Campuchia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791200"/>
            <a:ext cx="71561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Cùng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thảo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luận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điền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thông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tin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vào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bảng</a:t>
            </a:r>
            <a:endParaRPr lang="en-US" sz="2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Đổi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cho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nhóm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bạn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để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giúp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nhau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sửa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lỗi</a:t>
            </a:r>
            <a:endParaRPr lang="en-US" sz="2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037" y="914400"/>
            <a:ext cx="6781800" cy="79216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3. CHƠI TRÒ CHƠI: GIẢI Ô CHỮ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676400"/>
            <a:ext cx="4449433" cy="4844809"/>
          </a:xfrm>
        </p:spPr>
      </p:pic>
      <p:pic>
        <p:nvPicPr>
          <p:cNvPr id="5" name="Picture 3513"/>
          <p:cNvPicPr>
            <a:picLocks noChangeAspect="1" noChangeArrowheads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5" y="914400"/>
            <a:ext cx="14141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92" y="461962"/>
            <a:ext cx="7133563" cy="4338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7802" y="3124198"/>
            <a:ext cx="1676398" cy="5029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" y="430"/>
            <a:ext cx="9143427" cy="68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n 18"/>
          <p:cNvSpPr/>
          <p:nvPr/>
        </p:nvSpPr>
        <p:spPr>
          <a:xfrm>
            <a:off x="5486400" y="162951"/>
            <a:ext cx="1524000" cy="1295400"/>
          </a:xfrm>
          <a:prstGeom prst="su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Sun 19"/>
          <p:cNvSpPr/>
          <p:nvPr/>
        </p:nvSpPr>
        <p:spPr>
          <a:xfrm>
            <a:off x="1841927" y="162951"/>
            <a:ext cx="1524000" cy="1295400"/>
          </a:xfrm>
          <a:prstGeom prst="sun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Sun 20"/>
          <p:cNvSpPr/>
          <p:nvPr/>
        </p:nvSpPr>
        <p:spPr>
          <a:xfrm>
            <a:off x="0" y="162951"/>
            <a:ext cx="1524000" cy="1295400"/>
          </a:xfrm>
          <a:prstGeom prst="su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Sun 21"/>
          <p:cNvSpPr/>
          <p:nvPr/>
        </p:nvSpPr>
        <p:spPr>
          <a:xfrm>
            <a:off x="3635869" y="162951"/>
            <a:ext cx="1524000" cy="1295400"/>
          </a:xfrm>
          <a:prstGeom prst="su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Sun 22"/>
          <p:cNvSpPr/>
          <p:nvPr/>
        </p:nvSpPr>
        <p:spPr>
          <a:xfrm>
            <a:off x="7315200" y="152400"/>
            <a:ext cx="1524000" cy="1295400"/>
          </a:xfrm>
          <a:prstGeom prst="su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36331"/>
              </p:ext>
            </p:extLst>
          </p:nvPr>
        </p:nvGraphicFramePr>
        <p:xfrm>
          <a:off x="1524000" y="2819400"/>
          <a:ext cx="356616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/>
                <a:gridCol w="594360"/>
                <a:gridCol w="594360"/>
                <a:gridCol w="579120"/>
                <a:gridCol w="609600"/>
                <a:gridCol w="594360"/>
              </a:tblGrid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85845"/>
              </p:ext>
            </p:extLst>
          </p:nvPr>
        </p:nvGraphicFramePr>
        <p:xfrm>
          <a:off x="956923" y="3429000"/>
          <a:ext cx="4148477" cy="59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77"/>
                <a:gridCol w="621643"/>
                <a:gridCol w="594360"/>
                <a:gridCol w="594360"/>
                <a:gridCol w="551837"/>
                <a:gridCol w="609600"/>
                <a:gridCol w="609600"/>
              </a:tblGrid>
              <a:tr h="596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91683"/>
              </p:ext>
            </p:extLst>
          </p:nvPr>
        </p:nvGraphicFramePr>
        <p:xfrm>
          <a:off x="325240" y="4648200"/>
          <a:ext cx="478016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05"/>
                <a:gridCol w="591805"/>
                <a:gridCol w="591805"/>
                <a:gridCol w="591805"/>
                <a:gridCol w="591805"/>
                <a:gridCol w="601935"/>
                <a:gridCol w="609600"/>
                <a:gridCol w="609600"/>
              </a:tblGrid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-64745" y="2133600"/>
            <a:ext cx="3899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64844" y="2751868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64746" y="3352800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76133" y="4025244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87323" y="4648200"/>
            <a:ext cx="3674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61941"/>
              </p:ext>
            </p:extLst>
          </p:nvPr>
        </p:nvGraphicFramePr>
        <p:xfrm>
          <a:off x="3886200" y="2209800"/>
          <a:ext cx="5257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5588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40085"/>
              </p:ext>
            </p:extLst>
          </p:nvPr>
        </p:nvGraphicFramePr>
        <p:xfrm>
          <a:off x="2721033" y="4021476"/>
          <a:ext cx="5349240" cy="62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/>
                <a:gridCol w="570807"/>
                <a:gridCol w="609600"/>
                <a:gridCol w="609600"/>
                <a:gridCol w="587433"/>
                <a:gridCol w="594360"/>
                <a:gridCol w="594360"/>
                <a:gridCol w="594360"/>
                <a:gridCol w="594360"/>
              </a:tblGrid>
              <a:tr h="62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74670" y="5328260"/>
            <a:ext cx="7602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>
              <a:buAutoNum type="arabicPeriod"/>
            </a:pP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láng</a:t>
            </a:r>
            <a:r>
              <a:rPr lang="en-US" sz="3200" dirty="0" smtClean="0"/>
              <a:t> </a:t>
            </a:r>
            <a:r>
              <a:rPr lang="en-US" sz="3200" dirty="0" err="1" smtClean="0"/>
              <a:t>giềng</a:t>
            </a:r>
            <a:r>
              <a:rPr lang="en-US" sz="3200" dirty="0" smtClean="0"/>
              <a:t> ở </a:t>
            </a:r>
            <a:r>
              <a:rPr lang="en-US" sz="3200" dirty="0" err="1" smtClean="0"/>
              <a:t>phía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Tây</a:t>
            </a:r>
            <a:r>
              <a:rPr lang="en-US" sz="3200" dirty="0" smtClean="0"/>
              <a:t> </a:t>
            </a:r>
            <a:r>
              <a:rPr lang="en-US" sz="3200" dirty="0" err="1" smtClean="0"/>
              <a:t>Việt</a:t>
            </a:r>
            <a:r>
              <a:rPr lang="en-US" sz="3200" dirty="0" smtClean="0"/>
              <a:t> Nam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46247" y="5486400"/>
            <a:ext cx="843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nơi</a:t>
            </a:r>
            <a:r>
              <a:rPr lang="en-US" sz="3200" dirty="0" smtClean="0"/>
              <a:t> </a:t>
            </a:r>
            <a:r>
              <a:rPr lang="en-US" sz="3200" dirty="0" err="1" smtClean="0"/>
              <a:t>thấp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lãnh</a:t>
            </a:r>
            <a:r>
              <a:rPr lang="en-US" sz="3200" dirty="0" smtClean="0"/>
              <a:t> </a:t>
            </a:r>
            <a:r>
              <a:rPr lang="en-US" sz="3200" dirty="0" err="1" smtClean="0"/>
              <a:t>thổ</a:t>
            </a:r>
            <a:r>
              <a:rPr lang="en-US" sz="3200" dirty="0" smtClean="0"/>
              <a:t> Cam-</a:t>
            </a:r>
            <a:r>
              <a:rPr lang="en-US" sz="3200" dirty="0" err="1" smtClean="0"/>
              <a:t>pu</a:t>
            </a:r>
            <a:r>
              <a:rPr lang="en-US" sz="3200" dirty="0" smtClean="0"/>
              <a:t>-chia.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96381" y="5472409"/>
            <a:ext cx="8963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khu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Quốc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khí</a:t>
            </a:r>
            <a:r>
              <a:rPr lang="en-US" sz="3200" dirty="0" smtClean="0"/>
              <a:t> </a:t>
            </a:r>
            <a:r>
              <a:rPr lang="en-US" sz="3200" dirty="0" err="1" smtClean="0"/>
              <a:t>hậu</a:t>
            </a:r>
            <a:r>
              <a:rPr lang="en-US" sz="3200" dirty="0" smtClean="0"/>
              <a:t> </a:t>
            </a:r>
            <a:r>
              <a:rPr lang="en-US" sz="3200" dirty="0" err="1" smtClean="0"/>
              <a:t>khắc</a:t>
            </a:r>
            <a:r>
              <a:rPr lang="en-US" sz="3200" dirty="0" smtClean="0"/>
              <a:t> </a:t>
            </a:r>
            <a:r>
              <a:rPr lang="en-US" sz="3200" dirty="0" err="1" smtClean="0"/>
              <a:t>nghiệt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31967" y="5574481"/>
            <a:ext cx="889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đông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giới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67878" y="5328260"/>
            <a:ext cx="7620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ngôi</a:t>
            </a:r>
            <a:r>
              <a:rPr lang="en-US" sz="3200" dirty="0" smtClean="0"/>
              <a:t> </a:t>
            </a:r>
            <a:r>
              <a:rPr lang="en-US" sz="3200" dirty="0" err="1" smtClean="0"/>
              <a:t>đền</a:t>
            </a:r>
            <a:r>
              <a:rPr lang="en-US" sz="3200" dirty="0" smtClean="0"/>
              <a:t> </a:t>
            </a:r>
            <a:r>
              <a:rPr lang="en-US" sz="3200" dirty="0" err="1" smtClean="0"/>
              <a:t>cổ</a:t>
            </a:r>
            <a:r>
              <a:rPr lang="en-US" sz="3200" dirty="0" smtClean="0"/>
              <a:t> </a:t>
            </a:r>
            <a:r>
              <a:rPr lang="en-US" sz="3200" dirty="0" err="1" smtClean="0"/>
              <a:t>kính</a:t>
            </a:r>
            <a:r>
              <a:rPr lang="en-US" sz="3200" dirty="0" smtClean="0"/>
              <a:t>, </a:t>
            </a:r>
            <a:r>
              <a:rPr lang="en-US" sz="3200" dirty="0" err="1" smtClean="0"/>
              <a:t>nổi</a:t>
            </a:r>
            <a:r>
              <a:rPr lang="en-US" sz="3200" dirty="0" smtClean="0"/>
              <a:t> </a:t>
            </a:r>
            <a:r>
              <a:rPr lang="en-US" sz="3200" dirty="0" err="1" smtClean="0"/>
              <a:t>tiếng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Ca</a:t>
            </a:r>
            <a:r>
              <a:rPr lang="en-US" sz="3200" dirty="0" smtClean="0"/>
              <a:t>-</a:t>
            </a:r>
            <a:r>
              <a:rPr lang="en-US" sz="3200" dirty="0" err="1" smtClean="0"/>
              <a:t>pu</a:t>
            </a:r>
            <a:r>
              <a:rPr lang="en-US" sz="3200" dirty="0" smtClean="0"/>
              <a:t>-chia.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962339" y="2133600"/>
            <a:ext cx="5230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   A M   P  U   C  H   I    A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465198" y="2765231"/>
            <a:ext cx="379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B   I    Ể   N  H   Ồ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983324" y="3380511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   I   Ề   N   T  Â   Y</a:t>
            </a:r>
            <a:endParaRPr lang="en-US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2578285" y="4008137"/>
            <a:ext cx="540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 T   R   U  N   G   Q  U  Ố  C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302564" y="4620374"/>
            <a:ext cx="4782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Ă  N   G  C   O  V   Á   T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21888" y="1625769"/>
            <a:ext cx="2008883" cy="769441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CHÂU Á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42223" y="1447800"/>
            <a:ext cx="547948" cy="54980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/>
            </a:endParaRPr>
          </a:p>
        </p:txBody>
      </p:sp>
      <p:pic>
        <p:nvPicPr>
          <p:cNvPr id="4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234" y="6159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1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620000" cy="762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khu</a:t>
            </a:r>
            <a:r>
              <a:rPr lang="en-US" sz="3600" dirty="0" smtClean="0"/>
              <a:t> </a:t>
            </a:r>
            <a:r>
              <a:rPr lang="en-US" sz="3600" dirty="0" err="1" smtClean="0"/>
              <a:t>vực</a:t>
            </a:r>
            <a:r>
              <a:rPr lang="en-US" sz="3600" dirty="0" smtClean="0"/>
              <a:t> </a:t>
            </a:r>
            <a:r>
              <a:rPr lang="en-US" sz="3600" dirty="0" err="1" smtClean="0"/>
              <a:t>Đông</a:t>
            </a:r>
            <a:r>
              <a:rPr lang="en-US" sz="3600" dirty="0" smtClean="0"/>
              <a:t> Nam Á?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476375" cy="1219200"/>
          </a:xfrm>
        </p:spPr>
      </p:pic>
      <p:sp>
        <p:nvSpPr>
          <p:cNvPr id="11" name="TextBox 10"/>
          <p:cNvSpPr txBox="1"/>
          <p:nvPr/>
        </p:nvSpPr>
        <p:spPr>
          <a:xfrm>
            <a:off x="1609886" y="770965"/>
            <a:ext cx="449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*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Các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điểm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đến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nổi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tiếng</a:t>
            </a:r>
            <a:r>
              <a:rPr lang="en-US" sz="3200" b="1" i="1" dirty="0" smtClean="0">
                <a:solidFill>
                  <a:srgbClr val="00B050"/>
                </a:solidFill>
              </a:rPr>
              <a:t>: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" y="1521411"/>
            <a:ext cx="4334436" cy="45764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0210"/>
            <a:ext cx="4267200" cy="4572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1364" y="6170421"/>
            <a:ext cx="433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Đền</a:t>
            </a:r>
            <a:r>
              <a:rPr lang="en-US" sz="2800" dirty="0" smtClean="0"/>
              <a:t> </a:t>
            </a:r>
            <a:r>
              <a:rPr lang="en-US" sz="2800" dirty="0" err="1" smtClean="0"/>
              <a:t>Ăng</a:t>
            </a:r>
            <a:r>
              <a:rPr lang="en-US" sz="2800" dirty="0" smtClean="0"/>
              <a:t>-co-vat (</a:t>
            </a:r>
            <a:r>
              <a:rPr lang="en-US" sz="2800" dirty="0" err="1" smtClean="0"/>
              <a:t>Campuchia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072575" y="6170421"/>
            <a:ext cx="3570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Đảo</a:t>
            </a:r>
            <a:r>
              <a:rPr lang="en-US" sz="2800" dirty="0" smtClean="0"/>
              <a:t> </a:t>
            </a:r>
            <a:r>
              <a:rPr lang="en-US" sz="2800" dirty="0" err="1" smtClean="0"/>
              <a:t>Boracay</a:t>
            </a:r>
            <a:r>
              <a:rPr lang="en-US" sz="2800" dirty="0" smtClean="0"/>
              <a:t> (</a:t>
            </a:r>
            <a:r>
              <a:rPr lang="en-US" sz="2800" dirty="0" err="1" smtClean="0"/>
              <a:t>Philippin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966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715000" cy="6556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C. HOẠT ĐỘNG ỨNG DỤNG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53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Hãy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hiểu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giới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thiệu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Đông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Nam Á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551538"/>
            <a:ext cx="4038600" cy="85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4191000"/>
            <a:ext cx="2800350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1814945"/>
            <a:ext cx="4648199" cy="34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907" y="1849581"/>
            <a:ext cx="3481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khu</a:t>
            </a:r>
            <a:r>
              <a:rPr lang="en-US" sz="2400" dirty="0" smtClean="0"/>
              <a:t> </a:t>
            </a:r>
            <a:r>
              <a:rPr lang="en-US" sz="2400" dirty="0" err="1" smtClean="0"/>
              <a:t>vực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Nam Á.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421" y="2895600"/>
            <a:ext cx="330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/>
              <a:t>Việt</a:t>
            </a:r>
            <a:r>
              <a:rPr lang="en-US" sz="2400" dirty="0" smtClean="0"/>
              <a:t> Nam,  </a:t>
            </a:r>
            <a:r>
              <a:rPr lang="en-US" sz="2400" dirty="0" err="1" smtClean="0"/>
              <a:t>Thái</a:t>
            </a:r>
            <a:r>
              <a:rPr lang="en-US" sz="2400" dirty="0" smtClean="0"/>
              <a:t> </a:t>
            </a:r>
            <a:r>
              <a:rPr lang="en-US" sz="2400" dirty="0" err="1" smtClean="0"/>
              <a:t>Lan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Cam-</a:t>
            </a:r>
            <a:r>
              <a:rPr lang="en-US" sz="2400" dirty="0" err="1" smtClean="0"/>
              <a:t>pu</a:t>
            </a:r>
            <a:r>
              <a:rPr lang="en-US" sz="2400" dirty="0" smtClean="0"/>
              <a:t>-chia, Singapore,  </a:t>
            </a:r>
            <a:r>
              <a:rPr lang="en-US" sz="2400" dirty="0" err="1" smtClean="0"/>
              <a:t>Philippin</a:t>
            </a:r>
            <a:r>
              <a:rPr lang="en-US" sz="2400" dirty="0" smtClean="0"/>
              <a:t>, In-</a:t>
            </a:r>
            <a:r>
              <a:rPr lang="en-US" sz="2400" dirty="0" err="1" smtClean="0"/>
              <a:t>đô</a:t>
            </a:r>
            <a:r>
              <a:rPr lang="en-US" sz="2400" dirty="0" smtClean="0"/>
              <a:t>-</a:t>
            </a:r>
            <a:r>
              <a:rPr lang="en-US" sz="2400" dirty="0" err="1" smtClean="0"/>
              <a:t>nê</a:t>
            </a:r>
            <a:r>
              <a:rPr lang="en-US" sz="2400" dirty="0" smtClean="0"/>
              <a:t>-xi-a, </a:t>
            </a:r>
            <a:r>
              <a:rPr lang="en-US" sz="2400" dirty="0" err="1" smtClean="0"/>
              <a:t>Bru-nây</a:t>
            </a:r>
            <a:r>
              <a:rPr lang="en-US" sz="2400" dirty="0" smtClean="0"/>
              <a:t>,  </a:t>
            </a:r>
            <a:r>
              <a:rPr lang="en-US" sz="2400" dirty="0" err="1" smtClean="0"/>
              <a:t>Đông-ti-mo</a:t>
            </a:r>
            <a:r>
              <a:rPr lang="en-US" sz="2400" dirty="0" smtClean="0"/>
              <a:t>, </a:t>
            </a:r>
            <a:r>
              <a:rPr lang="en-US" sz="2400" dirty="0" err="1" smtClean="0"/>
              <a:t>Lào</a:t>
            </a:r>
            <a:r>
              <a:rPr lang="en-US" sz="2400" dirty="0" smtClean="0"/>
              <a:t>, Ma-lay-</a:t>
            </a:r>
            <a:r>
              <a:rPr lang="en-US" sz="2400" dirty="0" err="1" smtClean="0"/>
              <a:t>si</a:t>
            </a:r>
            <a:r>
              <a:rPr lang="en-US" sz="2400" dirty="0" smtClean="0"/>
              <a:t>-a, </a:t>
            </a:r>
          </a:p>
          <a:p>
            <a:r>
              <a:rPr lang="en-US" sz="2400" dirty="0" smtClean="0"/>
              <a:t>My-an-ma.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829" y="76200"/>
            <a:ext cx="4648200" cy="641707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</a:rPr>
              <a:t>Các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nước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Đông</a:t>
            </a:r>
            <a:r>
              <a:rPr lang="en-US" sz="3200" b="1" i="1" dirty="0" smtClean="0">
                <a:solidFill>
                  <a:srgbClr val="00B050"/>
                </a:solidFill>
              </a:rPr>
              <a:t> Nam Á: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74" y="22412"/>
            <a:ext cx="3899825" cy="82867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83" y="2929214"/>
            <a:ext cx="2140884" cy="131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7" y="982196"/>
            <a:ext cx="1988483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4991809"/>
            <a:ext cx="1855695" cy="1221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9" y="982196"/>
            <a:ext cx="1984562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29214"/>
            <a:ext cx="1999129" cy="130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7" y="4960432"/>
            <a:ext cx="2001931" cy="128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1005724"/>
            <a:ext cx="1855695" cy="13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56" y="4960433"/>
            <a:ext cx="1995768" cy="125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59" y="2929215"/>
            <a:ext cx="2177303" cy="130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4950757"/>
            <a:ext cx="1984562" cy="126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98" y="977152"/>
            <a:ext cx="2068326" cy="134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" name="TextBox 23"/>
          <p:cNvSpPr txBox="1"/>
          <p:nvPr/>
        </p:nvSpPr>
        <p:spPr>
          <a:xfrm>
            <a:off x="515073" y="2466095"/>
            <a:ext cx="164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24235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Malaysia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54669" y="2377333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Campuchia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6522" y="4312005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6. </a:t>
            </a:r>
            <a:r>
              <a:rPr lang="en-US" sz="2400" dirty="0" err="1" smtClean="0"/>
              <a:t>Lào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531" y="6257835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8. </a:t>
            </a:r>
            <a:r>
              <a:rPr lang="en-US" sz="2400" dirty="0" err="1" smtClean="0"/>
              <a:t>Thái</a:t>
            </a:r>
            <a:r>
              <a:rPr lang="en-US" sz="2400" dirty="0" smtClean="0"/>
              <a:t> </a:t>
            </a:r>
            <a:r>
              <a:rPr lang="en-US" sz="2400" dirty="0" err="1" smtClean="0"/>
              <a:t>Lan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770302" y="4334423"/>
            <a:ext cx="1459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7. </a:t>
            </a:r>
            <a:r>
              <a:rPr lang="en-US" sz="2400" dirty="0" err="1" smtClean="0"/>
              <a:t>Bru-nây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767773" y="6298176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9. My-an-ma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976532" y="6272641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10.Đông-ti-mo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118447" y="6257834"/>
            <a:ext cx="188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11. Singapore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103776" y="2390216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4. In-</a:t>
            </a:r>
            <a:r>
              <a:rPr lang="en-US" sz="2400" dirty="0" err="1" smtClean="0"/>
              <a:t>đô</a:t>
            </a:r>
            <a:r>
              <a:rPr lang="en-US" sz="2400" dirty="0" smtClean="0"/>
              <a:t>-</a:t>
            </a:r>
            <a:r>
              <a:rPr lang="en-US" sz="2400" dirty="0" err="1" smtClean="0"/>
              <a:t>nê</a:t>
            </a:r>
            <a:r>
              <a:rPr lang="en-US" sz="2400" dirty="0" smtClean="0"/>
              <a:t>-xi-a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184552" y="4294089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 Phi-lip-pin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-17929" y="974347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295277" y="97714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547427" y="98835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62884" y="9821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49698" y="2927761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40498" y="292921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6.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000179" y="292921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7.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49529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8.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295277" y="4923858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9.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519182" y="491445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785138" y="495927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11.</a:t>
            </a:r>
            <a:endParaRPr lang="en-US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2" y="0"/>
            <a:ext cx="1211844" cy="10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715000" cy="6556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C. HOẠT ĐỘNG ỨNG DỤNG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53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Hãy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hiểu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giới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thiệu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Đông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Nam Á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551538"/>
            <a:ext cx="4038600" cy="85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4191000"/>
            <a:ext cx="2800350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14944"/>
            <a:ext cx="4648199" cy="34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2702" y="1900535"/>
            <a:ext cx="35752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b) -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nghe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Hiệp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Nam Á (ASEAN) </a:t>
            </a:r>
            <a:r>
              <a:rPr lang="en-US" sz="2400" dirty="0" err="1" smtClean="0"/>
              <a:t>chưa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    -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hiểu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</a:t>
            </a:r>
          </a:p>
          <a:p>
            <a:r>
              <a:rPr lang="en-US" sz="2400" dirty="0" err="1" smtClean="0"/>
              <a:t>về</a:t>
            </a:r>
            <a:r>
              <a:rPr lang="en-US" sz="2400" dirty="0" smtClean="0"/>
              <a:t> ASEAN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4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38944"/>
            <a:ext cx="86868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Hiệp hội các Quốc gia Đông Nam Á 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tiếng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en-US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nh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 Association 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endParaRPr lang="en-US" sz="24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Southeast 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Asian Nations, viết tắt là ASEAN) là 1 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liên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minh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 chính trị, 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ki</a:t>
            </a:r>
            <a:r>
              <a:rPr lang="en-US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 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tế, văn hóa và xã hội của các quốc </a:t>
            </a:r>
            <a:r>
              <a:rPr lang="en-US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gia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 trong khu vực Đông Nam Á. </a:t>
            </a:r>
            <a:endParaRPr lang="en-US" sz="24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Tổ 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chức này được thành lập ngày 8 tháng 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năm</a:t>
            </a:r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 1967 </a:t>
            </a:r>
            <a:endParaRPr lang="en-US" sz="24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Khẩu hiệu: "Một tầm nhìn, một bản sắc, một cộng đồng"</a:t>
            </a:r>
            <a:endParaRPr lang="en-US" sz="24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Ngày 28 tháng 7 năm 1995, Việt Nam trở thành thành viên thứ bảy</a:t>
            </a:r>
            <a:r>
              <a:rPr lang="vi-VN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400" i="1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4" y="52387"/>
            <a:ext cx="1524000" cy="883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8686800" cy="2247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0" y="144941"/>
            <a:ext cx="56388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886" y="6172200"/>
            <a:ext cx="4800600" cy="914400"/>
          </a:xfrm>
        </p:spPr>
        <p:txBody>
          <a:bodyPr>
            <a:noAutofit/>
          </a:bodyPr>
          <a:lstStyle/>
          <a:p>
            <a:pPr lvl="0"/>
            <a:r>
              <a:rPr lang="vi-VN" sz="2400" dirty="0"/>
              <a:t>ASEAN tại</a:t>
            </a:r>
            <a:r>
              <a:rPr lang="en-US" sz="2400" dirty="0"/>
              <a:t> </a:t>
            </a:r>
            <a:r>
              <a:rPr lang="vi-VN" sz="2400" dirty="0"/>
              <a:t>đại lộ Sisingamangaraja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vi-VN" sz="2400" dirty="0" smtClean="0"/>
              <a:t>số.70A</a:t>
            </a:r>
            <a:r>
              <a:rPr lang="vi-VN" sz="2400" dirty="0"/>
              <a:t>, nam</a:t>
            </a:r>
            <a:r>
              <a:rPr lang="en-US" sz="2400" dirty="0"/>
              <a:t> </a:t>
            </a:r>
            <a:r>
              <a:rPr lang="vi-VN" sz="2400" dirty="0"/>
              <a:t>Jakarta, Indonesia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76600"/>
            <a:ext cx="4038600" cy="275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505200" cy="236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3505200" cy="236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" y="3276600"/>
            <a:ext cx="4267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01406" y="2740967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Huy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hiệu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9787" y="2740966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Quốc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kì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846" y="6169967"/>
            <a:ext cx="3050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Cờ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nước</a:t>
            </a:r>
            <a:r>
              <a:rPr lang="en-US" sz="2400" dirty="0" smtClean="0">
                <a:latin typeface="+mj-lt"/>
              </a:rPr>
              <a:t> ASEAN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9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1905000"/>
          </a:xfrm>
        </p:spPr>
      </p:pic>
      <p:sp>
        <p:nvSpPr>
          <p:cNvPr id="5" name="TextBox 4"/>
          <p:cNvSpPr txBox="1"/>
          <p:nvPr/>
        </p:nvSpPr>
        <p:spPr>
          <a:xfrm>
            <a:off x="4038600" y="685800"/>
            <a:ext cx="210628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Dặn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dò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16" y="1600200"/>
            <a:ext cx="4593266" cy="39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8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524000"/>
          </a:xfrm>
        </p:spPr>
        <p:txBody>
          <a:bodyPr>
            <a:prstTxWarp prst="textDeflateTop">
              <a:avLst>
                <a:gd name="adj" fmla="val 48036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dirty="0" err="1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Cảm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ơn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quý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thầy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cô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giáo</a:t>
            </a:r>
            <a:endParaRPr lang="en-US" b="1" dirty="0">
              <a:ln/>
              <a:solidFill>
                <a:schemeClr val="accent3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22729"/>
            <a:ext cx="6324600" cy="83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Tiết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học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kết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thúc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14800"/>
            <a:ext cx="22098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0" y="4895849"/>
            <a:ext cx="2552985" cy="1962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3" y="990600"/>
            <a:ext cx="8496015" cy="1414462"/>
          </a:xfrm>
          <a:prstGeom prst="rect">
            <a:avLst/>
          </a:prstGeom>
        </p:spPr>
      </p:pic>
      <p:pic>
        <p:nvPicPr>
          <p:cNvPr id="11" name="TiengVoTay-DangCapNhat_49x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-0.0393 C 0.09375 -0.09942 0.18385 -0.14566 0.29392 -0.14566 C 0.40729 -0.14566 0.49792 -0.09942 0.49792 -0.0393 C 0.49792 0.02058 0.58785 0.06706 0.70139 0.06706 C 0.81163 0.06706 0.90208 0.02058 0.90208 -0.0393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2258"/>
            <a:ext cx="4178043" cy="3126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17804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2672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674" y="2514600"/>
            <a:ext cx="261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Thạt</a:t>
            </a:r>
            <a:r>
              <a:rPr lang="en-US" sz="2800" dirty="0" smtClean="0"/>
              <a:t> </a:t>
            </a:r>
            <a:r>
              <a:rPr lang="en-US" sz="2800" dirty="0" err="1" smtClean="0"/>
              <a:t>Luổng</a:t>
            </a:r>
            <a:r>
              <a:rPr lang="en-US" sz="2800" dirty="0" smtClean="0"/>
              <a:t> (</a:t>
            </a:r>
            <a:r>
              <a:rPr lang="en-US" sz="2800" dirty="0" err="1" smtClean="0"/>
              <a:t>Lào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514600"/>
            <a:ext cx="232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Núi</a:t>
            </a:r>
            <a:r>
              <a:rPr lang="en-US" sz="2800" dirty="0" smtClean="0"/>
              <a:t> </a:t>
            </a:r>
            <a:r>
              <a:rPr lang="en-US" sz="2800" dirty="0" err="1" smtClean="0"/>
              <a:t>lửa</a:t>
            </a:r>
            <a:r>
              <a:rPr lang="en-US" sz="2800" dirty="0" smtClean="0"/>
              <a:t> </a:t>
            </a:r>
            <a:r>
              <a:rPr lang="en-US" sz="2800" dirty="0" err="1" smtClean="0"/>
              <a:t>Mayon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3694" y="6334780"/>
            <a:ext cx="375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Singapore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đêm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47" y="3200400"/>
            <a:ext cx="42672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3447" y="6334780"/>
            <a:ext cx="3832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Đảo</a:t>
            </a:r>
            <a:r>
              <a:rPr lang="en-US" sz="2800" dirty="0" smtClean="0"/>
              <a:t> </a:t>
            </a:r>
            <a:r>
              <a:rPr lang="en-US" sz="2800" dirty="0" err="1" smtClean="0"/>
              <a:t>Quốc</a:t>
            </a:r>
            <a:r>
              <a:rPr lang="en-US" sz="2800" dirty="0" smtClean="0"/>
              <a:t> </a:t>
            </a:r>
            <a:r>
              <a:rPr lang="en-US" sz="2800" dirty="0" err="1" smtClean="0"/>
              <a:t>Sư</a:t>
            </a:r>
            <a:r>
              <a:rPr lang="en-US" sz="2800" dirty="0" smtClean="0"/>
              <a:t> (Singapore)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46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2438400" cy="1242732"/>
          </a:xfrm>
        </p:spPr>
        <p:txBody>
          <a:bodyPr>
            <a:noAutofit/>
          </a:bodyPr>
          <a:lstStyle/>
          <a:p>
            <a:r>
              <a:rPr lang="en-US" sz="2400" b="0" i="1" dirty="0" err="1" smtClean="0"/>
              <a:t>Xác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định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vị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trí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khu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vực</a:t>
            </a:r>
            <a:r>
              <a:rPr lang="en-US" sz="2400" b="0" i="1" dirty="0"/>
              <a:t> </a:t>
            </a:r>
            <a:r>
              <a:rPr lang="en-US" sz="2400" b="0" i="1" dirty="0" err="1" smtClean="0"/>
              <a:t>Đông</a:t>
            </a:r>
            <a:r>
              <a:rPr lang="en-US" sz="2400" b="0" i="1" dirty="0" smtClean="0"/>
              <a:t> Nam Á </a:t>
            </a:r>
            <a:r>
              <a:rPr lang="en-US" sz="2400" b="0" i="1" dirty="0" err="1" smtClean="0"/>
              <a:t>trên</a:t>
            </a:r>
            <a:r>
              <a:rPr lang="en-US" sz="2400" b="0" i="1" dirty="0" smtClean="0"/>
              <a:t> </a:t>
            </a:r>
            <a:r>
              <a:rPr lang="en-US" sz="2400" b="0" i="1" dirty="0"/>
              <a:t> </a:t>
            </a:r>
            <a:r>
              <a:rPr lang="en-US" sz="2400" b="0" i="1" dirty="0" err="1" smtClean="0"/>
              <a:t>lược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đồ</a:t>
            </a:r>
            <a:r>
              <a:rPr lang="en-US" sz="2400" b="0" i="1" dirty="0" smtClean="0"/>
              <a:t>.</a:t>
            </a:r>
            <a:endParaRPr lang="en-US" sz="2400" b="0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0341" y="2971800"/>
            <a:ext cx="2626659" cy="327660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/>
              <a:t>Nằm</a:t>
            </a:r>
            <a:r>
              <a:rPr lang="en-US" sz="2000" dirty="0" smtClean="0"/>
              <a:t> ở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 smtClean="0"/>
              <a:t>đông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châu</a:t>
            </a:r>
            <a:r>
              <a:rPr lang="en-US" sz="2000" dirty="0" smtClean="0"/>
              <a:t> Á.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gồm</a:t>
            </a:r>
            <a:r>
              <a:rPr lang="en-US" sz="2000" dirty="0" smtClean="0"/>
              <a:t> :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đảo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Ấn</a:t>
            </a:r>
            <a:r>
              <a:rPr lang="en-US" sz="2000" dirty="0" smtClean="0"/>
              <a:t> – </a:t>
            </a:r>
            <a:r>
              <a:rPr lang="en-US" sz="2000" dirty="0" err="1" smtClean="0"/>
              <a:t>nằm</a:t>
            </a:r>
            <a:r>
              <a:rPr lang="en-US" sz="2000" dirty="0" smtClean="0"/>
              <a:t> </a:t>
            </a:r>
            <a:r>
              <a:rPr lang="en-US" sz="2000" dirty="0" err="1" smtClean="0"/>
              <a:t>giữa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/>
              <a:t>Q</a:t>
            </a:r>
            <a:r>
              <a:rPr lang="en-US" sz="2000" dirty="0" err="1" smtClean="0"/>
              <a:t>uốc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đảo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quần</a:t>
            </a:r>
            <a:r>
              <a:rPr lang="en-US" sz="2000" dirty="0" smtClean="0"/>
              <a:t> </a:t>
            </a:r>
            <a:r>
              <a:rPr lang="en-US" sz="2000" dirty="0" err="1" smtClean="0"/>
              <a:t>đảo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Thái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400" dirty="0" smtClean="0"/>
              <a:t>.</a:t>
            </a:r>
          </a:p>
        </p:txBody>
      </p:sp>
      <p:pic>
        <p:nvPicPr>
          <p:cNvPr id="6" name="Picture 3515" descr="Logo"/>
          <p:cNvPicPr>
            <a:picLocks noChangeAspect="1" noChangeArrowheads="1"/>
          </p:cNvPicPr>
          <p:nvPr/>
        </p:nvPicPr>
        <p:blipFill>
          <a:blip r:embed="rId2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533400"/>
            <a:ext cx="16539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028"/>
            <a:ext cx="90443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/>
              <a:t>1. </a:t>
            </a:r>
            <a:r>
              <a:rPr lang="en-US" sz="2300" b="1" i="1" dirty="0" err="1" smtClean="0"/>
              <a:t>Xác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định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vị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trí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và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tìm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hiểu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đặc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điểm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tự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nhiên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của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khu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vực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Đông</a:t>
            </a:r>
            <a:r>
              <a:rPr lang="en-US" sz="2300" b="1" i="1" dirty="0" smtClean="0"/>
              <a:t> Nam Á</a:t>
            </a:r>
            <a:endParaRPr lang="en-US" sz="2300" b="1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6400800" cy="6248400"/>
          </a:xfrm>
        </p:spPr>
      </p:pic>
    </p:spTree>
    <p:extLst>
      <p:ext uri="{BB962C8B-B14F-4D97-AF65-F5344CB8AC3E}">
        <p14:creationId xmlns:p14="http://schemas.microsoft.com/office/powerpoint/2010/main" val="12369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3058188" cy="1022350"/>
          </a:xfrm>
        </p:spPr>
        <p:txBody>
          <a:bodyPr>
            <a:noAutofit/>
          </a:bodyPr>
          <a:lstStyle/>
          <a:p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vị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trí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Đông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Nam Á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hậu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400" b="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sz="2400" b="0" i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35859" y="1143000"/>
            <a:ext cx="2791611" cy="91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yếu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khí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hậu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gió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nóng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ẩm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17326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Dựa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màu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sắc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bản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đồ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nhận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xét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địa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khu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vực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Đông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Nam Á,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phân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bố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chúng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024" y="4225650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cs typeface="Times New Roman" panose="02020603050405020304" pitchFamily="18" charset="0"/>
              </a:rPr>
              <a:t>Địa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núi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nguyên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mỡ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dọc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cs typeface="Times New Roman" panose="02020603050405020304" pitchFamily="18" charset="0"/>
              </a:rPr>
              <a:t>sông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cs typeface="Times New Roman" panose="02020603050405020304" pitchFamily="18" charset="0"/>
              </a:rPr>
              <a:t>vùng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ven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biển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vựa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lúa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gạo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khu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vực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"/>
            <a:ext cx="5943600" cy="6705600"/>
          </a:xfrm>
        </p:spPr>
      </p:pic>
    </p:spTree>
    <p:extLst>
      <p:ext uri="{BB962C8B-B14F-4D97-AF65-F5344CB8AC3E}">
        <p14:creationId xmlns:p14="http://schemas.microsoft.com/office/powerpoint/2010/main" val="41428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018" y="152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2.Tìm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hiểu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hoạt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động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kinh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tế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của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b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khu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vực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Đông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am Á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429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513"/>
          <p:cNvPicPr>
            <a:picLocks noChangeAspect="1" noChangeArrowheads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" y="1524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29871"/>
            <a:ext cx="4800600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429000" cy="253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57799"/>
            <a:ext cx="4791635" cy="139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84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172386"/>
              </p:ext>
            </p:extLst>
          </p:nvPr>
        </p:nvGraphicFramePr>
        <p:xfrm>
          <a:off x="457200" y="189584"/>
          <a:ext cx="8229600" cy="51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506" y="5401235"/>
            <a:ext cx="8921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Thảo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luận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nhóm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Nêu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tên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cộng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nghiệp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nhiệt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đới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có</a:t>
            </a:r>
            <a:r>
              <a:rPr lang="en-US" sz="2000" dirty="0" smtClean="0">
                <a:solidFill>
                  <a:srgbClr val="FF0000"/>
                </a:solidFill>
              </a:rPr>
              <a:t> ở </a:t>
            </a:r>
            <a:r>
              <a:rPr lang="en-US" sz="2000" dirty="0" err="1" smtClean="0">
                <a:solidFill>
                  <a:srgbClr val="FF0000"/>
                </a:solidFill>
              </a:rPr>
              <a:t>khu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vực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Đông</a:t>
            </a:r>
            <a:r>
              <a:rPr lang="en-US" sz="2000" dirty="0" smtClean="0">
                <a:solidFill>
                  <a:srgbClr val="FF0000"/>
                </a:solidFill>
              </a:rPr>
              <a:t> Nam Á.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Dựa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điều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kiện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khí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hậu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địa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hãy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thích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vì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vực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Đông</a:t>
            </a:r>
            <a:r>
              <a:rPr lang="en-US" sz="2000" dirty="0" smtClean="0">
                <a:solidFill>
                  <a:srgbClr val="FF0000"/>
                </a:solidFill>
              </a:rPr>
              <a:t> Nam Á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lại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sản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xuất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nhiều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lúa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gạo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13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1905000" cy="4034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                       </a:t>
            </a:r>
            <a:r>
              <a:rPr lang="en-US" sz="3600" dirty="0" err="1" smtClean="0"/>
              <a:t>Đáp</a:t>
            </a:r>
            <a:r>
              <a:rPr lang="en-US" sz="3600" dirty="0" smtClean="0"/>
              <a:t> </a:t>
            </a:r>
            <a:r>
              <a:rPr lang="en-US" sz="3600" dirty="0" err="1" smtClean="0"/>
              <a:t>án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533400"/>
            <a:ext cx="1143000" cy="1676400"/>
          </a:xfrm>
        </p:spPr>
      </p:pic>
    </p:spTree>
    <p:extLst>
      <p:ext uri="{BB962C8B-B14F-4D97-AF65-F5344CB8AC3E}">
        <p14:creationId xmlns:p14="http://schemas.microsoft.com/office/powerpoint/2010/main" val="26661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1360</Words>
  <Application>Microsoft Macintosh PowerPoint</Application>
  <PresentationFormat>On-screen Show (4:3)</PresentationFormat>
  <Paragraphs>214</Paragraphs>
  <Slides>36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Times New Roman</vt:lpstr>
      <vt:lpstr>Wingdings</vt:lpstr>
      <vt:lpstr>Arial</vt:lpstr>
      <vt:lpstr>Office Theme</vt:lpstr>
      <vt:lpstr>Ôn bài cũ</vt:lpstr>
      <vt:lpstr>Bài 10: Khu vực Đông Nam Á và  các nước láng giềng của Việt Nam</vt:lpstr>
      <vt:lpstr>Em đã biết gì về khu vực Đông Nam Á?</vt:lpstr>
      <vt:lpstr>PowerPoint Presentation</vt:lpstr>
      <vt:lpstr>Xác định vị trí khu vực Đông Nam Á trên  lược đồ.</vt:lpstr>
      <vt:lpstr>Từ vị trí đó, theo em Đông Nam Á có khí hậu như thế nào?</vt:lpstr>
      <vt:lpstr>2.Tìm hiểu hoạt động kinh tế của  khu vực Đông Nam Á</vt:lpstr>
      <vt:lpstr>PowerPoint Presentation</vt:lpstr>
      <vt:lpstr>                       Đáp án:</vt:lpstr>
      <vt:lpstr>Khám phá đất nước Trung Quốc</vt:lpstr>
      <vt:lpstr>Đọc đoạn thông tin sau:</vt:lpstr>
      <vt:lpstr>Đáp án: </vt:lpstr>
      <vt:lpstr>Một số sản phẩm của Trung Quốc</vt:lpstr>
      <vt:lpstr>Một số địa điểm du lịch nổi tiếng</vt:lpstr>
      <vt:lpstr>PowerPoint Presentation</vt:lpstr>
      <vt:lpstr>Tìm hiểu hai nước Lào và Campuchia</vt:lpstr>
      <vt:lpstr>Đọc bảng thông tin sau: </vt:lpstr>
      <vt:lpstr>Một số điểm đến nổi tiếng ở Lào</vt:lpstr>
      <vt:lpstr>PowerPoint Presentation</vt:lpstr>
      <vt:lpstr>PowerPoint Presentation</vt:lpstr>
      <vt:lpstr>Một số điểm đến nổi tiếng ở Cam-pu-chia</vt:lpstr>
      <vt:lpstr>PowerPoint Presentation</vt:lpstr>
      <vt:lpstr>Đọc và ghi vào vở:</vt:lpstr>
      <vt:lpstr>HOẠT ĐỘNG THỰC HÀNH</vt:lpstr>
      <vt:lpstr>1. Làm bài tập</vt:lpstr>
      <vt:lpstr>Đáp án</vt:lpstr>
      <vt:lpstr>2. Hoàn thành bảng sau.</vt:lpstr>
      <vt:lpstr>3. CHƠI TRÒ CHƠI: GIẢI Ô CHỮ</vt:lpstr>
      <vt:lpstr>PowerPoint Presentation</vt:lpstr>
      <vt:lpstr>C. HOẠT ĐỘNG ỨNG DỤNG</vt:lpstr>
      <vt:lpstr>Các nước Đông Nam Á:</vt:lpstr>
      <vt:lpstr>C. HOẠT ĐỘNG ỨNG DỤNG</vt:lpstr>
      <vt:lpstr>PowerPoint Presentation</vt:lpstr>
      <vt:lpstr>ASEAN tại đại lộ Sisingamangaraja  số.70A, nam Jakarta, Indonesia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aic-pc</dc:creator>
  <cp:lastModifiedBy>Microsoft Office User</cp:lastModifiedBy>
  <cp:revision>107</cp:revision>
  <dcterms:created xsi:type="dcterms:W3CDTF">2015-12-19T01:29:28Z</dcterms:created>
  <dcterms:modified xsi:type="dcterms:W3CDTF">2020-01-16T07:39:58Z</dcterms:modified>
</cp:coreProperties>
</file>