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wdp" ContentType="image/vnd.ms-photo"/>
  <Default Extension="gif" ContentType="image/gif"/>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72" r:id="rId2"/>
    <p:sldId id="273" r:id="rId3"/>
    <p:sldId id="274" r:id="rId4"/>
    <p:sldId id="258" r:id="rId5"/>
    <p:sldId id="275" r:id="rId6"/>
    <p:sldId id="260" r:id="rId7"/>
    <p:sldId id="276" r:id="rId8"/>
    <p:sldId id="256" r:id="rId9"/>
    <p:sldId id="277" r:id="rId10"/>
    <p:sldId id="259" r:id="rId11"/>
    <p:sldId id="262" r:id="rId12"/>
    <p:sldId id="264" r:id="rId13"/>
    <p:sldId id="263" r:id="rId14"/>
    <p:sldId id="265" r:id="rId15"/>
    <p:sldId id="261" r:id="rId16"/>
    <p:sldId id="266" r:id="rId17"/>
    <p:sldId id="267" r:id="rId18"/>
    <p:sldId id="269" r:id="rId19"/>
    <p:sldId id="268" r:id="rId20"/>
    <p:sldId id="270"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6341"/>
  </p:normalViewPr>
  <p:slideViewPr>
    <p:cSldViewPr snapToGrid="0">
      <p:cViewPr varScale="1">
        <p:scale>
          <a:sx n="122" d="100"/>
          <a:sy n="122" d="100"/>
        </p:scale>
        <p:origin x="24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9861094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25880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0018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175452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9334D819-9F07-4261-B09B-9E467E5D9002}" type="datetimeFigureOut">
              <a:rPr lang="en-US" smtClean="0"/>
              <a:pPr/>
              <a:t>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3302181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334D819-9F07-4261-B09B-9E467E5D9002}" type="datetimeFigureOut">
              <a:rPr lang="en-US" smtClean="0"/>
              <a:t>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5856040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9334D819-9F07-4261-B09B-9E467E5D9002}" type="datetimeFigureOut">
              <a:rPr lang="en-US" smtClean="0"/>
              <a:pPr/>
              <a:t>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43686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87867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6320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9334D819-9F07-4261-B09B-9E467E5D9002}" type="datetimeFigureOut">
              <a:rPr lang="en-US" smtClean="0"/>
              <a:t>9/20/20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0661068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334D819-9F07-4261-B09B-9E467E5D9002}" type="datetimeFigureOut">
              <a:rPr lang="en-US" smtClean="0"/>
              <a:t>9/20/20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533456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334D819-9F07-4261-B09B-9E467E5D9002}" type="datetimeFigureOut">
              <a:rPr lang="en-US" smtClean="0"/>
              <a:pPr/>
              <a:t>9/20/20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676460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microsoft.com/office/2007/relationships/hdphoto" Target="../media/hdphoto1.wdp"/><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3.png"/><Relationship Id="rId21" Type="http://schemas.openxmlformats.org/officeDocument/2006/relationships/image" Target="../media/image14.gif"/><Relationship Id="rId10" Type="http://schemas.openxmlformats.org/officeDocument/2006/relationships/slide" Target="slide10.xml"/><Relationship Id="rId11" Type="http://schemas.openxmlformats.org/officeDocument/2006/relationships/image" Target="../media/image8.png"/><Relationship Id="rId12" Type="http://schemas.openxmlformats.org/officeDocument/2006/relationships/slide" Target="slide5.xml"/><Relationship Id="rId13" Type="http://schemas.openxmlformats.org/officeDocument/2006/relationships/image" Target="../media/image9.png"/><Relationship Id="rId14" Type="http://schemas.openxmlformats.org/officeDocument/2006/relationships/slide" Target="slide6.xml"/><Relationship Id="rId15" Type="http://schemas.openxmlformats.org/officeDocument/2006/relationships/image" Target="../media/image10.png"/><Relationship Id="rId16" Type="http://schemas.openxmlformats.org/officeDocument/2006/relationships/image" Target="../media/image11.png"/><Relationship Id="rId17" Type="http://schemas.openxmlformats.org/officeDocument/2006/relationships/slide" Target="slide15.xml"/><Relationship Id="rId18" Type="http://schemas.openxmlformats.org/officeDocument/2006/relationships/image" Target="../media/image12.png"/><Relationship Id="rId19" Type="http://schemas.openxmlformats.org/officeDocument/2006/relationships/slide" Target="slide7.xml"/><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slide" Target="slide8.xml"/><Relationship Id="rId4" Type="http://schemas.openxmlformats.org/officeDocument/2006/relationships/image" Target="../media/image4.png"/><Relationship Id="rId5" Type="http://schemas.openxmlformats.org/officeDocument/2006/relationships/slide" Target="slide3.xml"/><Relationship Id="rId6" Type="http://schemas.openxmlformats.org/officeDocument/2006/relationships/image" Target="../media/image5.png"/><Relationship Id="rId7" Type="http://schemas.openxmlformats.org/officeDocument/2006/relationships/slide" Target="slide4.xml"/><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1" Type="http://schemas.openxmlformats.org/officeDocument/2006/relationships/image" Target="../media/image19.gif"/><Relationship Id="rId12" Type="http://schemas.openxmlformats.org/officeDocument/2006/relationships/image" Target="../media/image20.gif"/><Relationship Id="rId13" Type="http://schemas.openxmlformats.org/officeDocument/2006/relationships/image" Target="../media/image21.gif"/><Relationship Id="rId14" Type="http://schemas.openxmlformats.org/officeDocument/2006/relationships/image" Target="../media/image22.gif"/><Relationship Id="rId16" Type="http://schemas.openxmlformats.org/officeDocument/2006/relationships/audio" Target="../media/audio1.wav"/><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audio" Target="../media/audio2.wav"/><Relationship Id="rId4" Type="http://schemas.openxmlformats.org/officeDocument/2006/relationships/image" Target="../media/image15.gif"/><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6.jpeg"/><Relationship Id="rId8" Type="http://schemas.openxmlformats.org/officeDocument/2006/relationships/slide" Target="slide2.xml"/><Relationship Id="rId9" Type="http://schemas.openxmlformats.org/officeDocument/2006/relationships/image" Target="../media/image17.gif"/><Relationship Id="rId10" Type="http://schemas.openxmlformats.org/officeDocument/2006/relationships/image" Target="../media/image18.gif"/></Relationships>
</file>

<file path=ppt/slides/_rels/slide4.xml.rels><?xml version="1.0" encoding="UTF-8" standalone="yes"?>
<Relationships xmlns="http://schemas.openxmlformats.org/package/2006/relationships"><Relationship Id="rId11" Type="http://schemas.openxmlformats.org/officeDocument/2006/relationships/image" Target="../media/image19.gif"/><Relationship Id="rId12" Type="http://schemas.openxmlformats.org/officeDocument/2006/relationships/image" Target="../media/image20.gif"/><Relationship Id="rId13" Type="http://schemas.openxmlformats.org/officeDocument/2006/relationships/image" Target="../media/image21.gif"/><Relationship Id="rId14" Type="http://schemas.openxmlformats.org/officeDocument/2006/relationships/image" Target="../media/image22.gif"/><Relationship Id="rId16" Type="http://schemas.openxmlformats.org/officeDocument/2006/relationships/audio" Target="../media/audio1.wav"/><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audio" Target="../media/audio2.wav"/><Relationship Id="rId4" Type="http://schemas.openxmlformats.org/officeDocument/2006/relationships/image" Target="../media/image15.g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6.jpeg"/><Relationship Id="rId8" Type="http://schemas.openxmlformats.org/officeDocument/2006/relationships/slide" Target="slide2.xml"/><Relationship Id="rId9" Type="http://schemas.openxmlformats.org/officeDocument/2006/relationships/image" Target="../media/image17.gif"/><Relationship Id="rId10" Type="http://schemas.openxmlformats.org/officeDocument/2006/relationships/image" Target="../media/image18.gif"/></Relationships>
</file>

<file path=ppt/slides/_rels/slide5.xml.rels><?xml version="1.0" encoding="UTF-8" standalone="yes"?>
<Relationships xmlns="http://schemas.openxmlformats.org/package/2006/relationships"><Relationship Id="rId11" Type="http://schemas.openxmlformats.org/officeDocument/2006/relationships/image" Target="../media/image19.gif"/><Relationship Id="rId12" Type="http://schemas.openxmlformats.org/officeDocument/2006/relationships/image" Target="../media/image20.gif"/><Relationship Id="rId13" Type="http://schemas.openxmlformats.org/officeDocument/2006/relationships/image" Target="../media/image21.gif"/><Relationship Id="rId14" Type="http://schemas.openxmlformats.org/officeDocument/2006/relationships/image" Target="../media/image22.gif"/><Relationship Id="rId16" Type="http://schemas.openxmlformats.org/officeDocument/2006/relationships/audio" Target="../media/audio1.wav"/><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audio" Target="../media/audio2.wav"/><Relationship Id="rId4" Type="http://schemas.openxmlformats.org/officeDocument/2006/relationships/image" Target="../media/image15.gif"/><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6.jpeg"/><Relationship Id="rId8" Type="http://schemas.openxmlformats.org/officeDocument/2006/relationships/slide" Target="slide2.xml"/><Relationship Id="rId9" Type="http://schemas.openxmlformats.org/officeDocument/2006/relationships/image" Target="../media/image17.gif"/><Relationship Id="rId10" Type="http://schemas.openxmlformats.org/officeDocument/2006/relationships/image" Target="../media/image18.gif"/></Relationships>
</file>

<file path=ppt/slides/_rels/slide6.xml.rels><?xml version="1.0" encoding="UTF-8" standalone="yes"?>
<Relationships xmlns="http://schemas.openxmlformats.org/package/2006/relationships"><Relationship Id="rId11" Type="http://schemas.openxmlformats.org/officeDocument/2006/relationships/image" Target="../media/image19.gif"/><Relationship Id="rId12" Type="http://schemas.openxmlformats.org/officeDocument/2006/relationships/image" Target="../media/image20.gif"/><Relationship Id="rId13" Type="http://schemas.openxmlformats.org/officeDocument/2006/relationships/image" Target="../media/image21.gif"/><Relationship Id="rId14" Type="http://schemas.openxmlformats.org/officeDocument/2006/relationships/image" Target="../media/image22.gif"/><Relationship Id="rId16" Type="http://schemas.openxmlformats.org/officeDocument/2006/relationships/audio" Target="../media/audio1.wav"/><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audio" Target="../media/audio2.wav"/><Relationship Id="rId4" Type="http://schemas.openxmlformats.org/officeDocument/2006/relationships/image" Target="../media/image15.gi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6.jpeg"/><Relationship Id="rId8" Type="http://schemas.openxmlformats.org/officeDocument/2006/relationships/slide" Target="slide2.xml"/><Relationship Id="rId9" Type="http://schemas.openxmlformats.org/officeDocument/2006/relationships/image" Target="../media/image17.gif"/><Relationship Id="rId10" Type="http://schemas.openxmlformats.org/officeDocument/2006/relationships/image" Target="../media/image18.gif"/></Relationships>
</file>

<file path=ppt/slides/_rels/slide7.xml.rels><?xml version="1.0" encoding="UTF-8" standalone="yes"?>
<Relationships xmlns="http://schemas.openxmlformats.org/package/2006/relationships"><Relationship Id="rId11" Type="http://schemas.openxmlformats.org/officeDocument/2006/relationships/image" Target="../media/image19.gif"/><Relationship Id="rId12" Type="http://schemas.openxmlformats.org/officeDocument/2006/relationships/image" Target="../media/image20.gif"/><Relationship Id="rId13" Type="http://schemas.openxmlformats.org/officeDocument/2006/relationships/image" Target="../media/image21.gif"/><Relationship Id="rId14" Type="http://schemas.openxmlformats.org/officeDocument/2006/relationships/image" Target="../media/image22.gif"/><Relationship Id="rId16" Type="http://schemas.openxmlformats.org/officeDocument/2006/relationships/audio" Target="../media/audio1.wav"/><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audio" Target="../media/audio2.wav"/><Relationship Id="rId4" Type="http://schemas.openxmlformats.org/officeDocument/2006/relationships/image" Target="../media/image15.gi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6.jpeg"/><Relationship Id="rId8" Type="http://schemas.openxmlformats.org/officeDocument/2006/relationships/slide" Target="slide2.xml"/><Relationship Id="rId9" Type="http://schemas.openxmlformats.org/officeDocument/2006/relationships/image" Target="../media/image17.gif"/><Relationship Id="rId10" Type="http://schemas.openxmlformats.org/officeDocument/2006/relationships/image" Target="../media/image1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1660E788-AFA9-4A1B-9991-6AA74632A1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E95B1CF2-27C1-4ADB-A8E5-B22849B6ED4F}"/>
              </a:ext>
            </a:extLst>
          </p:cNvPr>
          <p:cNvSpPr>
            <a:spLocks noGrp="1"/>
          </p:cNvSpPr>
          <p:nvPr>
            <p:ph idx="1"/>
          </p:nvPr>
        </p:nvSpPr>
        <p:spPr>
          <a:xfrm>
            <a:off x="432452" y="1203139"/>
            <a:ext cx="3363974" cy="3415622"/>
          </a:xfrm>
        </p:spPr>
        <p:txBody>
          <a:bodyPr>
            <a:normAutofit/>
          </a:bodyPr>
          <a:lstStyle/>
          <a:p>
            <a:pPr>
              <a:lnSpc>
                <a:spcPct val="150000"/>
              </a:lnSpc>
            </a:pPr>
            <a:r>
              <a:rPr lang="en-US" sz="4000" dirty="0" err="1">
                <a:solidFill>
                  <a:schemeClr val="bg1"/>
                </a:solidFill>
                <a:latin typeface="Arial" panose="020B0604020202020204" pitchFamily="34" charset="0"/>
                <a:cs typeface="Arial" panose="020B0604020202020204" pitchFamily="34" charset="0"/>
              </a:rPr>
              <a:t>Trò</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a:t>
            </a:r>
            <a:r>
              <a:rPr lang="vi-VN" sz="4000" dirty="0">
                <a:solidFill>
                  <a:schemeClr val="bg1"/>
                </a:solidFill>
                <a:latin typeface="Arial" panose="020B0604020202020204" pitchFamily="34" charset="0"/>
                <a:cs typeface="Arial" panose="020B0604020202020204" pitchFamily="34" charset="0"/>
              </a:rPr>
              <a:t>ơ</a:t>
            </a:r>
            <a:r>
              <a:rPr lang="en-US" sz="4000" dirty="0" err="1">
                <a:solidFill>
                  <a:schemeClr val="bg1"/>
                </a:solidFill>
                <a:latin typeface="Arial" panose="020B0604020202020204" pitchFamily="34" charset="0"/>
                <a:cs typeface="Arial" panose="020B0604020202020204" pitchFamily="34" charset="0"/>
              </a:rPr>
              <a:t>i</a:t>
            </a:r>
            <a:r>
              <a:rPr lang="en-US" sz="4000" dirty="0">
                <a:solidFill>
                  <a:schemeClr val="bg1"/>
                </a:solidFill>
                <a:latin typeface="Arial" panose="020B0604020202020204" pitchFamily="34" charset="0"/>
                <a:cs typeface="Arial" panose="020B0604020202020204" pitchFamily="34" charset="0"/>
              </a:rPr>
              <a:t> :   </a:t>
            </a:r>
            <a:r>
              <a:rPr lang="en-US" sz="4000" dirty="0" err="1">
                <a:solidFill>
                  <a:schemeClr val="bg1"/>
                </a:solidFill>
                <a:latin typeface="Arial" panose="020B0604020202020204" pitchFamily="34" charset="0"/>
                <a:cs typeface="Arial" panose="020B0604020202020204" pitchFamily="34" charset="0"/>
              </a:rPr>
              <a:t>Tôi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tốt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còn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bạn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thì</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sao</a:t>
            </a:r>
            <a:r>
              <a:rPr lang="en-US" sz="4000" dirty="0">
                <a:solidFill>
                  <a:schemeClr val="bg1"/>
                </a:solidFill>
                <a:latin typeface="Arial" panose="020B0604020202020204" pitchFamily="34" charset="0"/>
                <a:cs typeface="Arial" panose="020B0604020202020204" pitchFamily="34" charset="0"/>
              </a:rPr>
              <a:t> ?</a:t>
            </a:r>
          </a:p>
          <a:p>
            <a:endParaRPr lang="en-US"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D7851405-104A-4B37-AC4F-4F9CA9BE1574}"/>
              </a:ext>
            </a:extLst>
          </p:cNvPr>
          <p:cNvPicPr>
            <a:picLocks noChangeAspect="1"/>
          </p:cNvPicPr>
          <p:nvPr/>
        </p:nvPicPr>
        <p:blipFill>
          <a:blip r:embed="rId2"/>
          <a:stretch>
            <a:fillRect/>
          </a:stretch>
        </p:blipFill>
        <p:spPr>
          <a:xfrm>
            <a:off x="5297763" y="888276"/>
            <a:ext cx="6250769" cy="4682043"/>
          </a:xfrm>
          <a:prstGeom prst="rect">
            <a:avLst/>
          </a:prstGeom>
        </p:spPr>
      </p:pic>
    </p:spTree>
    <p:extLst>
      <p:ext uri="{BB962C8B-B14F-4D97-AF65-F5344CB8AC3E}">
        <p14:creationId xmlns:p14="http://schemas.microsoft.com/office/powerpoint/2010/main" val="59738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1660E788-AFA9-4A1B-9991-6AA74632A1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013C06DF-4E06-4E6F-83E5-D51C1CAB93A5}"/>
              </a:ext>
            </a:extLst>
          </p:cNvPr>
          <p:cNvSpPr>
            <a:spLocks noGrp="1"/>
          </p:cNvSpPr>
          <p:nvPr>
            <p:ph idx="1"/>
          </p:nvPr>
        </p:nvSpPr>
        <p:spPr>
          <a:xfrm>
            <a:off x="643468" y="1418844"/>
            <a:ext cx="3363974" cy="4577222"/>
          </a:xfrm>
        </p:spPr>
        <p:txBody>
          <a:bodyPr>
            <a:normAutofit/>
          </a:bodyPr>
          <a:lstStyle/>
          <a:p>
            <a:pPr>
              <a:lnSpc>
                <a:spcPct val="150000"/>
              </a:lnSpc>
            </a:pPr>
            <a:r>
              <a:rPr lang="en-US" sz="3200" dirty="0" err="1">
                <a:solidFill>
                  <a:schemeClr val="bg1"/>
                </a:solidFill>
                <a:latin typeface="Arial" panose="020B0604020202020204" pitchFamily="34" charset="0"/>
                <a:cs typeface="Arial" panose="020B0604020202020204" pitchFamily="34" charset="0"/>
              </a:rPr>
              <a:t>Phụ</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nữ</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thai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nên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gì</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tốt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sức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khỏe</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thai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a:t>
            </a:r>
            <a:r>
              <a:rPr lang="en-US" sz="3200" dirty="0">
                <a:solidFill>
                  <a:schemeClr val="bg1"/>
                </a:solidFill>
                <a:latin typeface="Arial" panose="020B0604020202020204" pitchFamily="34" charset="0"/>
                <a:cs typeface="Arial" panose="020B0604020202020204" pitchFamily="34" charset="0"/>
              </a:rPr>
              <a:t> ?</a:t>
            </a:r>
          </a:p>
          <a:p>
            <a:endParaRPr lang="en-US"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4E47BE83-614C-4626-B780-9866B4831A2E}"/>
              </a:ext>
            </a:extLst>
          </p:cNvPr>
          <p:cNvPicPr>
            <a:picLocks noChangeAspect="1"/>
          </p:cNvPicPr>
          <p:nvPr/>
        </p:nvPicPr>
        <p:blipFill>
          <a:blip r:embed="rId2"/>
          <a:stretch>
            <a:fillRect/>
          </a:stretch>
        </p:blipFill>
        <p:spPr>
          <a:xfrm>
            <a:off x="5297763" y="1043595"/>
            <a:ext cx="6250769" cy="4609943"/>
          </a:xfrm>
          <a:prstGeom prst="rect">
            <a:avLst/>
          </a:prstGeom>
        </p:spPr>
      </p:pic>
    </p:spTree>
    <p:extLst>
      <p:ext uri="{BB962C8B-B14F-4D97-AF65-F5344CB8AC3E}">
        <p14:creationId xmlns:p14="http://schemas.microsoft.com/office/powerpoint/2010/main" val="419842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A5E930DE-01EC-4193-88D9-C8DBBB011C00}"/>
              </a:ext>
            </a:extLst>
          </p:cNvPr>
          <p:cNvPicPr>
            <a:picLocks noChangeAspect="1"/>
          </p:cNvPicPr>
          <p:nvPr/>
        </p:nvPicPr>
        <p:blipFill rotWithShape="1">
          <a:blip r:embed="rId2"/>
          <a:srcRect r="4" b="3453"/>
          <a:stretch/>
        </p:blipFill>
        <p:spPr>
          <a:xfrm>
            <a:off x="641276" y="643467"/>
            <a:ext cx="4013020" cy="2702558"/>
          </a:xfrm>
          <a:prstGeom prst="rect">
            <a:avLst/>
          </a:prstGeom>
        </p:spPr>
      </p:pic>
      <p:pic>
        <p:nvPicPr>
          <p:cNvPr id="4" name="Picture 3">
            <a:extLst>
              <a:ext uri="{FF2B5EF4-FFF2-40B4-BE49-F238E27FC236}">
                <a16:creationId xmlns="" xmlns:a16="http://schemas.microsoft.com/office/drawing/2014/main" id="{975D93E5-791E-4018-B4F8-01C48FCC265F}"/>
              </a:ext>
            </a:extLst>
          </p:cNvPr>
          <p:cNvPicPr>
            <a:picLocks noChangeAspect="1"/>
          </p:cNvPicPr>
          <p:nvPr/>
        </p:nvPicPr>
        <p:blipFill rotWithShape="1">
          <a:blip r:embed="rId3"/>
          <a:srcRect l="5843" r="3341" b="-2"/>
          <a:stretch/>
        </p:blipFill>
        <p:spPr>
          <a:xfrm>
            <a:off x="643467" y="3509433"/>
            <a:ext cx="4010830" cy="2705099"/>
          </a:xfrm>
          <a:prstGeom prst="rect">
            <a:avLst/>
          </a:prstGeom>
        </p:spPr>
      </p:pic>
      <p:pic>
        <p:nvPicPr>
          <p:cNvPr id="2" name="Picture 1">
            <a:extLst>
              <a:ext uri="{FF2B5EF4-FFF2-40B4-BE49-F238E27FC236}">
                <a16:creationId xmlns="" xmlns:a16="http://schemas.microsoft.com/office/drawing/2014/main" id="{941222F4-E5A8-4BC5-930B-5FFC2A8EC2C7}"/>
              </a:ext>
            </a:extLst>
          </p:cNvPr>
          <p:cNvPicPr>
            <a:picLocks noChangeAspect="1"/>
          </p:cNvPicPr>
          <p:nvPr/>
        </p:nvPicPr>
        <p:blipFill rotWithShape="1">
          <a:blip r:embed="rId4"/>
          <a:srcRect t="710" r="1" b="8404"/>
          <a:stretch/>
        </p:blipFill>
        <p:spPr>
          <a:xfrm>
            <a:off x="4812633" y="643467"/>
            <a:ext cx="6735900" cy="5571066"/>
          </a:xfrm>
          <a:prstGeom prst="rect">
            <a:avLst/>
          </a:prstGeom>
        </p:spPr>
      </p:pic>
    </p:spTree>
    <p:extLst>
      <p:ext uri="{BB962C8B-B14F-4D97-AF65-F5344CB8AC3E}">
        <p14:creationId xmlns:p14="http://schemas.microsoft.com/office/powerpoint/2010/main" val="39593217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 xmlns:a16="http://schemas.microsoft.com/office/drawing/2014/main" id="{AA3CC463-F933-4AC4-86E1-5AC14B0C31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 xmlns:a16="http://schemas.microsoft.com/office/drawing/2014/main" id="{6025D2DB-A12A-44DB-B00E-F4D622329E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1331" y="480060"/>
            <a:ext cx="4180332" cy="2788074"/>
          </a:xfrm>
          <a:prstGeom prst="rect">
            <a:avLst/>
          </a:prstGeom>
          <a:solidFill>
            <a:srgbClr val="FFFFFF"/>
          </a:solidFill>
          <a:ln w="19050">
            <a:solidFill>
              <a:srgbClr val="E1B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EC98F226-FFC7-4B72-B964-2696615B7188}"/>
              </a:ext>
            </a:extLst>
          </p:cNvPr>
          <p:cNvPicPr>
            <a:picLocks noChangeAspect="1"/>
          </p:cNvPicPr>
          <p:nvPr/>
        </p:nvPicPr>
        <p:blipFill>
          <a:blip r:embed="rId2"/>
          <a:stretch>
            <a:fillRect/>
          </a:stretch>
        </p:blipFill>
        <p:spPr>
          <a:xfrm>
            <a:off x="638320" y="643467"/>
            <a:ext cx="3823403" cy="2475653"/>
          </a:xfrm>
          <a:prstGeom prst="rect">
            <a:avLst/>
          </a:prstGeom>
        </p:spPr>
      </p:pic>
      <p:sp>
        <p:nvSpPr>
          <p:cNvPr id="13" name="Rectangle 12">
            <a:extLst>
              <a:ext uri="{FF2B5EF4-FFF2-40B4-BE49-F238E27FC236}">
                <a16:creationId xmlns="" xmlns:a16="http://schemas.microsoft.com/office/drawing/2014/main" id="{CE7E7877-F64E-4EEA-B778-138031EFF8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1331" y="3603670"/>
            <a:ext cx="4180332" cy="2788074"/>
          </a:xfrm>
          <a:prstGeom prst="rect">
            <a:avLst/>
          </a:prstGeom>
          <a:solidFill>
            <a:srgbClr val="FFFFFF"/>
          </a:solidFill>
          <a:ln w="19050">
            <a:solidFill>
              <a:srgbClr val="E1B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C147E1A2-B197-47DF-90AE-0DD8B8C69B4F}"/>
              </a:ext>
            </a:extLst>
          </p:cNvPr>
          <p:cNvPicPr>
            <a:picLocks noChangeAspect="1"/>
          </p:cNvPicPr>
          <p:nvPr/>
        </p:nvPicPr>
        <p:blipFill>
          <a:blip r:embed="rId3"/>
          <a:stretch>
            <a:fillRect/>
          </a:stretch>
        </p:blipFill>
        <p:spPr>
          <a:xfrm>
            <a:off x="622549" y="3938356"/>
            <a:ext cx="3854945" cy="2091307"/>
          </a:xfrm>
          <a:prstGeom prst="rect">
            <a:avLst/>
          </a:prstGeom>
        </p:spPr>
      </p:pic>
      <p:sp>
        <p:nvSpPr>
          <p:cNvPr id="15" name="Rectangle 14">
            <a:extLst>
              <a:ext uri="{FF2B5EF4-FFF2-40B4-BE49-F238E27FC236}">
                <a16:creationId xmlns="" xmlns:a16="http://schemas.microsoft.com/office/drawing/2014/main" id="{7DD6C4F3-70FD-4F13-919C-702EE48864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EF80A6F2-0D42-4A4A-BD09-AAF2F48E2F32}"/>
              </a:ext>
            </a:extLst>
          </p:cNvPr>
          <p:cNvPicPr>
            <a:picLocks noChangeAspect="1"/>
          </p:cNvPicPr>
          <p:nvPr/>
        </p:nvPicPr>
        <p:blipFill>
          <a:blip r:embed="rId4"/>
          <a:stretch>
            <a:fillRect/>
          </a:stretch>
        </p:blipFill>
        <p:spPr>
          <a:xfrm>
            <a:off x="5144764" y="1024236"/>
            <a:ext cx="6410084" cy="4823587"/>
          </a:xfrm>
          <a:prstGeom prst="rect">
            <a:avLst/>
          </a:prstGeom>
        </p:spPr>
      </p:pic>
    </p:spTree>
    <p:extLst>
      <p:ext uri="{BB962C8B-B14F-4D97-AF65-F5344CB8AC3E}">
        <p14:creationId xmlns:p14="http://schemas.microsoft.com/office/powerpoint/2010/main" val="34560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6271928-AE00-4CD5-98B7-EC1E71AEA67D}"/>
              </a:ext>
            </a:extLst>
          </p:cNvPr>
          <p:cNvSpPr>
            <a:spLocks noGrp="1"/>
          </p:cNvSpPr>
          <p:nvPr>
            <p:ph idx="1"/>
          </p:nvPr>
        </p:nvSpPr>
        <p:spPr>
          <a:xfrm>
            <a:off x="689113" y="755374"/>
            <a:ext cx="10946296" cy="5499652"/>
          </a:xfrm>
        </p:spPr>
        <p:txBody>
          <a:bodyPr>
            <a:noAutofit/>
          </a:bodyPr>
          <a:lstStyle/>
          <a:p>
            <a:pPr>
              <a:lnSpc>
                <a:spcPct val="150000"/>
              </a:lnSpc>
            </a:pPr>
            <a:r>
              <a:rPr lang="vi-VN" sz="2400" dirty="0">
                <a:latin typeface="Arial" panose="020B0604020202020204" pitchFamily="34" charset="0"/>
                <a:cs typeface="Arial" panose="020B0604020202020204" pitchFamily="34" charset="0"/>
              </a:rPr>
              <a:t>Phụ nữ có thai cần:</a:t>
            </a:r>
          </a:p>
          <a:p>
            <a:pPr>
              <a:lnSpc>
                <a:spcPct val="150000"/>
              </a:lnSpc>
            </a:pPr>
            <a:r>
              <a:rPr lang="vi-VN" sz="2400" dirty="0">
                <a:latin typeface="Arial" panose="020B0604020202020204" pitchFamily="34" charset="0"/>
                <a:cs typeface="Arial" panose="020B0604020202020204" pitchFamily="34" charset="0"/>
              </a:rPr>
              <a:t>+ Ăn uống đủ chất, đủ lượng</a:t>
            </a:r>
          </a:p>
          <a:p>
            <a:pPr>
              <a:lnSpc>
                <a:spcPct val="150000"/>
              </a:lnSpc>
            </a:pPr>
            <a:r>
              <a:rPr lang="vi-VN" sz="2400" dirty="0">
                <a:latin typeface="Arial" panose="020B0604020202020204" pitchFamily="34" charset="0"/>
                <a:cs typeface="Arial" panose="020B0604020202020204" pitchFamily="34" charset="0"/>
              </a:rPr>
              <a:t>+ Không dùng các chất kích thích như thuốc lá, thuốc lào, rượu, ma tuý,</a:t>
            </a:r>
            <a:r>
              <a:rPr lang="en-US" sz="2400" dirty="0">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p>
          <a:p>
            <a:pPr>
              <a:lnSpc>
                <a:spcPct val="150000"/>
              </a:lnSpc>
            </a:pPr>
            <a:r>
              <a:rPr lang="vi-VN" sz="2400" dirty="0">
                <a:latin typeface="Arial" panose="020B0604020202020204" pitchFamily="34" charset="0"/>
                <a:cs typeface="Arial" panose="020B0604020202020204" pitchFamily="34" charset="0"/>
              </a:rPr>
              <a:t>+ Nghỉ ngơi nhiều hơn, tinh thần thoải mái;</a:t>
            </a:r>
          </a:p>
          <a:p>
            <a:pPr>
              <a:lnSpc>
                <a:spcPct val="150000"/>
              </a:lnSpc>
            </a:pPr>
            <a:r>
              <a:rPr lang="vi-VN" sz="2400" dirty="0">
                <a:latin typeface="Arial" panose="020B0604020202020204" pitchFamily="34" charset="0"/>
                <a:cs typeface="Arial" panose="020B0604020202020204" pitchFamily="34" charset="0"/>
              </a:rPr>
              <a:t>+ Tránh lao động nặng, tránh tiếp xúc với các chất độc hoá học như thuốc trừ sảu, thuốc diệt cỏ,…;</a:t>
            </a:r>
          </a:p>
          <a:p>
            <a:pPr>
              <a:lnSpc>
                <a:spcPct val="150000"/>
              </a:lnSpc>
            </a:pPr>
            <a:r>
              <a:rPr lang="vi-VN" sz="2400" dirty="0">
                <a:latin typeface="Arial" panose="020B0604020202020204" pitchFamily="34" charset="0"/>
                <a:cs typeface="Arial" panose="020B0604020202020204" pitchFamily="34" charset="0"/>
              </a:rPr>
              <a:t>+ Đi khám thai định kì: 3 tháng 1 lần ;</a:t>
            </a:r>
          </a:p>
          <a:p>
            <a:pPr>
              <a:lnSpc>
                <a:spcPct val="150000"/>
              </a:lnSpc>
            </a:pPr>
            <a:r>
              <a:rPr lang="vi-VN" sz="2400" dirty="0">
                <a:latin typeface="Arial" panose="020B0604020202020204" pitchFamily="34" charset="0"/>
                <a:cs typeface="Arial" panose="020B0604020202020204" pitchFamily="34" charset="0"/>
              </a:rPr>
              <a:t>+ Tiêm vác-xin phòng bệnh và uống thuốc khi cần theo chỉ dẫn của bác sĩ.</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 xmlns:a16="http://schemas.microsoft.com/office/drawing/2014/main" id="{B4E95D3D-689D-4647-ACA6-10FC02064286}"/>
              </a:ext>
            </a:extLst>
          </p:cNvPr>
          <p:cNvSpPr>
            <a:spLocks noGrp="1"/>
          </p:cNvSpPr>
          <p:nvPr>
            <p:ph idx="1"/>
          </p:nvPr>
        </p:nvSpPr>
        <p:spPr>
          <a:xfrm>
            <a:off x="804672" y="1026942"/>
            <a:ext cx="4879900" cy="4713085"/>
          </a:xfrm>
        </p:spPr>
        <p:txBody>
          <a:bodyPr>
            <a:normAutofit/>
          </a:bodyPr>
          <a:lstStyle/>
          <a:p>
            <a:pPr>
              <a:lnSpc>
                <a:spcPct val="150000"/>
              </a:lnSpc>
            </a:pP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phẩm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thói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phụ</a:t>
            </a:r>
            <a:endParaRPr lang="en-US" sz="3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 xmlns:a16="http://schemas.microsoft.com/office/drawing/2014/main" id="{7B9607E2-1C76-424B-8FF0-580615846E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96000" y="-2"/>
            <a:ext cx="6096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56A668AF-CC37-4641-8D2B-4C91B3ACBC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82157" y="479893"/>
            <a:ext cx="5123687"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 xmlns:a16="http://schemas.microsoft.com/office/drawing/2014/main" id="{5B3165DC-54F4-4EF5-8B97-5BE55AA3DB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783355" y="644485"/>
            <a:ext cx="4756891"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E988330C-C408-4ABF-AA65-91213D648355}"/>
              </a:ext>
            </a:extLst>
          </p:cNvPr>
          <p:cNvPicPr>
            <a:picLocks noChangeAspect="1"/>
          </p:cNvPicPr>
          <p:nvPr/>
        </p:nvPicPr>
        <p:blipFill rotWithShape="1">
          <a:blip r:embed="rId2"/>
          <a:srcRect l="16085" r="23216" b="-1"/>
          <a:stretch/>
        </p:blipFill>
        <p:spPr>
          <a:xfrm>
            <a:off x="6941977" y="805352"/>
            <a:ext cx="2161366" cy="1905043"/>
          </a:xfrm>
          <a:prstGeom prst="rect">
            <a:avLst/>
          </a:prstGeom>
        </p:spPr>
      </p:pic>
      <p:pic>
        <p:nvPicPr>
          <p:cNvPr id="9" name="Content Placeholder 3">
            <a:extLst>
              <a:ext uri="{FF2B5EF4-FFF2-40B4-BE49-F238E27FC236}">
                <a16:creationId xmlns="" xmlns:a16="http://schemas.microsoft.com/office/drawing/2014/main" id="{108D8CC0-854B-49A4-AECE-827E6FC775BC}"/>
              </a:ext>
            </a:extLst>
          </p:cNvPr>
          <p:cNvPicPr>
            <a:picLocks noChangeAspect="1"/>
          </p:cNvPicPr>
          <p:nvPr/>
        </p:nvPicPr>
        <p:blipFill rotWithShape="1">
          <a:blip r:embed="rId3"/>
          <a:srcRect t="2419" r="1" b="14937"/>
          <a:stretch/>
        </p:blipFill>
        <p:spPr>
          <a:xfrm>
            <a:off x="9276491" y="805352"/>
            <a:ext cx="2090609" cy="1892085"/>
          </a:xfrm>
          <a:prstGeom prst="rect">
            <a:avLst/>
          </a:prstGeom>
        </p:spPr>
      </p:pic>
      <p:pic>
        <p:nvPicPr>
          <p:cNvPr id="6" name="Picture 5">
            <a:extLst>
              <a:ext uri="{FF2B5EF4-FFF2-40B4-BE49-F238E27FC236}">
                <a16:creationId xmlns="" xmlns:a16="http://schemas.microsoft.com/office/drawing/2014/main" id="{837FE5EF-8A09-41CD-8898-B89AFFABC430}"/>
              </a:ext>
            </a:extLst>
          </p:cNvPr>
          <p:cNvPicPr>
            <a:picLocks noChangeAspect="1"/>
          </p:cNvPicPr>
          <p:nvPr/>
        </p:nvPicPr>
        <p:blipFill rotWithShape="1">
          <a:blip r:embed="rId4"/>
          <a:srcRect t="4414" r="2" b="2"/>
          <a:stretch/>
        </p:blipFill>
        <p:spPr>
          <a:xfrm>
            <a:off x="6941976" y="2874988"/>
            <a:ext cx="4425123" cy="2728209"/>
          </a:xfrm>
          <a:prstGeom prst="rect">
            <a:avLst/>
          </a:prstGeom>
        </p:spPr>
      </p:pic>
    </p:spTree>
    <p:extLst>
      <p:ext uri="{BB962C8B-B14F-4D97-AF65-F5344CB8AC3E}">
        <p14:creationId xmlns:p14="http://schemas.microsoft.com/office/powerpoint/2010/main" val="408047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D73E3E-E315-4A3D-9101-DC6E3187C5B2}"/>
              </a:ext>
            </a:extLst>
          </p:cNvPr>
          <p:cNvPicPr>
            <a:picLocks noChangeAspect="1"/>
          </p:cNvPicPr>
          <p:nvPr/>
        </p:nvPicPr>
        <p:blipFill>
          <a:blip r:embed="rId2"/>
          <a:stretch>
            <a:fillRect/>
          </a:stretch>
        </p:blipFill>
        <p:spPr>
          <a:xfrm>
            <a:off x="846448" y="321734"/>
            <a:ext cx="4648272" cy="2905170"/>
          </a:xfrm>
          <a:prstGeom prst="rect">
            <a:avLst/>
          </a:prstGeom>
        </p:spPr>
      </p:pic>
      <p:pic>
        <p:nvPicPr>
          <p:cNvPr id="4" name="Picture 3">
            <a:extLst>
              <a:ext uri="{FF2B5EF4-FFF2-40B4-BE49-F238E27FC236}">
                <a16:creationId xmlns="" xmlns:a16="http://schemas.microsoft.com/office/drawing/2014/main" id="{681C462F-BB49-4219-B6CC-B57A3CBC382E}"/>
              </a:ext>
            </a:extLst>
          </p:cNvPr>
          <p:cNvPicPr>
            <a:picLocks noChangeAspect="1"/>
          </p:cNvPicPr>
          <p:nvPr/>
        </p:nvPicPr>
        <p:blipFill>
          <a:blip r:embed="rId3"/>
          <a:stretch>
            <a:fillRect/>
          </a:stretch>
        </p:blipFill>
        <p:spPr>
          <a:xfrm>
            <a:off x="528899" y="3631096"/>
            <a:ext cx="5283368" cy="2760560"/>
          </a:xfrm>
          <a:prstGeom prst="rect">
            <a:avLst/>
          </a:prstGeom>
        </p:spPr>
      </p:pic>
      <p:sp>
        <p:nvSpPr>
          <p:cNvPr id="9" name="Rectangle 8">
            <a:extLst>
              <a:ext uri="{FF2B5EF4-FFF2-40B4-BE49-F238E27FC236}">
                <a16:creationId xmlns="" xmlns:a16="http://schemas.microsoft.com/office/drawing/2014/main" id="{799448F2-0E5B-42DA-B2D1-11A14E947B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4E8A7552-20E1-4F34-ADAB-C1DB6634D4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473D7A01-D48E-4160-99FE-0D685ECA458B}"/>
              </a:ext>
            </a:extLst>
          </p:cNvPr>
          <p:cNvPicPr>
            <a:picLocks noChangeAspect="1"/>
          </p:cNvPicPr>
          <p:nvPr/>
        </p:nvPicPr>
        <p:blipFill>
          <a:blip r:embed="rId4"/>
          <a:stretch>
            <a:fillRect/>
          </a:stretch>
        </p:blipFill>
        <p:spPr>
          <a:xfrm>
            <a:off x="6308034" y="1464111"/>
            <a:ext cx="5426764" cy="3785167"/>
          </a:xfrm>
          <a:prstGeom prst="rect">
            <a:avLst/>
          </a:prstGeom>
        </p:spPr>
      </p:pic>
    </p:spTree>
    <p:extLst>
      <p:ext uri="{BB962C8B-B14F-4D97-AF65-F5344CB8AC3E}">
        <p14:creationId xmlns:p14="http://schemas.microsoft.com/office/powerpoint/2010/main" val="285984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A75102A-49DE-4711-A308-156905840DD8}"/>
              </a:ext>
            </a:extLst>
          </p:cNvPr>
          <p:cNvSpPr>
            <a:spLocks noGrp="1"/>
          </p:cNvSpPr>
          <p:nvPr>
            <p:ph idx="1"/>
          </p:nvPr>
        </p:nvSpPr>
        <p:spPr>
          <a:xfrm>
            <a:off x="490330" y="848139"/>
            <a:ext cx="3789658" cy="5053111"/>
          </a:xfrm>
        </p:spPr>
        <p:txBody>
          <a:bodyPr>
            <a:normAutofit fontScale="92500"/>
          </a:bodyPr>
          <a:lstStyle/>
          <a:p>
            <a:pPr>
              <a:lnSpc>
                <a:spcPct val="150000"/>
              </a:lnSpc>
            </a:pPr>
            <a:r>
              <a:rPr lang="vi-VN" sz="3600" b="1" dirty="0">
                <a:latin typeface="Arial" panose="020B0604020202020204" pitchFamily="34" charset="0"/>
                <a:cs typeface="Arial" panose="020B0604020202020204" pitchFamily="34" charset="0"/>
              </a:rPr>
              <a:t>Mọi người trong gia đình cần làm gì để thể hiện sự quan tâm, chăm sóc đối với phụ nữ có thai ?</a:t>
            </a:r>
            <a:r>
              <a:rPr lang="vi-VN" dirty="0"/>
              <a:t/>
            </a:r>
            <a:br>
              <a:rPr lang="vi-VN" dirty="0"/>
            </a:b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 xmlns:a16="http://schemas.microsoft.com/office/drawing/2014/main" id="{6515FC82-3453-4CBE-8895-4CCFF33952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C5FD847B-65C0-4027-8DFC-70CB42451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7802" y="1128683"/>
            <a:ext cx="6558192" cy="460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49067B06-B68D-4323-917B-99F081FDD804}"/>
              </a:ext>
            </a:extLst>
          </p:cNvPr>
          <p:cNvPicPr>
            <a:picLocks noChangeAspect="1"/>
          </p:cNvPicPr>
          <p:nvPr/>
        </p:nvPicPr>
        <p:blipFill>
          <a:blip r:embed="rId2"/>
          <a:stretch>
            <a:fillRect/>
          </a:stretch>
        </p:blipFill>
        <p:spPr>
          <a:xfrm>
            <a:off x="5035616" y="1293275"/>
            <a:ext cx="5802564" cy="4279392"/>
          </a:xfrm>
          <a:prstGeom prst="rect">
            <a:avLst/>
          </a:prstGeom>
        </p:spPr>
      </p:pic>
    </p:spTree>
    <p:extLst>
      <p:ext uri="{BB962C8B-B14F-4D97-AF65-F5344CB8AC3E}">
        <p14:creationId xmlns:p14="http://schemas.microsoft.com/office/powerpoint/2010/main" val="122920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C38EC0-F1DD-43EF-82D6-FC2A5CDD22C3}"/>
              </a:ext>
            </a:extLst>
          </p:cNvPr>
          <p:cNvPicPr>
            <a:picLocks noChangeAspect="1"/>
          </p:cNvPicPr>
          <p:nvPr/>
        </p:nvPicPr>
        <p:blipFill>
          <a:blip r:embed="rId2"/>
          <a:stretch>
            <a:fillRect/>
          </a:stretch>
        </p:blipFill>
        <p:spPr>
          <a:xfrm>
            <a:off x="1871003" y="166502"/>
            <a:ext cx="8623495" cy="6691498"/>
          </a:xfrm>
          <a:prstGeom prst="rect">
            <a:avLst/>
          </a:prstGeom>
        </p:spPr>
      </p:pic>
    </p:spTree>
    <p:extLst>
      <p:ext uri="{BB962C8B-B14F-4D97-AF65-F5344CB8AC3E}">
        <p14:creationId xmlns:p14="http://schemas.microsoft.com/office/powerpoint/2010/main" val="1046910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0656DD9-6CB4-4C86-AFB4-2FD56916FF64}"/>
              </a:ext>
            </a:extLst>
          </p:cNvPr>
          <p:cNvPicPr>
            <a:picLocks noChangeAspect="1"/>
          </p:cNvPicPr>
          <p:nvPr/>
        </p:nvPicPr>
        <p:blipFill rotWithShape="1">
          <a:blip r:embed="rId2"/>
          <a:srcRect l="29719" r="32081"/>
          <a:stretch/>
        </p:blipFill>
        <p:spPr>
          <a:xfrm>
            <a:off x="20" y="10"/>
            <a:ext cx="4657325" cy="6857990"/>
          </a:xfrm>
          <a:prstGeom prst="rect">
            <a:avLst/>
          </a:prstGeom>
        </p:spPr>
      </p:pic>
      <p:sp>
        <p:nvSpPr>
          <p:cNvPr id="4" name="Title 1">
            <a:extLst>
              <a:ext uri="{FF2B5EF4-FFF2-40B4-BE49-F238E27FC236}">
                <a16:creationId xmlns="" xmlns:a16="http://schemas.microsoft.com/office/drawing/2014/main" id="{5784F251-A1C1-4737-894F-19F9067B2482}"/>
              </a:ext>
            </a:extLst>
          </p:cNvPr>
          <p:cNvSpPr>
            <a:spLocks noGrp="1"/>
          </p:cNvSpPr>
          <p:nvPr>
            <p:ph idx="1"/>
          </p:nvPr>
        </p:nvSpPr>
        <p:spPr>
          <a:xfrm>
            <a:off x="5259965" y="384313"/>
            <a:ext cx="6375444" cy="5685183"/>
          </a:xfrm>
        </p:spPr>
        <p:txBody>
          <a:bodyPr>
            <a:noAutofit/>
          </a:bodyPr>
          <a:lstStyle/>
          <a:p>
            <a:pPr>
              <a:lnSpc>
                <a:spcPct val="150000"/>
              </a:lnSpc>
            </a:pPr>
            <a:r>
              <a:rPr lang="vi-VN" sz="2400" dirty="0">
                <a:latin typeface="Arial" panose="020B0604020202020204" pitchFamily="34" charset="0"/>
                <a:cs typeface="Arial" panose="020B0604020202020204" pitchFamily="34" charset="0"/>
              </a:rPr>
              <a:t>Chuẩn bị cho em bé chào đời là trách nhiệm của mọi người trong gia đình, đặc biệt là người bố. Chăm sóc sức khoẻ của người mẹ trước khi có thai và trong thời kì mang thai sẽ giúp cho thai nhi khoẻ mạnh, sinh trưởng và phát triển tốt; đồng thời người mẹ cũng khoẻ mạnh, giảm được nguy hiểm có thể xảy ra khi sinh con.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615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819" y="865469"/>
            <a:ext cx="1969179" cy="1743607"/>
          </a:xfrm>
          <a:prstGeom prst="rect">
            <a:avLst/>
          </a:prstGeom>
        </p:spPr>
      </p:pic>
      <p:pic>
        <p:nvPicPr>
          <p:cNvPr id="9" name="Picture 8">
            <a:hlinkClick r:id="rId5" action="ppaction://hlinksldjump"/>
            <a:extLst>
              <a:ext uri="{FF2B5EF4-FFF2-40B4-BE49-F238E27FC236}">
                <a16:creationId xmlns=""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094" y="393200"/>
            <a:ext cx="2060627" cy="1383912"/>
          </a:xfrm>
          <a:prstGeom prst="rect">
            <a:avLst/>
          </a:prstGeom>
        </p:spPr>
      </p:pic>
      <p:pic>
        <p:nvPicPr>
          <p:cNvPr id="10" name="Picture 9">
            <a:hlinkClick r:id="rId7" action="ppaction://hlinksldjump"/>
            <a:extLst>
              <a:ext uri="{FF2B5EF4-FFF2-40B4-BE49-F238E27FC236}">
                <a16:creationId xmlns=""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401" y="905309"/>
            <a:ext cx="1969179" cy="1743607"/>
          </a:xfrm>
          <a:prstGeom prst="rect">
            <a:avLst/>
          </a:prstGeom>
        </p:spPr>
      </p:pic>
      <p:pic>
        <p:nvPicPr>
          <p:cNvPr id="11" name="Picture 10">
            <a:hlinkClick r:id="rId7" action="ppaction://hlinksldjump"/>
            <a:extLst>
              <a:ext uri="{FF2B5EF4-FFF2-40B4-BE49-F238E27FC236}">
                <a16:creationId xmlns=""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8678" y="455438"/>
            <a:ext cx="2060627" cy="1383912"/>
          </a:xfrm>
          <a:prstGeom prst="rect">
            <a:avLst/>
          </a:prstGeom>
        </p:spPr>
      </p:pic>
      <p:pic>
        <p:nvPicPr>
          <p:cNvPr id="12" name="Picture 11">
            <a:hlinkClick r:id="rId10" action="ppaction://hlinksldjump"/>
            <a:extLst>
              <a:ext uri="{FF2B5EF4-FFF2-40B4-BE49-F238E27FC236}">
                <a16:creationId xmlns=""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62699" y="896034"/>
            <a:ext cx="1969179" cy="1743607"/>
          </a:xfrm>
          <a:prstGeom prst="rect">
            <a:avLst/>
          </a:prstGeom>
        </p:spPr>
      </p:pic>
      <p:pic>
        <p:nvPicPr>
          <p:cNvPr id="13" name="Picture 12">
            <a:hlinkClick r:id="rId12" action="ppaction://hlinksldjump"/>
            <a:extLst>
              <a:ext uri="{FF2B5EF4-FFF2-40B4-BE49-F238E27FC236}">
                <a16:creationId xmlns="" xmlns:a16="http://schemas.microsoft.com/office/drawing/2014/main" id="{CABCEBFF-5DE1-4042-94D0-113FF0A7D8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7566" y="547906"/>
            <a:ext cx="2060627" cy="1383912"/>
          </a:xfrm>
          <a:prstGeom prst="rect">
            <a:avLst/>
          </a:prstGeom>
        </p:spPr>
      </p:pic>
      <p:pic>
        <p:nvPicPr>
          <p:cNvPr id="14" name="Picture 13">
            <a:hlinkClick r:id="rId14"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35222" y="4375643"/>
            <a:ext cx="1969179" cy="1743607"/>
          </a:xfrm>
          <a:prstGeom prst="rect">
            <a:avLst/>
          </a:prstGeom>
        </p:spPr>
      </p:pic>
      <p:pic>
        <p:nvPicPr>
          <p:cNvPr id="15" name="Picture 14">
            <a:hlinkClick r:id="rId14" action="ppaction://hlinksldjump"/>
            <a:extLst>
              <a:ext uri="{FF2B5EF4-FFF2-40B4-BE49-F238E27FC236}">
                <a16:creationId xmlns="" xmlns:a16="http://schemas.microsoft.com/office/drawing/2014/main" id="{AD65FD14-A8FF-49BD-BB2A-1A81849D35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35222" y="3743182"/>
            <a:ext cx="2060627" cy="1383912"/>
          </a:xfrm>
          <a:prstGeom prst="rect">
            <a:avLst/>
          </a:prstGeom>
        </p:spPr>
      </p:pic>
      <p:pic>
        <p:nvPicPr>
          <p:cNvPr id="16" name="Picture 15">
            <a:hlinkClick r:id="rId17" action="ppaction://hlinksldjump"/>
            <a:extLst>
              <a:ext uri="{FF2B5EF4-FFF2-40B4-BE49-F238E27FC236}">
                <a16:creationId xmlns="" xmlns:a16="http://schemas.microsoft.com/office/drawing/2014/main" id="{6FB1DCEB-4C74-4EB6-8AC6-7F38A1717E0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47795" y="4340180"/>
            <a:ext cx="1969179" cy="1743607"/>
          </a:xfrm>
          <a:prstGeom prst="rect">
            <a:avLst/>
          </a:prstGeom>
        </p:spPr>
      </p:pic>
      <p:pic>
        <p:nvPicPr>
          <p:cNvPr id="17" name="Picture 16">
            <a:hlinkClick r:id="rId19" action="ppaction://hlinksldjump"/>
            <a:extLst>
              <a:ext uri="{FF2B5EF4-FFF2-40B4-BE49-F238E27FC236}">
                <a16:creationId xmlns="" xmlns:a16="http://schemas.microsoft.com/office/drawing/2014/main" id="{769360CF-BDF1-45A9-8C3E-6AEF4338A20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402072" y="3822171"/>
            <a:ext cx="2060627" cy="1383912"/>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3" action="ppaction://hlinksldjump"/>
            <a:extLst>
              <a:ext uri="{FF2B5EF4-FFF2-40B4-BE49-F238E27FC236}">
                <a16:creationId xmlns=""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3C103B5-1905-47AC-BB64-1ACC8D5752DF}"/>
              </a:ext>
            </a:extLst>
          </p:cNvPr>
          <p:cNvPicPr>
            <a:picLocks noChangeAspect="1"/>
          </p:cNvPicPr>
          <p:nvPr/>
        </p:nvPicPr>
        <p:blipFill rotWithShape="1">
          <a:blip r:embed="rId2"/>
          <a:srcRect t="3" r="-2" b="-2"/>
          <a:stretch/>
        </p:blipFill>
        <p:spPr>
          <a:xfrm>
            <a:off x="20" y="10"/>
            <a:ext cx="6086621" cy="6857990"/>
          </a:xfrm>
          <a:prstGeom prst="rect">
            <a:avLst/>
          </a:prstGeom>
        </p:spPr>
      </p:pic>
      <p:sp>
        <p:nvSpPr>
          <p:cNvPr id="3" name="Content Placeholder 2">
            <a:extLst>
              <a:ext uri="{FF2B5EF4-FFF2-40B4-BE49-F238E27FC236}">
                <a16:creationId xmlns="" xmlns:a16="http://schemas.microsoft.com/office/drawing/2014/main" id="{F035FCB2-9ED4-4DA5-A12E-A33CB95C8DAC}"/>
              </a:ext>
            </a:extLst>
          </p:cNvPr>
          <p:cNvSpPr>
            <a:spLocks noGrp="1"/>
          </p:cNvSpPr>
          <p:nvPr>
            <p:ph idx="1"/>
          </p:nvPr>
        </p:nvSpPr>
        <p:spPr>
          <a:xfrm>
            <a:off x="6900672" y="2640692"/>
            <a:ext cx="4486656" cy="3255252"/>
          </a:xfrm>
        </p:spPr>
        <p:txBody>
          <a:bodyPr>
            <a:normAutofit/>
          </a:bodyPr>
          <a:lstStyle/>
          <a:p>
            <a:r>
              <a:rPr lang="en-US" sz="3200">
                <a:latin typeface="Arial" panose="020B0604020202020204" pitchFamily="34" charset="0"/>
                <a:cs typeface="Arial" panose="020B0604020202020204" pitchFamily="34" charset="0"/>
              </a:rPr>
              <a:t>Làm gì khi gặp phụ nữ có thai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3305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0585D4-A695-4056-A22F-0BACAA7FC88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298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Tahoma" panose="020B0604030504040204" pitchFamily="34" charset="0"/>
                <a:ea typeface="Tahoma" panose="020B0604030504040204" pitchFamily="34" charset="0"/>
                <a:cs typeface="Tahoma" panose="020B0604030504040204" pitchFamily="34" charset="0"/>
              </a:rPr>
              <a:t>Bạn được một tràng vỗ tay. </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1297"/>
            <a:ext cx="9622971" cy="1727200"/>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hỏi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Qúa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trình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tinh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trùng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hợp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trứng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lời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Sự</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thụ</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tinh</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96215"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Bạn được một hoa xanh</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hỏi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Trứng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thụ</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tinh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lời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Hợp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tử</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Bạn được một hoa xanh.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hỏi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 Sau bao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nhiêu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tháng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bé</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sinh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ra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lời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khoảng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9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tháng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10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ngày</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Bạn được một tràng vỗ tay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hỏi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Trước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sinh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ra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bé</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ở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đâu</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Trả</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lời</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bụng</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mẹ</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hlinkClick r:id="rId8" action="ppaction://hlinksldjump"/>
            <a:extLst>
              <a:ext uri="{FF2B5EF4-FFF2-40B4-BE49-F238E27FC236}">
                <a16:creationId xmlns="" xmlns:a16="http://schemas.microsoft.com/office/drawing/2014/main" id="{CE2D8554-4EA9-4489-87EE-9EE8BCAD80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b="1" noProof="0" dirty="0" smtClean="0">
                <a:solidFill>
                  <a:schemeClr val="tx1"/>
                </a:solidFill>
                <a:latin typeface="Tahoma" panose="020B0604030504040204" pitchFamily="34" charset="0"/>
                <a:ea typeface="Tahoma" panose="020B0604030504040204" pitchFamily="34" charset="0"/>
                <a:cs typeface="Tahoma" panose="020B0604030504040204" pitchFamily="34" charset="0"/>
              </a:rPr>
              <a:t>Bạn được một hoa xanh.</a:t>
            </a:r>
            <a:endParaRPr kumimoji="0" lang="en-US" sz="1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hỏi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 Theo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mẹ</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thai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ảnh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hưởng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đến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nhau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Trả</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lời</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ảnh</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hưởng</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đến</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nhau</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6540" y="3920234"/>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C2AD7556-C90D-4946-8E4E-1E79D5B3D2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DBB0CC56-54B2-4AE0-87C5-296E78A028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9BB6F04-03C8-4AC8-91F7-8179CBBDBAB7}"/>
              </a:ext>
            </a:extLst>
          </p:cNvPr>
          <p:cNvSpPr>
            <a:spLocks noGrp="1"/>
          </p:cNvSpPr>
          <p:nvPr>
            <p:ph type="ctrTitle"/>
          </p:nvPr>
        </p:nvSpPr>
        <p:spPr>
          <a:xfrm>
            <a:off x="1600200" y="3418891"/>
            <a:ext cx="8991600" cy="1645920"/>
          </a:xfrm>
        </p:spPr>
        <p:txBody>
          <a:bodyPr>
            <a:normAutofit/>
          </a:bodyPr>
          <a:lstStyle/>
          <a:p>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5: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khỏe</a:t>
            </a:r>
            <a:r>
              <a:rPr lang="en-US" dirty="0">
                <a:latin typeface="Arial" panose="020B0604020202020204" pitchFamily="34" charset="0"/>
                <a:cs typeface="Arial" panose="020B0604020202020204" pitchFamily="34" charset="0"/>
              </a:rPr>
              <a:t> ?</a:t>
            </a:r>
          </a:p>
        </p:txBody>
      </p:sp>
      <p:sp>
        <p:nvSpPr>
          <p:cNvPr id="3" name="Subtitle 2">
            <a:extLst>
              <a:ext uri="{FF2B5EF4-FFF2-40B4-BE49-F238E27FC236}">
                <a16:creationId xmlns="" xmlns:a16="http://schemas.microsoft.com/office/drawing/2014/main" id="{99511E6D-C7D2-4155-8440-2B2B2B0F4946}"/>
              </a:ext>
            </a:extLst>
          </p:cNvPr>
          <p:cNvSpPr>
            <a:spLocks noGrp="1"/>
          </p:cNvSpPr>
          <p:nvPr>
            <p:ph type="subTitle" idx="1"/>
          </p:nvPr>
        </p:nvSpPr>
        <p:spPr>
          <a:xfrm>
            <a:off x="2695194" y="5384691"/>
            <a:ext cx="6801612" cy="736976"/>
          </a:xfrm>
        </p:spPr>
        <p:txBody>
          <a:bodyPr>
            <a:normAutofit/>
          </a:bodyPr>
          <a:lstStyle/>
          <a:p>
            <a:endParaRPr lang="en-US" sz="240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6110F9BC-C606-431A-A756-8FAA85F88088}"/>
              </a:ext>
            </a:extLst>
          </p:cNvPr>
          <p:cNvPicPr>
            <a:picLocks noChangeAspect="1"/>
          </p:cNvPicPr>
          <p:nvPr/>
        </p:nvPicPr>
        <p:blipFill>
          <a:blip r:embed="rId2"/>
          <a:stretch>
            <a:fillRect/>
          </a:stretch>
        </p:blipFill>
        <p:spPr>
          <a:xfrm>
            <a:off x="3634154" y="337626"/>
            <a:ext cx="4923692" cy="2954214"/>
          </a:xfrm>
          <a:prstGeom prst="rect">
            <a:avLst/>
          </a:prstGeom>
        </p:spPr>
      </p:pic>
    </p:spTree>
    <p:extLst>
      <p:ext uri="{BB962C8B-B14F-4D97-AF65-F5344CB8AC3E}">
        <p14:creationId xmlns:p14="http://schemas.microsoft.com/office/powerpoint/2010/main" val="31221256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E1AD586-74E7-4D4F-B495-4C2FA52F6E95}"/>
              </a:ext>
            </a:extLst>
          </p:cNvPr>
          <p:cNvSpPr>
            <a:spLocks noGrp="1"/>
          </p:cNvSpPr>
          <p:nvPr>
            <p:ph idx="1"/>
          </p:nvPr>
        </p:nvSpPr>
        <p:spPr>
          <a:xfrm>
            <a:off x="884420" y="1588957"/>
            <a:ext cx="9076444" cy="4676932"/>
          </a:xfrm>
        </p:spPr>
        <p:txBody>
          <a:bodyPr>
            <a:normAutofit/>
          </a:bodyPr>
          <a:lstStyle/>
          <a:p>
            <a:pPr>
              <a:lnSpc>
                <a:spcPct val="150000"/>
              </a:lnSpc>
              <a:buFont typeface="Wingdings" panose="05000000000000000000" pitchFamily="2" charset="2"/>
              <a:buChar char="Ø"/>
            </a:pP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thói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a:t>
            </a:r>
            <a:endParaRPr lang="en-US" sz="32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Ø"/>
            </a:pP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 ta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phải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sóc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ng</a:t>
            </a:r>
            <a:r>
              <a:rPr lang="vi-VN" sz="3200" dirty="0">
                <a:latin typeface="Arial" panose="020B0604020202020204" pitchFamily="34" charset="0"/>
                <a:cs typeface="Arial" panose="020B0604020202020204" pitchFamily="34" charset="0"/>
              </a:rPr>
              <a:t>ư</a:t>
            </a:r>
            <a:r>
              <a:rPr lang="en-US" sz="3200" dirty="0" err="1">
                <a:latin typeface="Arial" panose="020B0604020202020204" pitchFamily="34" charset="0"/>
                <a:cs typeface="Arial" panose="020B0604020202020204" pitchFamily="34" charset="0"/>
              </a:rPr>
              <a:t>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thai</a:t>
            </a:r>
            <a:endParaRPr lang="en-US" sz="32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Ø"/>
            </a:pP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 ta </a:t>
            </a:r>
            <a:r>
              <a:rPr lang="en-US" sz="3200" dirty="0" err="1">
                <a:latin typeface="Arial" panose="020B0604020202020204" pitchFamily="34" charset="0"/>
                <a:cs typeface="Arial" panose="020B0604020202020204" pitchFamily="34" charset="0"/>
              </a:rPr>
              <a:t>gặp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thai</a:t>
            </a:r>
            <a:endParaRPr lang="en-US" sz="32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32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 xmlns:a16="http://schemas.microsoft.com/office/drawing/2014/main" id="{52C858B7-6E72-4C38-BD2B-6047454BFD87}"/>
              </a:ext>
            </a:extLst>
          </p:cNvPr>
          <p:cNvSpPr/>
          <p:nvPr/>
        </p:nvSpPr>
        <p:spPr>
          <a:xfrm>
            <a:off x="1154243" y="344774"/>
            <a:ext cx="430217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00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6</TotalTime>
  <Words>463</Words>
  <Application>Microsoft Macintosh PowerPoint</Application>
  <PresentationFormat>Widescreen</PresentationFormat>
  <Paragraphs>40</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Gill Sans MT</vt:lpstr>
      <vt:lpstr>Tahoma</vt:lpstr>
      <vt:lpstr>Wingdings</vt:lpstr>
      <vt:lpstr>Arial</vt:lpstr>
      <vt:lpstr>Calibri</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5: Cần làm gì để bé và mẹ đều khỏe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 </dc:title>
  <dc:creator>Vu Huong</dc:creator>
  <cp:lastModifiedBy>Microsoft Office User</cp:lastModifiedBy>
  <cp:revision>13</cp:revision>
  <dcterms:created xsi:type="dcterms:W3CDTF">2018-10-04T04:30:09Z</dcterms:created>
  <dcterms:modified xsi:type="dcterms:W3CDTF">2020-09-20T07:39:42Z</dcterms:modified>
</cp:coreProperties>
</file>