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6" r:id="rId2"/>
    <p:sldId id="257" r:id="rId3"/>
    <p:sldId id="258" r:id="rId4"/>
    <p:sldId id="259" r:id="rId5"/>
    <p:sldId id="262" r:id="rId6"/>
    <p:sldId id="266" r:id="rId7"/>
    <p:sldId id="279" r:id="rId8"/>
    <p:sldId id="268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48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8C13A-3D39-40F1-B3DA-A09EDAD2BBD7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47DC6-952C-4476-9E41-9803B580B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27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C8C1B4-77F3-4A38-9721-E50E918F8345}" type="slidenum">
              <a:rPr lang="en-US" altLang="en-US" b="0" smtClean="0"/>
              <a:pPr eaLnBrk="1" hangingPunct="1"/>
              <a:t>1</a:t>
            </a:fld>
            <a:endParaRPr lang="en-US" altLang="en-US" b="0" smtClean="0"/>
          </a:p>
        </p:txBody>
      </p:sp>
      <p:sp>
        <p:nvSpPr>
          <p:cNvPr id="153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altLang="en-US" smtClean="0"/>
          </a:p>
        </p:txBody>
      </p:sp>
      <p:sp>
        <p:nvSpPr>
          <p:cNvPr id="1536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B611E95-FAA3-4516-825A-581B97FBAD3F}" type="slidenum">
              <a:rPr lang="en-US" altLang="en-US" sz="1200" b="0">
                <a:latin typeface="Times New Roman" pitchFamily="18" charset="0"/>
              </a:rPr>
              <a:pPr algn="r" eaLnBrk="1" hangingPunct="1"/>
              <a:t>1</a:t>
            </a:fld>
            <a:endParaRPr lang="en-US" altLang="en-US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4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4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3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6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1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9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1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1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3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4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53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D04D6-D70A-4405-96A7-55C4ADAD47DE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9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111 (14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8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10"/>
          <p:cNvSpPr>
            <a:spLocks noChangeArrowheads="1" noChangeShapeType="1" noTextEdit="1"/>
          </p:cNvSpPr>
          <p:nvPr/>
        </p:nvSpPr>
        <p:spPr bwMode="auto">
          <a:xfrm>
            <a:off x="838200" y="1600200"/>
            <a:ext cx="769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Chào mừng </a:t>
            </a:r>
            <a:r>
              <a:rPr lang="en-US" sz="3600" kern="10" dirty="0" err="1" smtClean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vi-VN" sz="3600" kern="10" dirty="0" smtClean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kern="10" dirty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thầy, cô đến dự </a:t>
            </a:r>
            <a:r>
              <a:rPr lang="vi-VN" sz="3600" kern="10" dirty="0" smtClean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giờ</a:t>
            </a:r>
            <a:r>
              <a:rPr lang="en-US" sz="3600" kern="10" dirty="0" smtClean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!</a:t>
            </a:r>
            <a:endParaRPr lang="en-US" sz="3600" kern="10" dirty="0">
              <a:ln w="12700">
                <a:solidFill>
                  <a:srgbClr val="0F0C50"/>
                </a:solidFill>
                <a:round/>
                <a:headEnd/>
                <a:tailEnd/>
              </a:ln>
              <a:solidFill>
                <a:srgbClr val="0F0C5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09600" y="533400"/>
            <a:ext cx="8315325" cy="914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TRƯỜNG TIỂU HỌC 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THANH AM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053" name="WordArt 6"/>
          <p:cNvSpPr>
            <a:spLocks noChangeArrowheads="1" noChangeShapeType="1" noTextEdit="1"/>
          </p:cNvSpPr>
          <p:nvPr/>
        </p:nvSpPr>
        <p:spPr bwMode="auto">
          <a:xfrm>
            <a:off x="2033588" y="2908300"/>
            <a:ext cx="507682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3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600" kern="10" dirty="0" err="1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kern="10" dirty="0">
              <a:ln w="9525">
                <a:solidFill>
                  <a:srgbClr val="FF33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876400"/>
      </p:ext>
    </p:extLst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2438243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8732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09600" y="279097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ÔN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cũ :</a:t>
            </a: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4050"/>
            <a:ext cx="91440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4800" y="817975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1668" y="1895193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8536" y="2992224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sang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4561884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1139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98761" y="1209263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ÔN </a:t>
            </a:r>
            <a:r>
              <a:rPr lang="en-US" sz="2800" b="1" cap="all" dirty="0" err="1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cũ :</a:t>
            </a: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5972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95409" y="2190125"/>
            <a:ext cx="38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022" y="3326492"/>
            <a:ext cx="1749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28,5 : 2,5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0761" y="3342892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29,5 : 2,36</a:t>
            </a:r>
          </a:p>
        </p:txBody>
      </p:sp>
    </p:spTree>
    <p:extLst>
      <p:ext uri="{BB962C8B-B14F-4D97-AF65-F5344CB8AC3E}">
        <p14:creationId xmlns:p14="http://schemas.microsoft.com/office/powerpoint/2010/main" val="35961828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98761" y="1209263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ÔN </a:t>
            </a:r>
            <a:r>
              <a:rPr lang="en-US" sz="2800" b="1" cap="all" dirty="0" err="1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cũ :</a:t>
            </a:r>
          </a:p>
        </p:txBody>
      </p:sp>
      <p:sp>
        <p:nvSpPr>
          <p:cNvPr id="2" name="Rectangle 1"/>
          <p:cNvSpPr/>
          <p:nvPr/>
        </p:nvSpPr>
        <p:spPr>
          <a:xfrm>
            <a:off x="-50598" y="1861309"/>
            <a:ext cx="8991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en-US" sz="2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</a:rPr>
              <a:t>CHIA MỘT SỐ THẬP PHÂN CHO MỘT SỐ THẬP PHÂN</a:t>
            </a:r>
            <a:endParaRPr lang="en-US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5972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5138" y="2487596"/>
            <a:ext cx="38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022" y="3326492"/>
            <a:ext cx="1749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28,5 : 2,5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Line 786"/>
          <p:cNvSpPr>
            <a:spLocks noChangeShapeType="1"/>
          </p:cNvSpPr>
          <p:nvPr/>
        </p:nvSpPr>
        <p:spPr bwMode="auto">
          <a:xfrm flipH="1">
            <a:off x="1820863" y="441083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1802895" y="4693343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647150" y="4223199"/>
            <a:ext cx="2691707" cy="1978221"/>
            <a:chOff x="650370" y="4413698"/>
            <a:chExt cx="2691707" cy="1978221"/>
          </a:xfrm>
        </p:grpSpPr>
        <p:sp>
          <p:nvSpPr>
            <p:cNvPr id="15" name="Line 791"/>
            <p:cNvSpPr>
              <a:spLocks noChangeShapeType="1"/>
            </p:cNvSpPr>
            <p:nvPr/>
          </p:nvSpPr>
          <p:spPr bwMode="auto">
            <a:xfrm>
              <a:off x="2157848" y="4699853"/>
              <a:ext cx="198235" cy="14929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.VnTime" pitchFamily="34" charset="0"/>
              </a:endParaRPr>
            </a:p>
          </p:txBody>
        </p:sp>
        <p:sp>
          <p:nvSpPr>
            <p:cNvPr id="17" name="Line 791"/>
            <p:cNvSpPr>
              <a:spLocks noChangeShapeType="1"/>
            </p:cNvSpPr>
            <p:nvPr/>
          </p:nvSpPr>
          <p:spPr bwMode="auto">
            <a:xfrm>
              <a:off x="1181950" y="4714111"/>
              <a:ext cx="205525" cy="12077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.VnTime" pitchFamily="34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650370" y="4413698"/>
              <a:ext cx="2691707" cy="1978221"/>
              <a:chOff x="650370" y="4413698"/>
              <a:chExt cx="2691707" cy="1978221"/>
            </a:xfrm>
          </p:grpSpPr>
          <p:sp>
            <p:nvSpPr>
              <p:cNvPr id="10" name="Text Box 785"/>
              <p:cNvSpPr txBox="1">
                <a:spLocks noChangeArrowheads="1"/>
              </p:cNvSpPr>
              <p:nvPr/>
            </p:nvSpPr>
            <p:spPr bwMode="auto">
              <a:xfrm>
                <a:off x="650370" y="4417805"/>
                <a:ext cx="160020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 </a:t>
                </a:r>
                <a:r>
                  <a:rPr lang="en-US" altLang="en-US" b="1" dirty="0" smtClean="0">
                    <a:solidFill>
                      <a:srgbClr val="0000FF"/>
                    </a:solidFill>
                    <a:latin typeface="Sylfaen" pitchFamily="18" charset="0"/>
                  </a:rPr>
                  <a:t>28,5 </a:t>
                </a:r>
                <a:endParaRPr lang="en-US" altLang="en-US" b="1" dirty="0">
                  <a:solidFill>
                    <a:srgbClr val="0000FF"/>
                  </a:solidFill>
                  <a:latin typeface="Sylfaen" pitchFamily="18" charset="0"/>
                </a:endParaRPr>
              </a:p>
            </p:txBody>
          </p:sp>
          <p:sp>
            <p:nvSpPr>
              <p:cNvPr id="12" name="Text Box 789"/>
              <p:cNvSpPr txBox="1">
                <a:spLocks noChangeArrowheads="1"/>
              </p:cNvSpPr>
              <p:nvPr/>
            </p:nvSpPr>
            <p:spPr bwMode="auto">
              <a:xfrm>
                <a:off x="1908565" y="4413698"/>
                <a:ext cx="1433512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 smtClean="0">
                    <a:solidFill>
                      <a:srgbClr val="0000FF"/>
                    </a:solidFill>
                    <a:latin typeface="Sylfaen" pitchFamily="18" charset="0"/>
                  </a:rPr>
                  <a:t>2,5</a:t>
                </a:r>
                <a:endParaRPr lang="en-US" altLang="en-US" b="1" dirty="0">
                  <a:solidFill>
                    <a:srgbClr val="0000FF"/>
                  </a:solidFill>
                  <a:latin typeface="Sylfaen" pitchFamily="18" charset="0"/>
                </a:endParaRPr>
              </a:p>
            </p:txBody>
          </p:sp>
          <p:sp>
            <p:nvSpPr>
              <p:cNvPr id="13" name="Text Box 800"/>
              <p:cNvSpPr txBox="1">
                <a:spLocks noChangeArrowheads="1"/>
              </p:cNvSpPr>
              <p:nvPr/>
            </p:nvSpPr>
            <p:spPr bwMode="auto">
              <a:xfrm>
                <a:off x="1884954" y="4954116"/>
                <a:ext cx="1087437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b="1" kern="0" dirty="0" smtClean="0">
                    <a:solidFill>
                      <a:srgbClr val="0000FF"/>
                    </a:solidFill>
                  </a:rPr>
                  <a:t>1</a:t>
                </a:r>
                <a:r>
                  <a:rPr kumimoji="0" lang="en-US" altLang="en-US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.VnTime" pitchFamily="34" charset="0"/>
                  </a:rPr>
                  <a:t>1,4</a:t>
                </a:r>
              </a:p>
            </p:txBody>
          </p:sp>
          <p:sp>
            <p:nvSpPr>
              <p:cNvPr id="18" name="Text Box 796"/>
              <p:cNvSpPr txBox="1">
                <a:spLocks noChangeArrowheads="1"/>
              </p:cNvSpPr>
              <p:nvPr/>
            </p:nvSpPr>
            <p:spPr bwMode="auto">
              <a:xfrm>
                <a:off x="929201" y="4982293"/>
                <a:ext cx="349250" cy="519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 smtClean="0">
                    <a:solidFill>
                      <a:srgbClr val="0000FF"/>
                    </a:solidFill>
                    <a:latin typeface="Sylfaen" pitchFamily="18" charset="0"/>
                  </a:rPr>
                  <a:t>3</a:t>
                </a:r>
                <a:endParaRPr lang="en-US" altLang="en-US" b="1" dirty="0">
                  <a:solidFill>
                    <a:srgbClr val="0000FF"/>
                  </a:solidFill>
                  <a:latin typeface="Sylfaen" pitchFamily="18" charset="0"/>
                </a:endParaRPr>
              </a:p>
            </p:txBody>
          </p:sp>
          <p:sp>
            <p:nvSpPr>
              <p:cNvPr id="19" name="Text Box 794"/>
              <p:cNvSpPr txBox="1">
                <a:spLocks noChangeArrowheads="1"/>
              </p:cNvSpPr>
              <p:nvPr/>
            </p:nvSpPr>
            <p:spPr bwMode="auto">
              <a:xfrm>
                <a:off x="1212895" y="4982293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 smtClean="0">
                    <a:solidFill>
                      <a:srgbClr val="0000FF"/>
                    </a:solidFill>
                    <a:latin typeface="Sylfaen" pitchFamily="18" charset="0"/>
                  </a:rPr>
                  <a:t>5</a:t>
                </a:r>
                <a:endParaRPr lang="en-US" altLang="en-US" b="1" dirty="0">
                  <a:solidFill>
                    <a:srgbClr val="0000FF"/>
                  </a:solidFill>
                  <a:latin typeface="Sylfaen" pitchFamily="18" charset="0"/>
                </a:endParaRPr>
              </a:p>
            </p:txBody>
          </p:sp>
          <p:sp>
            <p:nvSpPr>
              <p:cNvPr id="20" name="Text Box 794"/>
              <p:cNvSpPr txBox="1">
                <a:spLocks noChangeArrowheads="1"/>
              </p:cNvSpPr>
              <p:nvPr/>
            </p:nvSpPr>
            <p:spPr bwMode="auto">
              <a:xfrm>
                <a:off x="1212895" y="5417674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0</a:t>
                </a:r>
              </a:p>
            </p:txBody>
          </p:sp>
          <p:sp>
            <p:nvSpPr>
              <p:cNvPr id="21" name="Text Box 794"/>
              <p:cNvSpPr txBox="1">
                <a:spLocks noChangeArrowheads="1"/>
              </p:cNvSpPr>
              <p:nvPr/>
            </p:nvSpPr>
            <p:spPr bwMode="auto">
              <a:xfrm>
                <a:off x="914445" y="5401833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1</a:t>
                </a:r>
              </a:p>
            </p:txBody>
          </p:sp>
          <p:sp>
            <p:nvSpPr>
              <p:cNvPr id="22" name="Text Box 794"/>
              <p:cNvSpPr txBox="1">
                <a:spLocks noChangeArrowheads="1"/>
              </p:cNvSpPr>
              <p:nvPr/>
            </p:nvSpPr>
            <p:spPr bwMode="auto">
              <a:xfrm>
                <a:off x="1471658" y="5419619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FF0000"/>
                    </a:solidFill>
                    <a:latin typeface="Sylfaen" pitchFamily="18" charset="0"/>
                  </a:rPr>
                  <a:t>0</a:t>
                </a:r>
              </a:p>
            </p:txBody>
          </p:sp>
          <p:sp>
            <p:nvSpPr>
              <p:cNvPr id="32" name="Text Box 794"/>
              <p:cNvSpPr txBox="1">
                <a:spLocks noChangeArrowheads="1"/>
              </p:cNvSpPr>
              <p:nvPr/>
            </p:nvSpPr>
            <p:spPr bwMode="auto">
              <a:xfrm>
                <a:off x="1474833" y="5872806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0</a:t>
                </a:r>
              </a:p>
            </p:txBody>
          </p:sp>
          <p:sp>
            <p:nvSpPr>
              <p:cNvPr id="43" name="Text Box 794"/>
              <p:cNvSpPr txBox="1">
                <a:spLocks noChangeArrowheads="1"/>
              </p:cNvSpPr>
              <p:nvPr/>
            </p:nvSpPr>
            <p:spPr bwMode="auto">
              <a:xfrm>
                <a:off x="1194068" y="5872805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0</a:t>
                </a:r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4670761" y="3342892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29,5 : 2,36</a:t>
            </a:r>
          </a:p>
        </p:txBody>
      </p:sp>
      <p:sp>
        <p:nvSpPr>
          <p:cNvPr id="24" name="Text Box 785"/>
          <p:cNvSpPr txBox="1">
            <a:spLocks noChangeArrowheads="1"/>
          </p:cNvSpPr>
          <p:nvPr/>
        </p:nvSpPr>
        <p:spPr bwMode="auto">
          <a:xfrm>
            <a:off x="4593386" y="4345747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29,5 </a:t>
            </a:r>
            <a:r>
              <a:rPr lang="en-US" altLang="en-US" b="1" dirty="0">
                <a:solidFill>
                  <a:srgbClr val="FF0000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25" name="Line 786"/>
          <p:cNvSpPr>
            <a:spLocks noChangeShapeType="1"/>
          </p:cNvSpPr>
          <p:nvPr/>
        </p:nvSpPr>
        <p:spPr bwMode="auto">
          <a:xfrm flipH="1">
            <a:off x="5908997" y="4331818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6" name="Text Box 789"/>
          <p:cNvSpPr txBox="1">
            <a:spLocks noChangeArrowheads="1"/>
          </p:cNvSpPr>
          <p:nvPr/>
        </p:nvSpPr>
        <p:spPr bwMode="auto">
          <a:xfrm>
            <a:off x="5998757" y="4290900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2,36</a:t>
            </a:r>
          </a:p>
        </p:txBody>
      </p:sp>
      <p:sp>
        <p:nvSpPr>
          <p:cNvPr id="27" name="Text Box 800"/>
          <p:cNvSpPr txBox="1">
            <a:spLocks noChangeArrowheads="1"/>
          </p:cNvSpPr>
          <p:nvPr/>
        </p:nvSpPr>
        <p:spPr bwMode="auto">
          <a:xfrm>
            <a:off x="5973088" y="4814120"/>
            <a:ext cx="10874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kern="0" dirty="0">
                <a:solidFill>
                  <a:srgbClr val="0000FF"/>
                </a:solidFill>
              </a:rPr>
              <a:t>12,5</a:t>
            </a:r>
          </a:p>
        </p:txBody>
      </p:sp>
      <p:sp>
        <p:nvSpPr>
          <p:cNvPr id="28" name="Line 787"/>
          <p:cNvSpPr>
            <a:spLocks noChangeShapeType="1"/>
          </p:cNvSpPr>
          <p:nvPr/>
        </p:nvSpPr>
        <p:spPr bwMode="auto">
          <a:xfrm>
            <a:off x="5915347" y="4804893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Text Box 796"/>
          <p:cNvSpPr txBox="1">
            <a:spLocks noChangeArrowheads="1"/>
          </p:cNvSpPr>
          <p:nvPr/>
        </p:nvSpPr>
        <p:spPr bwMode="auto">
          <a:xfrm>
            <a:off x="4897917" y="4776347"/>
            <a:ext cx="349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30" name="Text Box 794"/>
          <p:cNvSpPr txBox="1">
            <a:spLocks noChangeArrowheads="1"/>
          </p:cNvSpPr>
          <p:nvPr/>
        </p:nvSpPr>
        <p:spPr bwMode="auto">
          <a:xfrm>
            <a:off x="5181611" y="477634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9</a:t>
            </a:r>
          </a:p>
        </p:txBody>
      </p:sp>
      <p:sp>
        <p:nvSpPr>
          <p:cNvPr id="31" name="Text Box 794"/>
          <p:cNvSpPr txBox="1">
            <a:spLocks noChangeArrowheads="1"/>
          </p:cNvSpPr>
          <p:nvPr/>
        </p:nvSpPr>
        <p:spPr bwMode="auto">
          <a:xfrm>
            <a:off x="5393486" y="5261653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8</a:t>
            </a:r>
          </a:p>
        </p:txBody>
      </p:sp>
      <p:sp>
        <p:nvSpPr>
          <p:cNvPr id="33" name="Line 791"/>
          <p:cNvSpPr>
            <a:spLocks noChangeShapeType="1"/>
          </p:cNvSpPr>
          <p:nvPr/>
        </p:nvSpPr>
        <p:spPr bwMode="auto">
          <a:xfrm>
            <a:off x="6278986" y="4618757"/>
            <a:ext cx="174422" cy="10897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4" name="Line 791"/>
          <p:cNvSpPr>
            <a:spLocks noChangeShapeType="1"/>
          </p:cNvSpPr>
          <p:nvPr/>
        </p:nvSpPr>
        <p:spPr bwMode="auto">
          <a:xfrm>
            <a:off x="5155697" y="4684116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5" name="Text Box 794"/>
          <p:cNvSpPr txBox="1">
            <a:spLocks noChangeArrowheads="1"/>
          </p:cNvSpPr>
          <p:nvPr/>
        </p:nvSpPr>
        <p:spPr bwMode="auto">
          <a:xfrm>
            <a:off x="5413788" y="4753731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36" name="Text Box 794"/>
          <p:cNvSpPr txBox="1">
            <a:spLocks noChangeArrowheads="1"/>
          </p:cNvSpPr>
          <p:nvPr/>
        </p:nvSpPr>
        <p:spPr bwMode="auto">
          <a:xfrm>
            <a:off x="5186597" y="525780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1</a:t>
            </a:r>
          </a:p>
        </p:txBody>
      </p:sp>
      <p:sp>
        <p:nvSpPr>
          <p:cNvPr id="37" name="Text Box 794"/>
          <p:cNvSpPr txBox="1">
            <a:spLocks noChangeArrowheads="1"/>
          </p:cNvSpPr>
          <p:nvPr/>
        </p:nvSpPr>
        <p:spPr bwMode="auto">
          <a:xfrm>
            <a:off x="4933816" y="5257799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1</a:t>
            </a:r>
          </a:p>
        </p:txBody>
      </p:sp>
      <p:sp>
        <p:nvSpPr>
          <p:cNvPr id="38" name="Text Box 794"/>
          <p:cNvSpPr txBox="1">
            <a:spLocks noChangeArrowheads="1"/>
          </p:cNvSpPr>
          <p:nvPr/>
        </p:nvSpPr>
        <p:spPr bwMode="auto">
          <a:xfrm>
            <a:off x="5621558" y="527741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FF0000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39" name="Text Box 794"/>
          <p:cNvSpPr txBox="1">
            <a:spLocks noChangeArrowheads="1"/>
          </p:cNvSpPr>
          <p:nvPr/>
        </p:nvSpPr>
        <p:spPr bwMode="auto">
          <a:xfrm>
            <a:off x="5644354" y="568230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40" name="Text Box 794"/>
          <p:cNvSpPr txBox="1">
            <a:spLocks noChangeArrowheads="1"/>
          </p:cNvSpPr>
          <p:nvPr/>
        </p:nvSpPr>
        <p:spPr bwMode="auto">
          <a:xfrm>
            <a:off x="5377387" y="568230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41" name="Text Box 794"/>
          <p:cNvSpPr txBox="1">
            <a:spLocks noChangeArrowheads="1"/>
          </p:cNvSpPr>
          <p:nvPr/>
        </p:nvSpPr>
        <p:spPr bwMode="auto">
          <a:xfrm>
            <a:off x="5108441" y="568047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1707952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24" grpId="0"/>
      <p:bldP spid="25" grpId="0" animBg="1"/>
      <p:bldP spid="26" grpId="0"/>
      <p:bldP spid="27" grpId="0"/>
      <p:bldP spid="28" grpId="0" animBg="1"/>
      <p:bldP spid="29" grpId="0"/>
      <p:bldP spid="30" grpId="0"/>
      <p:bldP spid="31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381000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8435" y="1219200"/>
            <a:ext cx="2551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17,55 : 3,9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1641" y="397925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0,603 : 0,09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6400" y="137160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0,3068 : 0,26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0200" y="3987225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98,156 : 4,63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785"/>
          <p:cNvSpPr txBox="1">
            <a:spLocks noChangeArrowheads="1"/>
          </p:cNvSpPr>
          <p:nvPr/>
        </p:nvSpPr>
        <p:spPr bwMode="auto">
          <a:xfrm>
            <a:off x="533400" y="1970662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17 5 5 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3" name="Line 786"/>
          <p:cNvSpPr>
            <a:spLocks noChangeShapeType="1"/>
          </p:cNvSpPr>
          <p:nvPr/>
        </p:nvSpPr>
        <p:spPr bwMode="auto">
          <a:xfrm flipH="1">
            <a:off x="1834423" y="2035750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4" name="Text Box 789"/>
          <p:cNvSpPr txBox="1">
            <a:spLocks noChangeArrowheads="1"/>
          </p:cNvSpPr>
          <p:nvPr/>
        </p:nvSpPr>
        <p:spPr bwMode="auto">
          <a:xfrm>
            <a:off x="1924183" y="1994832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3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9</a:t>
            </a:r>
          </a:p>
        </p:txBody>
      </p:sp>
      <p:sp>
        <p:nvSpPr>
          <p:cNvPr id="15" name="Line 787"/>
          <p:cNvSpPr>
            <a:spLocks noChangeShapeType="1"/>
          </p:cNvSpPr>
          <p:nvPr/>
        </p:nvSpPr>
        <p:spPr bwMode="auto">
          <a:xfrm>
            <a:off x="1840773" y="2489775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991907" y="1905000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34907" y="1980530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79165" y="1917848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Line 791"/>
          <p:cNvSpPr>
            <a:spLocks noChangeShapeType="1"/>
          </p:cNvSpPr>
          <p:nvPr/>
        </p:nvSpPr>
        <p:spPr bwMode="auto">
          <a:xfrm>
            <a:off x="1028210" y="2272917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0" name="Line 791"/>
          <p:cNvSpPr>
            <a:spLocks noChangeShapeType="1"/>
          </p:cNvSpPr>
          <p:nvPr/>
        </p:nvSpPr>
        <p:spPr bwMode="auto">
          <a:xfrm>
            <a:off x="2175773" y="2324424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1" name="Text Box 794"/>
          <p:cNvSpPr txBox="1">
            <a:spLocks noChangeArrowheads="1"/>
          </p:cNvSpPr>
          <p:nvPr/>
        </p:nvSpPr>
        <p:spPr bwMode="auto">
          <a:xfrm>
            <a:off x="1904767" y="2412905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068107" y="2445201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9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3" name="Text Box 794"/>
          <p:cNvSpPr txBox="1">
            <a:spLocks noChangeArrowheads="1"/>
          </p:cNvSpPr>
          <p:nvPr/>
        </p:nvSpPr>
        <p:spPr bwMode="auto">
          <a:xfrm>
            <a:off x="818355" y="244520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4" name="Text Box 794"/>
          <p:cNvSpPr txBox="1">
            <a:spLocks noChangeArrowheads="1"/>
          </p:cNvSpPr>
          <p:nvPr/>
        </p:nvSpPr>
        <p:spPr bwMode="auto">
          <a:xfrm>
            <a:off x="1291361" y="2445199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2284221" y="2427192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6" name="Text Box 794"/>
          <p:cNvSpPr txBox="1">
            <a:spLocks noChangeArrowheads="1"/>
          </p:cNvSpPr>
          <p:nvPr/>
        </p:nvSpPr>
        <p:spPr bwMode="auto">
          <a:xfrm>
            <a:off x="1279165" y="2897412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27" name="Text Box 794"/>
          <p:cNvSpPr txBox="1">
            <a:spLocks noChangeArrowheads="1"/>
          </p:cNvSpPr>
          <p:nvPr/>
        </p:nvSpPr>
        <p:spPr bwMode="auto">
          <a:xfrm>
            <a:off x="1060028" y="2897413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28" name="Text Box 794"/>
          <p:cNvSpPr txBox="1">
            <a:spLocks noChangeArrowheads="1"/>
          </p:cNvSpPr>
          <p:nvPr/>
        </p:nvSpPr>
        <p:spPr bwMode="auto">
          <a:xfrm>
            <a:off x="2134907" y="2375691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,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9" name="Text Box 785"/>
          <p:cNvSpPr txBox="1">
            <a:spLocks noChangeArrowheads="1"/>
          </p:cNvSpPr>
          <p:nvPr/>
        </p:nvSpPr>
        <p:spPr bwMode="auto">
          <a:xfrm>
            <a:off x="134108" y="4569285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0 60 3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30" name="Line 786"/>
          <p:cNvSpPr>
            <a:spLocks noChangeShapeType="1"/>
          </p:cNvSpPr>
          <p:nvPr/>
        </p:nvSpPr>
        <p:spPr bwMode="auto">
          <a:xfrm flipH="1">
            <a:off x="1376226" y="4606096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1" name="Text Box 789"/>
          <p:cNvSpPr txBox="1">
            <a:spLocks noChangeArrowheads="1"/>
          </p:cNvSpPr>
          <p:nvPr/>
        </p:nvSpPr>
        <p:spPr bwMode="auto">
          <a:xfrm>
            <a:off x="1465986" y="4565178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0 09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32" name="Line 787"/>
          <p:cNvSpPr>
            <a:spLocks noChangeShapeType="1"/>
          </p:cNvSpPr>
          <p:nvPr/>
        </p:nvSpPr>
        <p:spPr bwMode="auto">
          <a:xfrm>
            <a:off x="1382576" y="5060121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91154" y="4503623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676710" y="4550876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47223" y="4606096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Line 791"/>
          <p:cNvSpPr>
            <a:spLocks noChangeShapeType="1"/>
          </p:cNvSpPr>
          <p:nvPr/>
        </p:nvSpPr>
        <p:spPr bwMode="auto">
          <a:xfrm>
            <a:off x="455321" y="4890656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7" name="Line 791"/>
          <p:cNvSpPr>
            <a:spLocks noChangeShapeType="1"/>
          </p:cNvSpPr>
          <p:nvPr/>
        </p:nvSpPr>
        <p:spPr bwMode="auto">
          <a:xfrm>
            <a:off x="1717576" y="4919174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8" name="Text Box 794"/>
          <p:cNvSpPr txBox="1">
            <a:spLocks noChangeArrowheads="1"/>
          </p:cNvSpPr>
          <p:nvPr/>
        </p:nvSpPr>
        <p:spPr bwMode="auto">
          <a:xfrm>
            <a:off x="1446570" y="5136321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39" name="Text Box 794"/>
          <p:cNvSpPr txBox="1">
            <a:spLocks noChangeArrowheads="1"/>
          </p:cNvSpPr>
          <p:nvPr/>
        </p:nvSpPr>
        <p:spPr bwMode="auto">
          <a:xfrm>
            <a:off x="679326" y="5149938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40" name="Text Box 794"/>
          <p:cNvSpPr txBox="1">
            <a:spLocks noChangeArrowheads="1"/>
          </p:cNvSpPr>
          <p:nvPr/>
        </p:nvSpPr>
        <p:spPr bwMode="auto">
          <a:xfrm>
            <a:off x="934208" y="5149938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3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693248" y="5054670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 Box 794"/>
          <p:cNvSpPr txBox="1">
            <a:spLocks noChangeArrowheads="1"/>
          </p:cNvSpPr>
          <p:nvPr/>
        </p:nvSpPr>
        <p:spPr bwMode="auto">
          <a:xfrm>
            <a:off x="1855879" y="514707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7</a:t>
            </a:r>
          </a:p>
        </p:txBody>
      </p:sp>
      <p:sp>
        <p:nvSpPr>
          <p:cNvPr id="43" name="Text Box 794"/>
          <p:cNvSpPr txBox="1">
            <a:spLocks noChangeArrowheads="1"/>
          </p:cNvSpPr>
          <p:nvPr/>
        </p:nvSpPr>
        <p:spPr bwMode="auto">
          <a:xfrm>
            <a:off x="934208" y="5669051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44" name="Text Box 785"/>
          <p:cNvSpPr txBox="1">
            <a:spLocks noChangeArrowheads="1"/>
          </p:cNvSpPr>
          <p:nvPr/>
        </p:nvSpPr>
        <p:spPr bwMode="auto">
          <a:xfrm>
            <a:off x="5511077" y="1949496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0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30 68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45" name="Line 786"/>
          <p:cNvSpPr>
            <a:spLocks noChangeShapeType="1"/>
          </p:cNvSpPr>
          <p:nvPr/>
        </p:nvSpPr>
        <p:spPr bwMode="auto">
          <a:xfrm flipH="1">
            <a:off x="6955300" y="1986307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46" name="Text Box 789"/>
          <p:cNvSpPr txBox="1">
            <a:spLocks noChangeArrowheads="1"/>
          </p:cNvSpPr>
          <p:nvPr/>
        </p:nvSpPr>
        <p:spPr bwMode="auto">
          <a:xfrm>
            <a:off x="6973522" y="1921981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47" name="Line 787"/>
          <p:cNvSpPr>
            <a:spLocks noChangeShapeType="1"/>
          </p:cNvSpPr>
          <p:nvPr/>
        </p:nvSpPr>
        <p:spPr bwMode="auto">
          <a:xfrm>
            <a:off x="6961650" y="2440332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768123" y="1883834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224192" y="1986307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Line 791"/>
          <p:cNvSpPr>
            <a:spLocks noChangeShapeType="1"/>
          </p:cNvSpPr>
          <p:nvPr/>
        </p:nvSpPr>
        <p:spPr bwMode="auto">
          <a:xfrm>
            <a:off x="7231402" y="2239959"/>
            <a:ext cx="120732" cy="13503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51" name="Line 791"/>
          <p:cNvSpPr>
            <a:spLocks noChangeShapeType="1"/>
          </p:cNvSpPr>
          <p:nvPr/>
        </p:nvSpPr>
        <p:spPr bwMode="auto">
          <a:xfrm>
            <a:off x="5849856" y="2274514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52" name="Text Box 794"/>
          <p:cNvSpPr txBox="1">
            <a:spLocks noChangeArrowheads="1"/>
          </p:cNvSpPr>
          <p:nvPr/>
        </p:nvSpPr>
        <p:spPr bwMode="auto">
          <a:xfrm>
            <a:off x="7026722" y="2503576"/>
            <a:ext cx="9413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1,18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53" name="Text Box 794"/>
          <p:cNvSpPr txBox="1">
            <a:spLocks noChangeArrowheads="1"/>
          </p:cNvSpPr>
          <p:nvPr/>
        </p:nvSpPr>
        <p:spPr bwMode="auto">
          <a:xfrm>
            <a:off x="6078190" y="2530149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54" name="Text Box 794"/>
          <p:cNvSpPr txBox="1">
            <a:spLocks noChangeArrowheads="1"/>
          </p:cNvSpPr>
          <p:nvPr/>
        </p:nvSpPr>
        <p:spPr bwMode="auto">
          <a:xfrm>
            <a:off x="6311177" y="2512142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55" name="Text Box 794"/>
          <p:cNvSpPr txBox="1">
            <a:spLocks noChangeArrowheads="1"/>
          </p:cNvSpPr>
          <p:nvPr/>
        </p:nvSpPr>
        <p:spPr bwMode="auto">
          <a:xfrm>
            <a:off x="6520816" y="354591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56" name="Text Box 794"/>
          <p:cNvSpPr txBox="1">
            <a:spLocks noChangeArrowheads="1"/>
          </p:cNvSpPr>
          <p:nvPr/>
        </p:nvSpPr>
        <p:spPr bwMode="auto">
          <a:xfrm>
            <a:off x="6078190" y="303342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57" name="Text Box 794"/>
          <p:cNvSpPr txBox="1">
            <a:spLocks noChangeArrowheads="1"/>
          </p:cNvSpPr>
          <p:nvPr/>
        </p:nvSpPr>
        <p:spPr bwMode="auto">
          <a:xfrm>
            <a:off x="6311177" y="302679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58" name="Text Box 794"/>
          <p:cNvSpPr txBox="1">
            <a:spLocks noChangeArrowheads="1"/>
          </p:cNvSpPr>
          <p:nvPr/>
        </p:nvSpPr>
        <p:spPr bwMode="auto">
          <a:xfrm>
            <a:off x="6485802" y="303342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8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59" name="Text Box 794"/>
          <p:cNvSpPr txBox="1">
            <a:spLocks noChangeArrowheads="1"/>
          </p:cNvSpPr>
          <p:nvPr/>
        </p:nvSpPr>
        <p:spPr bwMode="auto">
          <a:xfrm>
            <a:off x="6311177" y="3552539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60" name="Text Box 785"/>
          <p:cNvSpPr txBox="1">
            <a:spLocks noChangeArrowheads="1"/>
          </p:cNvSpPr>
          <p:nvPr/>
        </p:nvSpPr>
        <p:spPr bwMode="auto">
          <a:xfrm>
            <a:off x="5260236" y="4596800"/>
            <a:ext cx="181019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98 156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61" name="Line 786"/>
          <p:cNvSpPr>
            <a:spLocks noChangeShapeType="1"/>
          </p:cNvSpPr>
          <p:nvPr/>
        </p:nvSpPr>
        <p:spPr bwMode="auto">
          <a:xfrm flipH="1">
            <a:off x="6914457" y="4633611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62" name="Text Box 789"/>
          <p:cNvSpPr txBox="1">
            <a:spLocks noChangeArrowheads="1"/>
          </p:cNvSpPr>
          <p:nvPr/>
        </p:nvSpPr>
        <p:spPr bwMode="auto">
          <a:xfrm>
            <a:off x="6932679" y="4569285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4 63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63" name="Line 787"/>
          <p:cNvSpPr>
            <a:spLocks noChangeShapeType="1"/>
          </p:cNvSpPr>
          <p:nvPr/>
        </p:nvSpPr>
        <p:spPr bwMode="auto">
          <a:xfrm>
            <a:off x="6920807" y="5087636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727280" y="4531138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107296" y="4510501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022236" y="463361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Line 791"/>
          <p:cNvSpPr>
            <a:spLocks noChangeShapeType="1"/>
          </p:cNvSpPr>
          <p:nvPr/>
        </p:nvSpPr>
        <p:spPr bwMode="auto">
          <a:xfrm>
            <a:off x="7190559" y="4887263"/>
            <a:ext cx="120732" cy="13503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68" name="Line 791"/>
          <p:cNvSpPr>
            <a:spLocks noChangeShapeType="1"/>
          </p:cNvSpPr>
          <p:nvPr/>
        </p:nvSpPr>
        <p:spPr bwMode="auto">
          <a:xfrm>
            <a:off x="5809013" y="4921818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69" name="Text Box 794"/>
          <p:cNvSpPr txBox="1">
            <a:spLocks noChangeArrowheads="1"/>
          </p:cNvSpPr>
          <p:nvPr/>
        </p:nvSpPr>
        <p:spPr bwMode="auto">
          <a:xfrm>
            <a:off x="6976240" y="5170841"/>
            <a:ext cx="8366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21,2</a:t>
            </a:r>
          </a:p>
        </p:txBody>
      </p:sp>
      <p:sp>
        <p:nvSpPr>
          <p:cNvPr id="70" name="Text Box 794"/>
          <p:cNvSpPr txBox="1">
            <a:spLocks noChangeArrowheads="1"/>
          </p:cNvSpPr>
          <p:nvPr/>
        </p:nvSpPr>
        <p:spPr bwMode="auto">
          <a:xfrm>
            <a:off x="5793636" y="516316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71" name="Text Box 794"/>
          <p:cNvSpPr txBox="1">
            <a:spLocks noChangeArrowheads="1"/>
          </p:cNvSpPr>
          <p:nvPr/>
        </p:nvSpPr>
        <p:spPr bwMode="auto">
          <a:xfrm>
            <a:off x="6022236" y="515944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72" name="Text Box 794"/>
          <p:cNvSpPr txBox="1">
            <a:spLocks noChangeArrowheads="1"/>
          </p:cNvSpPr>
          <p:nvPr/>
        </p:nvSpPr>
        <p:spPr bwMode="auto">
          <a:xfrm>
            <a:off x="6250836" y="619321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73" name="Text Box 794"/>
          <p:cNvSpPr txBox="1">
            <a:spLocks noChangeArrowheads="1"/>
          </p:cNvSpPr>
          <p:nvPr/>
        </p:nvSpPr>
        <p:spPr bwMode="auto">
          <a:xfrm>
            <a:off x="6037347" y="568073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74" name="Text Box 794"/>
          <p:cNvSpPr txBox="1">
            <a:spLocks noChangeArrowheads="1"/>
          </p:cNvSpPr>
          <p:nvPr/>
        </p:nvSpPr>
        <p:spPr bwMode="auto">
          <a:xfrm>
            <a:off x="6270334" y="5674101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75" name="Text Box 794"/>
          <p:cNvSpPr txBox="1">
            <a:spLocks noChangeArrowheads="1"/>
          </p:cNvSpPr>
          <p:nvPr/>
        </p:nvSpPr>
        <p:spPr bwMode="auto">
          <a:xfrm>
            <a:off x="6022236" y="6199843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76" name="Text Box 794"/>
          <p:cNvSpPr txBox="1">
            <a:spLocks noChangeArrowheads="1"/>
          </p:cNvSpPr>
          <p:nvPr/>
        </p:nvSpPr>
        <p:spPr bwMode="auto">
          <a:xfrm>
            <a:off x="5565036" y="516316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77" name="Text Box 794"/>
          <p:cNvSpPr txBox="1">
            <a:spLocks noChangeArrowheads="1"/>
          </p:cNvSpPr>
          <p:nvPr/>
        </p:nvSpPr>
        <p:spPr bwMode="auto">
          <a:xfrm>
            <a:off x="5793636" y="5673773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9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5078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31" grpId="0"/>
      <p:bldP spid="32" grpId="0" animBg="1"/>
      <p:bldP spid="33" grpId="0"/>
      <p:bldP spid="34" grpId="0"/>
      <p:bldP spid="35" grpId="0"/>
      <p:bldP spid="36" grpId="0" animBg="1"/>
      <p:bldP spid="37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 animBg="1"/>
      <p:bldP spid="46" grpId="0"/>
      <p:bldP spid="47" grpId="0" animBg="1"/>
      <p:bldP spid="48" grpId="0"/>
      <p:bldP spid="49" grpId="0"/>
      <p:bldP spid="50" grpId="0" animBg="1"/>
      <p:bldP spid="51" grpId="0" animBg="1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 animBg="1"/>
      <p:bldP spid="62" grpId="0"/>
      <p:bldP spid="63" grpId="0" animBg="1"/>
      <p:bldP spid="64" grpId="0"/>
      <p:bldP spid="65" grpId="0"/>
      <p:bldP spid="66" grpId="0"/>
      <p:bldP spid="67" grpId="0" animBg="1"/>
      <p:bldP spid="68" grpId="0" animBg="1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" y="152400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991644"/>
            <a:ext cx="3256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4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1,8 = 72</a:t>
            </a: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1666" y="1905000"/>
            <a:ext cx="6915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4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0,34 = 1,19 x 1,02 </a:t>
            </a: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" y="2819400"/>
            <a:ext cx="6134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en-US" sz="4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1,35 = 4,76 x 4,08 </a:t>
            </a: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2511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" y="152400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5" y="878795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1,8 = 72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5528" y="1600200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= 72 : 1,8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994" y="2286000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=    40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8267" y="769203"/>
            <a:ext cx="4629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0,34 = 1,19 x 1,02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5467" y="1538644"/>
            <a:ext cx="4629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0,34 = 1,2138 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6801" y="2187714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1,2138 : 0,34 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6800" y="2797314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3,57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9550" y="3535575"/>
            <a:ext cx="613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1,36 = 4,76 x 4,08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3900" y="4285287"/>
            <a:ext cx="613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1,36 = 4,76 x 4,08 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0" y="4869359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1,36 = 19,4208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76400" y="5478959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 19,4208 : 1,36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76400" y="60198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 14,28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6743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6" grpId="0"/>
      <p:bldP spid="9" grpId="0"/>
      <p:bldP spid="10" grpId="0"/>
      <p:bldP spid="13" grpId="0"/>
      <p:bldP spid="14" grpId="0"/>
      <p:bldP spid="15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140" y="304800"/>
            <a:ext cx="906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5,2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762000"/>
            <a:ext cx="1447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05200" y="803006"/>
            <a:ext cx="28194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315200" y="803006"/>
            <a:ext cx="1143000" cy="626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7244" y="1295400"/>
            <a:ext cx="2056356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38600" y="1295400"/>
            <a:ext cx="2743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4800" y="18288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69310" y="2819400"/>
            <a:ext cx="47040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3,952 kg : 5,2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4800" y="35814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kg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: 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86399" y="2633990"/>
            <a:ext cx="45403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1lít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12839" y="3218765"/>
            <a:ext cx="34644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3,952 : 5,2 = 0,76 (kg)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786399" y="3734617"/>
            <a:ext cx="42418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kg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789904" y="4319392"/>
            <a:ext cx="27350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: 0,76 = 7 (l)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97630" y="2057400"/>
            <a:ext cx="1677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66821" y="5130225"/>
            <a:ext cx="3124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657600" y="1828800"/>
            <a:ext cx="0" cy="3657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6955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11" grpId="0"/>
      <p:bldP spid="12" grpId="0"/>
      <p:bldP spid="13" grpId="0"/>
      <p:bldP spid="16" grpId="0"/>
      <p:bldP spid="18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200" y="6858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5,2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38600" y="2743200"/>
            <a:ext cx="0" cy="3657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96850" y="3380370"/>
            <a:ext cx="134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927916"/>
            <a:ext cx="441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3,952 : 5,2 = 0,76 (kg)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kg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5,32 : 0,76 = 7 (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16450" y="3356044"/>
            <a:ext cx="134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7200" y="4267200"/>
            <a:ext cx="441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kg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5,32 :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(3,952 : 5,2) =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(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95125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554</Words>
  <Application>Microsoft Office PowerPoint</Application>
  <PresentationFormat>On-screen Show (4:3)</PresentationFormat>
  <Paragraphs>138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11</cp:revision>
  <dcterms:created xsi:type="dcterms:W3CDTF">2017-11-24T10:26:31Z</dcterms:created>
  <dcterms:modified xsi:type="dcterms:W3CDTF">2018-12-09T14:01:36Z</dcterms:modified>
</cp:coreProperties>
</file>