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57" r:id="rId3"/>
    <p:sldId id="258" r:id="rId4"/>
    <p:sldId id="259" r:id="rId5"/>
    <p:sldId id="262" r:id="rId6"/>
    <p:sldId id="266" r:id="rId7"/>
    <p:sldId id="279" r:id="rId8"/>
    <p:sldId id="268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C13A-3D39-40F1-B3DA-A09EDAD2BBD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7DC6-952C-4476-9E41-9803B580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8C1B4-77F3-4A38-9721-E50E918F8345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611E95-FAA3-4516-825A-581B97FBAD3F}" type="slidenum">
              <a:rPr lang="en-US" altLang="en-US" sz="1200" b="0">
                <a:latin typeface="Times New Roman" pitchFamily="18" charset="0"/>
              </a:rPr>
              <a:pPr algn="r" eaLnBrk="1" hangingPunct="1"/>
              <a:t>1</a:t>
            </a:fld>
            <a:endParaRPr lang="en-US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3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04D6-D70A-4405-96A7-55C4ADAD47D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11 (1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Chào mừng </a:t>
            </a:r>
            <a:r>
              <a:rPr lang="en-US" sz="3600" kern="10" dirty="0" err="1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thầy, cô đến dự </a:t>
            </a:r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315325" cy="91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THANH AM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2033588" y="2908300"/>
            <a:ext cx="50768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76400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438243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73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09600" y="279097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817975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668" y="1895193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536" y="2992224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sang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561884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13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409" y="2190125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</p:spTree>
    <p:extLst>
      <p:ext uri="{BB962C8B-B14F-4D97-AF65-F5344CB8AC3E}">
        <p14:creationId xmlns:p14="http://schemas.microsoft.com/office/powerpoint/2010/main" val="3596182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786"/>
          <p:cNvSpPr>
            <a:spLocks noChangeShapeType="1"/>
          </p:cNvSpPr>
          <p:nvPr/>
        </p:nvSpPr>
        <p:spPr bwMode="auto">
          <a:xfrm flipH="1">
            <a:off x="1820863" y="441083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1802895" y="469334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150" y="4223199"/>
            <a:ext cx="2691707" cy="1978221"/>
            <a:chOff x="650370" y="4413698"/>
            <a:chExt cx="2691707" cy="1978221"/>
          </a:xfrm>
        </p:grpSpPr>
        <p:sp>
          <p:nvSpPr>
            <p:cNvPr id="15" name="Line 791"/>
            <p:cNvSpPr>
              <a:spLocks noChangeShapeType="1"/>
            </p:cNvSpPr>
            <p:nvPr/>
          </p:nvSpPr>
          <p:spPr bwMode="auto">
            <a:xfrm>
              <a:off x="2157848" y="4699853"/>
              <a:ext cx="198235" cy="1492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7" name="Line 791"/>
            <p:cNvSpPr>
              <a:spLocks noChangeShapeType="1"/>
            </p:cNvSpPr>
            <p:nvPr/>
          </p:nvSpPr>
          <p:spPr bwMode="auto">
            <a:xfrm>
              <a:off x="1181950" y="4714111"/>
              <a:ext cx="205525" cy="1207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50370" y="4413698"/>
              <a:ext cx="2691707" cy="1978221"/>
              <a:chOff x="650370" y="4413698"/>
              <a:chExt cx="2691707" cy="1978221"/>
            </a:xfrm>
          </p:grpSpPr>
          <p:sp>
            <p:nvSpPr>
              <p:cNvPr id="10" name="Text Box 785"/>
              <p:cNvSpPr txBox="1">
                <a:spLocks noChangeArrowheads="1"/>
              </p:cNvSpPr>
              <p:nvPr/>
            </p:nvSpPr>
            <p:spPr bwMode="auto">
              <a:xfrm>
                <a:off x="650370" y="4417805"/>
                <a:ext cx="1600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 </a:t>
                </a: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28,5 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2" name="Text Box 789"/>
              <p:cNvSpPr txBox="1">
                <a:spLocks noChangeArrowheads="1"/>
              </p:cNvSpPr>
              <p:nvPr/>
            </p:nvSpPr>
            <p:spPr bwMode="auto">
              <a:xfrm>
                <a:off x="1908565" y="4413698"/>
                <a:ext cx="143351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2,5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3" name="Text Box 800"/>
              <p:cNvSpPr txBox="1">
                <a:spLocks noChangeArrowheads="1"/>
              </p:cNvSpPr>
              <p:nvPr/>
            </p:nvSpPr>
            <p:spPr bwMode="auto">
              <a:xfrm>
                <a:off x="1884954" y="4954116"/>
                <a:ext cx="1087437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b="1" kern="0" dirty="0" smtClean="0">
                    <a:solidFill>
                      <a:srgbClr val="0000FF"/>
                    </a:solidFill>
                  </a:rPr>
                  <a:t>1</a:t>
                </a:r>
                <a:r>
                  <a:rPr kumimoji="0" lang="en-US" alt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.VnTime" pitchFamily="34" charset="0"/>
                  </a:rPr>
                  <a:t>1,4</a:t>
                </a:r>
              </a:p>
            </p:txBody>
          </p:sp>
          <p:sp>
            <p:nvSpPr>
              <p:cNvPr id="18" name="Text Box 796"/>
              <p:cNvSpPr txBox="1">
                <a:spLocks noChangeArrowheads="1"/>
              </p:cNvSpPr>
              <p:nvPr/>
            </p:nvSpPr>
            <p:spPr bwMode="auto">
              <a:xfrm>
                <a:off x="929201" y="4982293"/>
                <a:ext cx="349250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3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9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498229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5417674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21" name="Text Box 794"/>
              <p:cNvSpPr txBox="1">
                <a:spLocks noChangeArrowheads="1"/>
              </p:cNvSpPr>
              <p:nvPr/>
            </p:nvSpPr>
            <p:spPr bwMode="auto">
              <a:xfrm>
                <a:off x="914445" y="540183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1</a:t>
                </a:r>
              </a:p>
            </p:txBody>
          </p:sp>
          <p:sp>
            <p:nvSpPr>
              <p:cNvPr id="22" name="Text Box 794"/>
              <p:cNvSpPr txBox="1">
                <a:spLocks noChangeArrowheads="1"/>
              </p:cNvSpPr>
              <p:nvPr/>
            </p:nvSpPr>
            <p:spPr bwMode="auto">
              <a:xfrm>
                <a:off x="1471658" y="5419619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FF0000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32" name="Text Box 794"/>
              <p:cNvSpPr txBox="1">
                <a:spLocks noChangeArrowheads="1"/>
              </p:cNvSpPr>
              <p:nvPr/>
            </p:nvSpPr>
            <p:spPr bwMode="auto">
              <a:xfrm>
                <a:off x="1474833" y="5872806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43" name="Text Box 794"/>
              <p:cNvSpPr txBox="1">
                <a:spLocks noChangeArrowheads="1"/>
              </p:cNvSpPr>
              <p:nvPr/>
            </p:nvSpPr>
            <p:spPr bwMode="auto">
              <a:xfrm>
                <a:off x="1194068" y="5872805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  <p:sp>
        <p:nvSpPr>
          <p:cNvPr id="24" name="Text Box 785"/>
          <p:cNvSpPr txBox="1">
            <a:spLocks noChangeArrowheads="1"/>
          </p:cNvSpPr>
          <p:nvPr/>
        </p:nvSpPr>
        <p:spPr bwMode="auto">
          <a:xfrm>
            <a:off x="4593386" y="434574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29,5 </a:t>
            </a:r>
            <a:r>
              <a:rPr lang="en-US" altLang="en-US" b="1" dirty="0">
                <a:solidFill>
                  <a:srgbClr val="FF0000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5" name="Line 786"/>
          <p:cNvSpPr>
            <a:spLocks noChangeShapeType="1"/>
          </p:cNvSpPr>
          <p:nvPr/>
        </p:nvSpPr>
        <p:spPr bwMode="auto">
          <a:xfrm flipH="1">
            <a:off x="5908997" y="433181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6" name="Text Box 789"/>
          <p:cNvSpPr txBox="1">
            <a:spLocks noChangeArrowheads="1"/>
          </p:cNvSpPr>
          <p:nvPr/>
        </p:nvSpPr>
        <p:spPr bwMode="auto">
          <a:xfrm>
            <a:off x="5998757" y="4290900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2,36</a:t>
            </a:r>
          </a:p>
        </p:txBody>
      </p:sp>
      <p:sp>
        <p:nvSpPr>
          <p:cNvPr id="27" name="Text Box 800"/>
          <p:cNvSpPr txBox="1">
            <a:spLocks noChangeArrowheads="1"/>
          </p:cNvSpPr>
          <p:nvPr/>
        </p:nvSpPr>
        <p:spPr bwMode="auto">
          <a:xfrm>
            <a:off x="5973088" y="4814120"/>
            <a:ext cx="1087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kern="0" dirty="0">
                <a:solidFill>
                  <a:srgbClr val="0000FF"/>
                </a:solidFill>
              </a:rPr>
              <a:t>12,5</a:t>
            </a:r>
          </a:p>
        </p:txBody>
      </p:sp>
      <p:sp>
        <p:nvSpPr>
          <p:cNvPr id="28" name="Line 787"/>
          <p:cNvSpPr>
            <a:spLocks noChangeShapeType="1"/>
          </p:cNvSpPr>
          <p:nvPr/>
        </p:nvSpPr>
        <p:spPr bwMode="auto">
          <a:xfrm>
            <a:off x="5915347" y="48048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 Box 796"/>
          <p:cNvSpPr txBox="1">
            <a:spLocks noChangeArrowheads="1"/>
          </p:cNvSpPr>
          <p:nvPr/>
        </p:nvSpPr>
        <p:spPr bwMode="auto">
          <a:xfrm>
            <a:off x="4897917" y="4776347"/>
            <a:ext cx="34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30" name="Text Box 794"/>
          <p:cNvSpPr txBox="1">
            <a:spLocks noChangeArrowheads="1"/>
          </p:cNvSpPr>
          <p:nvPr/>
        </p:nvSpPr>
        <p:spPr bwMode="auto">
          <a:xfrm>
            <a:off x="5181611" y="47763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5393486" y="526165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8</a:t>
            </a:r>
          </a:p>
        </p:txBody>
      </p:sp>
      <p:sp>
        <p:nvSpPr>
          <p:cNvPr id="33" name="Line 791"/>
          <p:cNvSpPr>
            <a:spLocks noChangeShapeType="1"/>
          </p:cNvSpPr>
          <p:nvPr/>
        </p:nvSpPr>
        <p:spPr bwMode="auto">
          <a:xfrm>
            <a:off x="6278986" y="4618757"/>
            <a:ext cx="174422" cy="1089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4" name="Line 791"/>
          <p:cNvSpPr>
            <a:spLocks noChangeShapeType="1"/>
          </p:cNvSpPr>
          <p:nvPr/>
        </p:nvSpPr>
        <p:spPr bwMode="auto">
          <a:xfrm>
            <a:off x="5155697" y="468411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5" name="Text Box 794"/>
          <p:cNvSpPr txBox="1">
            <a:spLocks noChangeArrowheads="1"/>
          </p:cNvSpPr>
          <p:nvPr/>
        </p:nvSpPr>
        <p:spPr bwMode="auto">
          <a:xfrm>
            <a:off x="5413788" y="475373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6" name="Text Box 794"/>
          <p:cNvSpPr txBox="1">
            <a:spLocks noChangeArrowheads="1"/>
          </p:cNvSpPr>
          <p:nvPr/>
        </p:nvSpPr>
        <p:spPr bwMode="auto">
          <a:xfrm>
            <a:off x="5186597" y="5257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7" name="Text Box 794"/>
          <p:cNvSpPr txBox="1">
            <a:spLocks noChangeArrowheads="1"/>
          </p:cNvSpPr>
          <p:nvPr/>
        </p:nvSpPr>
        <p:spPr bwMode="auto">
          <a:xfrm>
            <a:off x="4933816" y="525779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8" name="Text Box 794"/>
          <p:cNvSpPr txBox="1">
            <a:spLocks noChangeArrowheads="1"/>
          </p:cNvSpPr>
          <p:nvPr/>
        </p:nvSpPr>
        <p:spPr bwMode="auto">
          <a:xfrm>
            <a:off x="5621558" y="527741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9" name="Text Box 794"/>
          <p:cNvSpPr txBox="1">
            <a:spLocks noChangeArrowheads="1"/>
          </p:cNvSpPr>
          <p:nvPr/>
        </p:nvSpPr>
        <p:spPr bwMode="auto">
          <a:xfrm>
            <a:off x="5644354" y="5682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0" name="Text Box 794"/>
          <p:cNvSpPr txBox="1">
            <a:spLocks noChangeArrowheads="1"/>
          </p:cNvSpPr>
          <p:nvPr/>
        </p:nvSpPr>
        <p:spPr bwMode="auto">
          <a:xfrm>
            <a:off x="5377387" y="56823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1" name="Text Box 794"/>
          <p:cNvSpPr txBox="1">
            <a:spLocks noChangeArrowheads="1"/>
          </p:cNvSpPr>
          <p:nvPr/>
        </p:nvSpPr>
        <p:spPr bwMode="auto">
          <a:xfrm>
            <a:off x="5108441" y="568047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7079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1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435" y="1219200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17,55 : 3,9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641" y="397925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0,603 : 0,09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137160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0,3068 : 0,26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3987225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98,156 : 4,63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785"/>
          <p:cNvSpPr txBox="1">
            <a:spLocks noChangeArrowheads="1"/>
          </p:cNvSpPr>
          <p:nvPr/>
        </p:nvSpPr>
        <p:spPr bwMode="auto">
          <a:xfrm>
            <a:off x="533400" y="1970662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17 5 5 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3" name="Line 786"/>
          <p:cNvSpPr>
            <a:spLocks noChangeShapeType="1"/>
          </p:cNvSpPr>
          <p:nvPr/>
        </p:nvSpPr>
        <p:spPr bwMode="auto">
          <a:xfrm flipH="1">
            <a:off x="1834423" y="2035750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Text Box 789"/>
          <p:cNvSpPr txBox="1">
            <a:spLocks noChangeArrowheads="1"/>
          </p:cNvSpPr>
          <p:nvPr/>
        </p:nvSpPr>
        <p:spPr bwMode="auto">
          <a:xfrm>
            <a:off x="1924183" y="1994832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15" name="Line 787"/>
          <p:cNvSpPr>
            <a:spLocks noChangeShapeType="1"/>
          </p:cNvSpPr>
          <p:nvPr/>
        </p:nvSpPr>
        <p:spPr bwMode="auto">
          <a:xfrm>
            <a:off x="1840773" y="2489775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1907" y="190500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4907" y="198053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65" y="191784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791"/>
          <p:cNvSpPr>
            <a:spLocks noChangeShapeType="1"/>
          </p:cNvSpPr>
          <p:nvPr/>
        </p:nvSpPr>
        <p:spPr bwMode="auto">
          <a:xfrm>
            <a:off x="1028210" y="2272917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0" name="Line 791"/>
          <p:cNvSpPr>
            <a:spLocks noChangeShapeType="1"/>
          </p:cNvSpPr>
          <p:nvPr/>
        </p:nvSpPr>
        <p:spPr bwMode="auto">
          <a:xfrm>
            <a:off x="2175773" y="2324424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1" name="Text Box 794"/>
          <p:cNvSpPr txBox="1">
            <a:spLocks noChangeArrowheads="1"/>
          </p:cNvSpPr>
          <p:nvPr/>
        </p:nvSpPr>
        <p:spPr bwMode="auto">
          <a:xfrm>
            <a:off x="1904767" y="241290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068107" y="244520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 Box 794"/>
          <p:cNvSpPr txBox="1">
            <a:spLocks noChangeArrowheads="1"/>
          </p:cNvSpPr>
          <p:nvPr/>
        </p:nvSpPr>
        <p:spPr bwMode="auto">
          <a:xfrm>
            <a:off x="818355" y="24452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4" name="Text Box 794"/>
          <p:cNvSpPr txBox="1">
            <a:spLocks noChangeArrowheads="1"/>
          </p:cNvSpPr>
          <p:nvPr/>
        </p:nvSpPr>
        <p:spPr bwMode="auto">
          <a:xfrm>
            <a:off x="1291361" y="244519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284221" y="2427192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1279165" y="2897412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7" name="Text Box 794"/>
          <p:cNvSpPr txBox="1">
            <a:spLocks noChangeArrowheads="1"/>
          </p:cNvSpPr>
          <p:nvPr/>
        </p:nvSpPr>
        <p:spPr bwMode="auto">
          <a:xfrm>
            <a:off x="1060028" y="289741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134907" y="237569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,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9" name="Text Box 785"/>
          <p:cNvSpPr txBox="1">
            <a:spLocks noChangeArrowheads="1"/>
          </p:cNvSpPr>
          <p:nvPr/>
        </p:nvSpPr>
        <p:spPr bwMode="auto">
          <a:xfrm>
            <a:off x="134108" y="4569285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0 60 3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0" name="Line 786"/>
          <p:cNvSpPr>
            <a:spLocks noChangeShapeType="1"/>
          </p:cNvSpPr>
          <p:nvPr/>
        </p:nvSpPr>
        <p:spPr bwMode="auto">
          <a:xfrm flipH="1">
            <a:off x="1376226" y="4606096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1" name="Text Box 789"/>
          <p:cNvSpPr txBox="1">
            <a:spLocks noChangeArrowheads="1"/>
          </p:cNvSpPr>
          <p:nvPr/>
        </p:nvSpPr>
        <p:spPr bwMode="auto">
          <a:xfrm>
            <a:off x="1465986" y="4565178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0 09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2" name="Line 787"/>
          <p:cNvSpPr>
            <a:spLocks noChangeShapeType="1"/>
          </p:cNvSpPr>
          <p:nvPr/>
        </p:nvSpPr>
        <p:spPr bwMode="auto">
          <a:xfrm>
            <a:off x="1382576" y="5060121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1154" y="450362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710" y="4550876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7223" y="4606096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ine 791"/>
          <p:cNvSpPr>
            <a:spLocks noChangeShapeType="1"/>
          </p:cNvSpPr>
          <p:nvPr/>
        </p:nvSpPr>
        <p:spPr bwMode="auto">
          <a:xfrm>
            <a:off x="455321" y="4890656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7" name="Line 791"/>
          <p:cNvSpPr>
            <a:spLocks noChangeShapeType="1"/>
          </p:cNvSpPr>
          <p:nvPr/>
        </p:nvSpPr>
        <p:spPr bwMode="auto">
          <a:xfrm>
            <a:off x="1717576" y="4919174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8" name="Text Box 794"/>
          <p:cNvSpPr txBox="1">
            <a:spLocks noChangeArrowheads="1"/>
          </p:cNvSpPr>
          <p:nvPr/>
        </p:nvSpPr>
        <p:spPr bwMode="auto">
          <a:xfrm>
            <a:off x="1446570" y="513632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9" name="Text Box 794"/>
          <p:cNvSpPr txBox="1">
            <a:spLocks noChangeArrowheads="1"/>
          </p:cNvSpPr>
          <p:nvPr/>
        </p:nvSpPr>
        <p:spPr bwMode="auto">
          <a:xfrm>
            <a:off x="679326" y="514993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40" name="Text Box 794"/>
          <p:cNvSpPr txBox="1">
            <a:spLocks noChangeArrowheads="1"/>
          </p:cNvSpPr>
          <p:nvPr/>
        </p:nvSpPr>
        <p:spPr bwMode="auto">
          <a:xfrm>
            <a:off x="934208" y="514993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93248" y="505467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94"/>
          <p:cNvSpPr txBox="1">
            <a:spLocks noChangeArrowheads="1"/>
          </p:cNvSpPr>
          <p:nvPr/>
        </p:nvSpPr>
        <p:spPr bwMode="auto">
          <a:xfrm>
            <a:off x="1855879" y="514707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7</a:t>
            </a:r>
          </a:p>
        </p:txBody>
      </p:sp>
      <p:sp>
        <p:nvSpPr>
          <p:cNvPr id="43" name="Text Box 794"/>
          <p:cNvSpPr txBox="1">
            <a:spLocks noChangeArrowheads="1"/>
          </p:cNvSpPr>
          <p:nvPr/>
        </p:nvSpPr>
        <p:spPr bwMode="auto">
          <a:xfrm>
            <a:off x="934208" y="566905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4" name="Text Box 785"/>
          <p:cNvSpPr txBox="1">
            <a:spLocks noChangeArrowheads="1"/>
          </p:cNvSpPr>
          <p:nvPr/>
        </p:nvSpPr>
        <p:spPr bwMode="auto">
          <a:xfrm>
            <a:off x="5511077" y="1949496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30 68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45" name="Line 786"/>
          <p:cNvSpPr>
            <a:spLocks noChangeShapeType="1"/>
          </p:cNvSpPr>
          <p:nvPr/>
        </p:nvSpPr>
        <p:spPr bwMode="auto">
          <a:xfrm flipH="1">
            <a:off x="6955300" y="1986307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6" name="Text Box 789"/>
          <p:cNvSpPr txBox="1">
            <a:spLocks noChangeArrowheads="1"/>
          </p:cNvSpPr>
          <p:nvPr/>
        </p:nvSpPr>
        <p:spPr bwMode="auto">
          <a:xfrm>
            <a:off x="6973522" y="1921981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47" name="Line 787"/>
          <p:cNvSpPr>
            <a:spLocks noChangeShapeType="1"/>
          </p:cNvSpPr>
          <p:nvPr/>
        </p:nvSpPr>
        <p:spPr bwMode="auto">
          <a:xfrm>
            <a:off x="6961650" y="2440332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68123" y="1883834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24192" y="1986307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Line 791"/>
          <p:cNvSpPr>
            <a:spLocks noChangeShapeType="1"/>
          </p:cNvSpPr>
          <p:nvPr/>
        </p:nvSpPr>
        <p:spPr bwMode="auto">
          <a:xfrm>
            <a:off x="7231402" y="2239959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51" name="Line 791"/>
          <p:cNvSpPr>
            <a:spLocks noChangeShapeType="1"/>
          </p:cNvSpPr>
          <p:nvPr/>
        </p:nvSpPr>
        <p:spPr bwMode="auto">
          <a:xfrm>
            <a:off x="5849856" y="2274514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52" name="Text Box 794"/>
          <p:cNvSpPr txBox="1">
            <a:spLocks noChangeArrowheads="1"/>
          </p:cNvSpPr>
          <p:nvPr/>
        </p:nvSpPr>
        <p:spPr bwMode="auto">
          <a:xfrm>
            <a:off x="7026722" y="2503576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1,18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3" name="Text Box 794"/>
          <p:cNvSpPr txBox="1">
            <a:spLocks noChangeArrowheads="1"/>
          </p:cNvSpPr>
          <p:nvPr/>
        </p:nvSpPr>
        <p:spPr bwMode="auto">
          <a:xfrm>
            <a:off x="6078190" y="253014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4" name="Text Box 794"/>
          <p:cNvSpPr txBox="1">
            <a:spLocks noChangeArrowheads="1"/>
          </p:cNvSpPr>
          <p:nvPr/>
        </p:nvSpPr>
        <p:spPr bwMode="auto">
          <a:xfrm>
            <a:off x="6311177" y="2512142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5" name="Text Box 794"/>
          <p:cNvSpPr txBox="1">
            <a:spLocks noChangeArrowheads="1"/>
          </p:cNvSpPr>
          <p:nvPr/>
        </p:nvSpPr>
        <p:spPr bwMode="auto">
          <a:xfrm>
            <a:off x="6520816" y="354591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6" name="Text Box 794"/>
          <p:cNvSpPr txBox="1">
            <a:spLocks noChangeArrowheads="1"/>
          </p:cNvSpPr>
          <p:nvPr/>
        </p:nvSpPr>
        <p:spPr bwMode="auto">
          <a:xfrm>
            <a:off x="6078190" y="303342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7" name="Text Box 794"/>
          <p:cNvSpPr txBox="1">
            <a:spLocks noChangeArrowheads="1"/>
          </p:cNvSpPr>
          <p:nvPr/>
        </p:nvSpPr>
        <p:spPr bwMode="auto">
          <a:xfrm>
            <a:off x="6311177" y="302679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58" name="Text Box 794"/>
          <p:cNvSpPr txBox="1">
            <a:spLocks noChangeArrowheads="1"/>
          </p:cNvSpPr>
          <p:nvPr/>
        </p:nvSpPr>
        <p:spPr bwMode="auto">
          <a:xfrm>
            <a:off x="6485802" y="303342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59" name="Text Box 794"/>
          <p:cNvSpPr txBox="1">
            <a:spLocks noChangeArrowheads="1"/>
          </p:cNvSpPr>
          <p:nvPr/>
        </p:nvSpPr>
        <p:spPr bwMode="auto">
          <a:xfrm>
            <a:off x="6311177" y="355253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60" name="Text Box 785"/>
          <p:cNvSpPr txBox="1">
            <a:spLocks noChangeArrowheads="1"/>
          </p:cNvSpPr>
          <p:nvPr/>
        </p:nvSpPr>
        <p:spPr bwMode="auto">
          <a:xfrm>
            <a:off x="5260236" y="4596800"/>
            <a:ext cx="181019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98 156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61" name="Line 786"/>
          <p:cNvSpPr>
            <a:spLocks noChangeShapeType="1"/>
          </p:cNvSpPr>
          <p:nvPr/>
        </p:nvSpPr>
        <p:spPr bwMode="auto">
          <a:xfrm flipH="1">
            <a:off x="6914457" y="4633611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62" name="Text Box 789"/>
          <p:cNvSpPr txBox="1">
            <a:spLocks noChangeArrowheads="1"/>
          </p:cNvSpPr>
          <p:nvPr/>
        </p:nvSpPr>
        <p:spPr bwMode="auto">
          <a:xfrm>
            <a:off x="6932679" y="4569285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4 63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63" name="Line 787"/>
          <p:cNvSpPr>
            <a:spLocks noChangeShapeType="1"/>
          </p:cNvSpPr>
          <p:nvPr/>
        </p:nvSpPr>
        <p:spPr bwMode="auto">
          <a:xfrm>
            <a:off x="6920807" y="5087636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27280" y="453113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107296" y="4510501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22236" y="463361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Line 791"/>
          <p:cNvSpPr>
            <a:spLocks noChangeShapeType="1"/>
          </p:cNvSpPr>
          <p:nvPr/>
        </p:nvSpPr>
        <p:spPr bwMode="auto">
          <a:xfrm>
            <a:off x="7190559" y="4887263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68" name="Line 791"/>
          <p:cNvSpPr>
            <a:spLocks noChangeShapeType="1"/>
          </p:cNvSpPr>
          <p:nvPr/>
        </p:nvSpPr>
        <p:spPr bwMode="auto">
          <a:xfrm>
            <a:off x="5809013" y="4921818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69" name="Text Box 794"/>
          <p:cNvSpPr txBox="1">
            <a:spLocks noChangeArrowheads="1"/>
          </p:cNvSpPr>
          <p:nvPr/>
        </p:nvSpPr>
        <p:spPr bwMode="auto">
          <a:xfrm>
            <a:off x="6976240" y="5170841"/>
            <a:ext cx="8366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21,2</a:t>
            </a:r>
          </a:p>
        </p:txBody>
      </p:sp>
      <p:sp>
        <p:nvSpPr>
          <p:cNvPr id="70" name="Text Box 794"/>
          <p:cNvSpPr txBox="1">
            <a:spLocks noChangeArrowheads="1"/>
          </p:cNvSpPr>
          <p:nvPr/>
        </p:nvSpPr>
        <p:spPr bwMode="auto">
          <a:xfrm>
            <a:off x="5793636" y="516316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1" name="Text Box 794"/>
          <p:cNvSpPr txBox="1">
            <a:spLocks noChangeArrowheads="1"/>
          </p:cNvSpPr>
          <p:nvPr/>
        </p:nvSpPr>
        <p:spPr bwMode="auto">
          <a:xfrm>
            <a:off x="6022236" y="515944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2" name="Text Box 794"/>
          <p:cNvSpPr txBox="1">
            <a:spLocks noChangeArrowheads="1"/>
          </p:cNvSpPr>
          <p:nvPr/>
        </p:nvSpPr>
        <p:spPr bwMode="auto">
          <a:xfrm>
            <a:off x="6250836" y="619321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3" name="Text Box 794"/>
          <p:cNvSpPr txBox="1">
            <a:spLocks noChangeArrowheads="1"/>
          </p:cNvSpPr>
          <p:nvPr/>
        </p:nvSpPr>
        <p:spPr bwMode="auto">
          <a:xfrm>
            <a:off x="6037347" y="568073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4" name="Text Box 794"/>
          <p:cNvSpPr txBox="1">
            <a:spLocks noChangeArrowheads="1"/>
          </p:cNvSpPr>
          <p:nvPr/>
        </p:nvSpPr>
        <p:spPr bwMode="auto">
          <a:xfrm>
            <a:off x="6270334" y="567410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5" name="Text Box 794"/>
          <p:cNvSpPr txBox="1">
            <a:spLocks noChangeArrowheads="1"/>
          </p:cNvSpPr>
          <p:nvPr/>
        </p:nvSpPr>
        <p:spPr bwMode="auto">
          <a:xfrm>
            <a:off x="6022236" y="619984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6" name="Text Box 794"/>
          <p:cNvSpPr txBox="1">
            <a:spLocks noChangeArrowheads="1"/>
          </p:cNvSpPr>
          <p:nvPr/>
        </p:nvSpPr>
        <p:spPr bwMode="auto">
          <a:xfrm>
            <a:off x="5565036" y="516316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77" name="Text Box 794"/>
          <p:cNvSpPr txBox="1">
            <a:spLocks noChangeArrowheads="1"/>
          </p:cNvSpPr>
          <p:nvPr/>
        </p:nvSpPr>
        <p:spPr bwMode="auto">
          <a:xfrm>
            <a:off x="5793636" y="567377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0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  <p:bldP spid="65" grpId="0"/>
      <p:bldP spid="66" grpId="0"/>
      <p:bldP spid="67" grpId="0" animBg="1"/>
      <p:bldP spid="68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524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91644"/>
            <a:ext cx="3256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 = 72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666" y="1905000"/>
            <a:ext cx="6915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= 1,19 x 1,02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2819400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1,35 = 4,76 x 4,08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5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524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5" y="878795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 = 72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528" y="1600200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72 : 1,8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994" y="2286000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40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8267" y="769203"/>
            <a:ext cx="4629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= 1,19 x 1,02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467" y="1538644"/>
            <a:ext cx="4629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= 1,2138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1" y="218771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1,2138 : 0,34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279731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3,57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50" y="3535575"/>
            <a:ext cx="613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4,76 x 4,08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" y="4285287"/>
            <a:ext cx="613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4,76 x 4,08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869359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19,4208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5478959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19,4208 : 1,36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6019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14,28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74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6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40" y="304800"/>
            <a:ext cx="906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762000"/>
            <a:ext cx="1447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5200" y="803006"/>
            <a:ext cx="2819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315200" y="803006"/>
            <a:ext cx="1143000" cy="62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244" y="1295400"/>
            <a:ext cx="20563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1295400"/>
            <a:ext cx="2743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" y="1828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9310" y="2819400"/>
            <a:ext cx="4704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kg : 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3581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6399" y="2633990"/>
            <a:ext cx="454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1lít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2839" y="3218765"/>
            <a:ext cx="3464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86399" y="3734617"/>
            <a:ext cx="4241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89904" y="4319392"/>
            <a:ext cx="2735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: 0,76 = 7 (l)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7630" y="2057400"/>
            <a:ext cx="167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6821" y="5130225"/>
            <a:ext cx="3124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57600" y="1828800"/>
            <a:ext cx="0" cy="3657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95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11" grpId="0"/>
      <p:bldP spid="12" grpId="0"/>
      <p:bldP spid="13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685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2743200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6850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6450" y="3356044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42672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(3,952 : 5,2) =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512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554</Words>
  <Application>Microsoft Office PowerPoint</Application>
  <PresentationFormat>On-screen Show (4:3)</PresentationFormat>
  <Paragraphs>138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11</cp:revision>
  <dcterms:created xsi:type="dcterms:W3CDTF">2017-11-24T10:26:31Z</dcterms:created>
  <dcterms:modified xsi:type="dcterms:W3CDTF">2018-12-09T14:01:36Z</dcterms:modified>
</cp:coreProperties>
</file>