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3" r:id="rId4"/>
    <p:sldId id="274" r:id="rId5"/>
    <p:sldId id="275" r:id="rId6"/>
    <p:sldId id="27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6BA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 varScale="1">
        <p:scale>
          <a:sx n="68" d="100"/>
          <a:sy n="68" d="100"/>
        </p:scale>
        <p:origin x="5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56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3213" y="1008473"/>
            <a:ext cx="10199077" cy="5736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56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065" y="1007182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1181686" y="1463035"/>
            <a:ext cx="9903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56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39065" y="1007182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1686" y="1955415"/>
            <a:ext cx="9903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405575" y="4107766"/>
            <a:ext cx="118168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80160" y="4965895"/>
            <a:ext cx="1055077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99090" y="1768132"/>
            <a:ext cx="44512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khoù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ôû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baûng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con:</a:t>
            </a:r>
          </a:p>
        </p:txBody>
      </p:sp>
      <p:sp>
        <p:nvSpPr>
          <p:cNvPr id="2" name="Rectangle 1"/>
          <p:cNvSpPr/>
          <p:nvPr/>
        </p:nvSpPr>
        <p:spPr>
          <a:xfrm>
            <a:off x="5032679" y="1778136"/>
            <a:ext cx="18745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cữu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8319" y="2270512"/>
            <a:ext cx="2067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56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9065" y="1007182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7321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1" grpId="0"/>
      <p:bldP spid="11" grpId="1"/>
      <p:bldP spid="11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1105538" y="1388296"/>
            <a:ext cx="2939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- 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Nghe-Vieát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1686" y="1955415"/>
            <a:ext cx="9903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39065" y="1007182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7704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Rectangle 25"/>
          <p:cNvSpPr/>
          <p:nvPr/>
        </p:nvSpPr>
        <p:spPr>
          <a:xfrm>
            <a:off x="1493698" y="1397108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Luyeän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taäp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39065" y="1007182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7106" y="1899136"/>
            <a:ext cx="496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2)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63035" y="2349303"/>
            <a:ext cx="10016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tiếng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bắt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r, 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05240" y="2785399"/>
            <a:ext cx="4149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16960" y="3219159"/>
            <a:ext cx="4149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14612" y="3652919"/>
            <a:ext cx="10020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nứa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đáy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88822" y="4105455"/>
            <a:ext cx="10440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tiếng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thanh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thanh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ngã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31028" y="4569687"/>
            <a:ext cx="7190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Dám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42748" y="5003447"/>
            <a:ext cx="7671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mỏng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ngoài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cây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0400" y="5437207"/>
            <a:ext cx="4719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gìn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94025" y="2785399"/>
            <a:ext cx="211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Dành</a:t>
            </a:r>
            <a:r>
              <a:rPr lang="en-US" sz="2800" b="1" i="1" dirty="0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dụm</a:t>
            </a:r>
            <a:endParaRPr lang="en-US" sz="2800" b="1" i="1" dirty="0">
              <a:solidFill>
                <a:srgbClr val="1306B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17469" y="2783051"/>
            <a:ext cx="1856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i="1" dirty="0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dành</a:t>
            </a:r>
            <a:endParaRPr lang="en-US" sz="2800" b="1" i="1" dirty="0">
              <a:solidFill>
                <a:srgbClr val="1306B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94725" y="3219159"/>
            <a:ext cx="1099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rành</a:t>
            </a:r>
            <a:endParaRPr lang="en-US" sz="2800" b="1" i="1" dirty="0">
              <a:solidFill>
                <a:srgbClr val="1306B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63069" y="3230879"/>
            <a:ext cx="174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Rành</a:t>
            </a:r>
            <a:r>
              <a:rPr lang="en-US" sz="2800" b="1" i="1" dirty="0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rẽ</a:t>
            </a:r>
            <a:endParaRPr lang="en-US" sz="2800" b="1" i="1" dirty="0">
              <a:solidFill>
                <a:srgbClr val="1306B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30244" y="3652919"/>
            <a:ext cx="222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Cái</a:t>
            </a:r>
            <a:r>
              <a:rPr lang="en-US" sz="2800" b="1" i="1" dirty="0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giành</a:t>
            </a:r>
            <a:endParaRPr lang="en-US" sz="2800" b="1" i="1" dirty="0">
              <a:solidFill>
                <a:srgbClr val="1306B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34384" y="4553244"/>
            <a:ext cx="2325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Dũng</a:t>
            </a:r>
            <a:r>
              <a:rPr lang="en-US" sz="2800" b="1" i="1" dirty="0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cảm</a:t>
            </a:r>
            <a:endParaRPr lang="en-US" sz="2800" b="1" i="1" dirty="0">
              <a:solidFill>
                <a:srgbClr val="1306B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058429" y="4991686"/>
            <a:ext cx="902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Vỏ</a:t>
            </a:r>
            <a:endParaRPr lang="en-US" sz="2800" b="1" i="1" dirty="0">
              <a:solidFill>
                <a:srgbClr val="1306B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95056" y="5427786"/>
            <a:ext cx="136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i="1" dirty="0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Arial" pitchFamily="34" charset="0"/>
                <a:cs typeface="Arial" pitchFamily="34" charset="0"/>
              </a:rPr>
              <a:t>vệ</a:t>
            </a:r>
            <a:endParaRPr lang="en-US" sz="2800" b="1" i="1" dirty="0">
              <a:solidFill>
                <a:srgbClr val="1306B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0" dur="50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2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5" dur="50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50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8" dur="50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2" grpId="0"/>
      <p:bldP spid="37" grpId="0"/>
      <p:bldP spid="38" grpId="0"/>
      <p:bldP spid="38" grpId="1"/>
      <p:bldP spid="39" grpId="0"/>
      <p:bldP spid="39" grpId="1"/>
      <p:bldP spid="40" grpId="0"/>
      <p:bldP spid="40" grpId="1"/>
      <p:bldP spid="41" grpId="0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065" y="1007182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529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LENOVO</cp:lastModifiedBy>
  <cp:revision>76</cp:revision>
  <dcterms:created xsi:type="dcterms:W3CDTF">2017-11-24T09:12:01Z</dcterms:created>
  <dcterms:modified xsi:type="dcterms:W3CDTF">2021-03-11T07:54:35Z</dcterms:modified>
</cp:coreProperties>
</file>