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6"/>
  </p:notesMasterIdLst>
  <p:sldIdLst>
    <p:sldId id="1098" r:id="rId2"/>
    <p:sldId id="268" r:id="rId3"/>
    <p:sldId id="269" r:id="rId4"/>
    <p:sldId id="270" r:id="rId5"/>
    <p:sldId id="1224" r:id="rId6"/>
    <p:sldId id="1153" r:id="rId7"/>
    <p:sldId id="1225" r:id="rId8"/>
    <p:sldId id="1213" r:id="rId9"/>
    <p:sldId id="1226" r:id="rId10"/>
    <p:sldId id="1227" r:id="rId11"/>
    <p:sldId id="1228" r:id="rId12"/>
    <p:sldId id="1221" r:id="rId13"/>
    <p:sldId id="1175" r:id="rId14"/>
    <p:sldId id="1131" r:id="rId15"/>
    <p:sldId id="1222" r:id="rId16"/>
    <p:sldId id="1157" r:id="rId17"/>
    <p:sldId id="1229" r:id="rId18"/>
    <p:sldId id="1230" r:id="rId19"/>
    <p:sldId id="1232" r:id="rId20"/>
    <p:sldId id="1233" r:id="rId21"/>
    <p:sldId id="1231" r:id="rId22"/>
    <p:sldId id="1234" r:id="rId23"/>
    <p:sldId id="1235" r:id="rId24"/>
    <p:sldId id="1110" r:id="rId25"/>
  </p:sldIdLst>
  <p:sldSz cx="12601575" cy="7200900"/>
  <p:notesSz cx="6858000" cy="9144000"/>
  <p:defaultTextStyle>
    <a:defPPr>
      <a:defRPr lang="en-US"/>
    </a:defPPr>
    <a:lvl1pPr marL="0" algn="l" defTabSz="970178" rtl="0" eaLnBrk="1" latinLnBrk="0" hangingPunct="1">
      <a:defRPr sz="1900" kern="1200">
        <a:solidFill>
          <a:schemeClr val="tx1"/>
        </a:solidFill>
        <a:latin typeface="+mn-lt"/>
        <a:ea typeface="+mn-ea"/>
        <a:cs typeface="+mn-cs"/>
      </a:defRPr>
    </a:lvl1pPr>
    <a:lvl2pPr marL="485089" algn="l" defTabSz="970178" rtl="0" eaLnBrk="1" latinLnBrk="0" hangingPunct="1">
      <a:defRPr sz="1900" kern="1200">
        <a:solidFill>
          <a:schemeClr val="tx1"/>
        </a:solidFill>
        <a:latin typeface="+mn-lt"/>
        <a:ea typeface="+mn-ea"/>
        <a:cs typeface="+mn-cs"/>
      </a:defRPr>
    </a:lvl2pPr>
    <a:lvl3pPr marL="970178" algn="l" defTabSz="970178" rtl="0" eaLnBrk="1" latinLnBrk="0" hangingPunct="1">
      <a:defRPr sz="1900" kern="1200">
        <a:solidFill>
          <a:schemeClr val="tx1"/>
        </a:solidFill>
        <a:latin typeface="+mn-lt"/>
        <a:ea typeface="+mn-ea"/>
        <a:cs typeface="+mn-cs"/>
      </a:defRPr>
    </a:lvl3pPr>
    <a:lvl4pPr marL="1455268" algn="l" defTabSz="970178" rtl="0" eaLnBrk="1" latinLnBrk="0" hangingPunct="1">
      <a:defRPr sz="1900" kern="1200">
        <a:solidFill>
          <a:schemeClr val="tx1"/>
        </a:solidFill>
        <a:latin typeface="+mn-lt"/>
        <a:ea typeface="+mn-ea"/>
        <a:cs typeface="+mn-cs"/>
      </a:defRPr>
    </a:lvl4pPr>
    <a:lvl5pPr marL="1940357" algn="l" defTabSz="970178" rtl="0" eaLnBrk="1" latinLnBrk="0" hangingPunct="1">
      <a:defRPr sz="1900" kern="1200">
        <a:solidFill>
          <a:schemeClr val="tx1"/>
        </a:solidFill>
        <a:latin typeface="+mn-lt"/>
        <a:ea typeface="+mn-ea"/>
        <a:cs typeface="+mn-cs"/>
      </a:defRPr>
    </a:lvl5pPr>
    <a:lvl6pPr marL="2425446" algn="l" defTabSz="970178" rtl="0" eaLnBrk="1" latinLnBrk="0" hangingPunct="1">
      <a:defRPr sz="1900" kern="1200">
        <a:solidFill>
          <a:schemeClr val="tx1"/>
        </a:solidFill>
        <a:latin typeface="+mn-lt"/>
        <a:ea typeface="+mn-ea"/>
        <a:cs typeface="+mn-cs"/>
      </a:defRPr>
    </a:lvl6pPr>
    <a:lvl7pPr marL="2910535" algn="l" defTabSz="970178" rtl="0" eaLnBrk="1" latinLnBrk="0" hangingPunct="1">
      <a:defRPr sz="1900" kern="1200">
        <a:solidFill>
          <a:schemeClr val="tx1"/>
        </a:solidFill>
        <a:latin typeface="+mn-lt"/>
        <a:ea typeface="+mn-ea"/>
        <a:cs typeface="+mn-cs"/>
      </a:defRPr>
    </a:lvl7pPr>
    <a:lvl8pPr marL="3395624" algn="l" defTabSz="970178" rtl="0" eaLnBrk="1" latinLnBrk="0" hangingPunct="1">
      <a:defRPr sz="1900" kern="1200">
        <a:solidFill>
          <a:schemeClr val="tx1"/>
        </a:solidFill>
        <a:latin typeface="+mn-lt"/>
        <a:ea typeface="+mn-ea"/>
        <a:cs typeface="+mn-cs"/>
      </a:defRPr>
    </a:lvl8pPr>
    <a:lvl9pPr marL="3880714" algn="l" defTabSz="97017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3300"/>
    <a:srgbClr val="FFFF00"/>
    <a:srgbClr val="FF00FF"/>
    <a:srgbClr val="00BC5E"/>
    <a:srgbClr val="008000"/>
    <a:srgbClr val="006600"/>
    <a:srgbClr val="33CC33"/>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2133" autoAdjust="0"/>
  </p:normalViewPr>
  <p:slideViewPr>
    <p:cSldViewPr snapToGrid="0">
      <p:cViewPr varScale="1">
        <p:scale>
          <a:sx n="61" d="100"/>
          <a:sy n="61" d="100"/>
        </p:scale>
        <p:origin x="788" y="-108"/>
      </p:cViewPr>
      <p:guideLst>
        <p:guide orient="horz" pos="2378"/>
        <p:guide pos="3969"/>
      </p:guideLst>
    </p:cSldViewPr>
  </p:slideViewPr>
  <p:notesTextViewPr>
    <p:cViewPr>
      <p:scale>
        <a:sx n="1" d="1"/>
        <a:sy n="1" d="1"/>
      </p:scale>
      <p:origin x="0" y="0"/>
    </p:cViewPr>
  </p:notesTextViewPr>
  <p:notesViewPr>
    <p:cSldViewPr snapToGrid="0">
      <p:cViewPr varScale="1">
        <p:scale>
          <a:sx n="57" d="100"/>
          <a:sy n="57" d="100"/>
        </p:scale>
        <p:origin x="-281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AEAF0-8E4A-4AC5-A77C-9118127B56E8}" type="datetimeFigureOut">
              <a:rPr lang="en-US" smtClean="0"/>
              <a:t>3/11/2021</a:t>
            </a:fld>
            <a:endParaRPr lang="en-US"/>
          </a:p>
        </p:txBody>
      </p:sp>
      <p:sp>
        <p:nvSpPr>
          <p:cNvPr id="4" name="Slide Image Placeholder 3"/>
          <p:cNvSpPr>
            <a:spLocks noGrp="1" noRot="1" noChangeAspect="1"/>
          </p:cNvSpPr>
          <p:nvPr>
            <p:ph type="sldImg" idx="2"/>
          </p:nvPr>
        </p:nvSpPr>
        <p:spPr>
          <a:xfrm>
            <a:off x="428625" y="685800"/>
            <a:ext cx="6000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9FD70-84F4-40CA-A790-9ACBD6FB23D9}" type="slidenum">
              <a:rPr lang="en-US" smtClean="0"/>
              <a:t>‹#›</a:t>
            </a:fld>
            <a:endParaRPr lang="en-US"/>
          </a:p>
        </p:txBody>
      </p:sp>
    </p:spTree>
    <p:extLst>
      <p:ext uri="{BB962C8B-B14F-4D97-AF65-F5344CB8AC3E}">
        <p14:creationId xmlns:p14="http://schemas.microsoft.com/office/powerpoint/2010/main" val="1926328447"/>
      </p:ext>
    </p:extLst>
  </p:cSld>
  <p:clrMap bg1="lt1" tx1="dk1" bg2="lt2" tx2="dk2" accent1="accent1" accent2="accent2" accent3="accent3" accent4="accent4" accent5="accent5" accent6="accent6" hlink="hlink" folHlink="folHlink"/>
  <p:notesStyle>
    <a:lvl1pPr marL="0" algn="l" defTabSz="970178" rtl="0" eaLnBrk="1" latinLnBrk="0" hangingPunct="1">
      <a:defRPr sz="1300" kern="1200">
        <a:solidFill>
          <a:schemeClr val="tx1"/>
        </a:solidFill>
        <a:latin typeface="+mn-lt"/>
        <a:ea typeface="+mn-ea"/>
        <a:cs typeface="+mn-cs"/>
      </a:defRPr>
    </a:lvl1pPr>
    <a:lvl2pPr marL="485089" algn="l" defTabSz="970178" rtl="0" eaLnBrk="1" latinLnBrk="0" hangingPunct="1">
      <a:defRPr sz="1300" kern="1200">
        <a:solidFill>
          <a:schemeClr val="tx1"/>
        </a:solidFill>
        <a:latin typeface="+mn-lt"/>
        <a:ea typeface="+mn-ea"/>
        <a:cs typeface="+mn-cs"/>
      </a:defRPr>
    </a:lvl2pPr>
    <a:lvl3pPr marL="970178" algn="l" defTabSz="970178" rtl="0" eaLnBrk="1" latinLnBrk="0" hangingPunct="1">
      <a:defRPr sz="1300" kern="1200">
        <a:solidFill>
          <a:schemeClr val="tx1"/>
        </a:solidFill>
        <a:latin typeface="+mn-lt"/>
        <a:ea typeface="+mn-ea"/>
        <a:cs typeface="+mn-cs"/>
      </a:defRPr>
    </a:lvl3pPr>
    <a:lvl4pPr marL="1455268" algn="l" defTabSz="970178" rtl="0" eaLnBrk="1" latinLnBrk="0" hangingPunct="1">
      <a:defRPr sz="1300" kern="1200">
        <a:solidFill>
          <a:schemeClr val="tx1"/>
        </a:solidFill>
        <a:latin typeface="+mn-lt"/>
        <a:ea typeface="+mn-ea"/>
        <a:cs typeface="+mn-cs"/>
      </a:defRPr>
    </a:lvl4pPr>
    <a:lvl5pPr marL="1940357" algn="l" defTabSz="970178" rtl="0" eaLnBrk="1" latinLnBrk="0" hangingPunct="1">
      <a:defRPr sz="1300" kern="1200">
        <a:solidFill>
          <a:schemeClr val="tx1"/>
        </a:solidFill>
        <a:latin typeface="+mn-lt"/>
        <a:ea typeface="+mn-ea"/>
        <a:cs typeface="+mn-cs"/>
      </a:defRPr>
    </a:lvl5pPr>
    <a:lvl6pPr marL="2425446" algn="l" defTabSz="970178" rtl="0" eaLnBrk="1" latinLnBrk="0" hangingPunct="1">
      <a:defRPr sz="1300" kern="1200">
        <a:solidFill>
          <a:schemeClr val="tx1"/>
        </a:solidFill>
        <a:latin typeface="+mn-lt"/>
        <a:ea typeface="+mn-ea"/>
        <a:cs typeface="+mn-cs"/>
      </a:defRPr>
    </a:lvl6pPr>
    <a:lvl7pPr marL="2910535" algn="l" defTabSz="970178" rtl="0" eaLnBrk="1" latinLnBrk="0" hangingPunct="1">
      <a:defRPr sz="1300" kern="1200">
        <a:solidFill>
          <a:schemeClr val="tx1"/>
        </a:solidFill>
        <a:latin typeface="+mn-lt"/>
        <a:ea typeface="+mn-ea"/>
        <a:cs typeface="+mn-cs"/>
      </a:defRPr>
    </a:lvl7pPr>
    <a:lvl8pPr marL="3395624" algn="l" defTabSz="970178" rtl="0" eaLnBrk="1" latinLnBrk="0" hangingPunct="1">
      <a:defRPr sz="1300" kern="1200">
        <a:solidFill>
          <a:schemeClr val="tx1"/>
        </a:solidFill>
        <a:latin typeface="+mn-lt"/>
        <a:ea typeface="+mn-ea"/>
        <a:cs typeface="+mn-cs"/>
      </a:defRPr>
    </a:lvl8pPr>
    <a:lvl9pPr marL="3880714" algn="l" defTabSz="97017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428625" y="685800"/>
            <a:ext cx="6000750" cy="3429000"/>
          </a:xfrm>
          <a:ln/>
        </p:spPr>
      </p:sp>
      <p:sp>
        <p:nvSpPr>
          <p:cNvPr id="38915" name="Rectangle 3"/>
          <p:cNvSpPr>
            <a:spLocks noGrp="1" noRot="1" noChangeArrowheads="1"/>
          </p:cNvSpPr>
          <p:nvPr>
            <p:ph type="body" idx="1"/>
          </p:nvPr>
        </p:nvSpPr>
        <p:spPr>
          <a:noFill/>
        </p:spPr>
        <p:txBody>
          <a:bodyPr/>
          <a:lstStyle/>
          <a:p>
            <a:endParaRPr lang="en-US">
              <a:latin typeface=".VnArial" pitchFamily="34" charset="0"/>
              <a:ea typeface="Tahoma" pitchFamily="34"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28625" y="685800"/>
            <a:ext cx="6000750" cy="3429000"/>
          </a:xfrm>
          <a:ln/>
        </p:spPr>
      </p:sp>
      <p:sp>
        <p:nvSpPr>
          <p:cNvPr id="39939" name="Notes Placeholder 2"/>
          <p:cNvSpPr>
            <a:spLocks noGrp="1"/>
          </p:cNvSpPr>
          <p:nvPr>
            <p:ph type="body" idx="1"/>
          </p:nvPr>
        </p:nvSpPr>
        <p:spPr>
          <a:noFill/>
        </p:spPr>
        <p:txBody>
          <a:bodyPr/>
          <a:lstStyle/>
          <a:p>
            <a:endParaRPr lang="en-US"/>
          </a:p>
        </p:txBody>
      </p:sp>
      <p:sp>
        <p:nvSpPr>
          <p:cNvPr id="39940" name="Slide Number Placeholder 3"/>
          <p:cNvSpPr>
            <a:spLocks noGrp="1"/>
          </p:cNvSpPr>
          <p:nvPr>
            <p:ph type="sldNum" sz="quarter" idx="5"/>
          </p:nvPr>
        </p:nvSpPr>
        <p:spPr>
          <a:noFill/>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fld id="{4EC4A742-2F68-48E4-BB94-B841C0989DB0}" type="slidenum">
              <a:rPr lang="en-US" sz="1200" smtClean="0"/>
              <a:pPr/>
              <a:t>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5120" y="2236948"/>
            <a:ext cx="10711339" cy="1543526"/>
          </a:xfrm>
        </p:spPr>
        <p:txBody>
          <a:bodyPr/>
          <a:lstStyle/>
          <a:p>
            <a:r>
              <a:rPr lang="en-US"/>
              <a:t>Click to edit Master title style</a:t>
            </a:r>
          </a:p>
        </p:txBody>
      </p:sp>
      <p:sp>
        <p:nvSpPr>
          <p:cNvPr id="3" name="Subtitle 2"/>
          <p:cNvSpPr>
            <a:spLocks noGrp="1"/>
          </p:cNvSpPr>
          <p:nvPr>
            <p:ph type="subTitle" idx="1"/>
          </p:nvPr>
        </p:nvSpPr>
        <p:spPr>
          <a:xfrm>
            <a:off x="1890238" y="4080510"/>
            <a:ext cx="8821103" cy="1840230"/>
          </a:xfrm>
        </p:spPr>
        <p:txBody>
          <a:bodyPr/>
          <a:lstStyle>
            <a:lvl1pPr marL="0" indent="0" algn="ctr">
              <a:buNone/>
              <a:defRPr>
                <a:solidFill>
                  <a:schemeClr val="tx1">
                    <a:tint val="75000"/>
                  </a:schemeClr>
                </a:solidFill>
              </a:defRPr>
            </a:lvl1pPr>
            <a:lvl2pPr marL="545135" indent="0" algn="ctr">
              <a:buNone/>
              <a:defRPr>
                <a:solidFill>
                  <a:schemeClr val="tx1">
                    <a:tint val="75000"/>
                  </a:schemeClr>
                </a:solidFill>
              </a:defRPr>
            </a:lvl2pPr>
            <a:lvl3pPr marL="1090273" indent="0" algn="ctr">
              <a:buNone/>
              <a:defRPr>
                <a:solidFill>
                  <a:schemeClr val="tx1">
                    <a:tint val="75000"/>
                  </a:schemeClr>
                </a:solidFill>
              </a:defRPr>
            </a:lvl3pPr>
            <a:lvl4pPr marL="1635409" indent="0" algn="ctr">
              <a:buNone/>
              <a:defRPr>
                <a:solidFill>
                  <a:schemeClr val="tx1">
                    <a:tint val="75000"/>
                  </a:schemeClr>
                </a:solidFill>
              </a:defRPr>
            </a:lvl4pPr>
            <a:lvl5pPr marL="2180544" indent="0" algn="ctr">
              <a:buNone/>
              <a:defRPr>
                <a:solidFill>
                  <a:schemeClr val="tx1">
                    <a:tint val="75000"/>
                  </a:schemeClr>
                </a:solidFill>
              </a:defRPr>
            </a:lvl5pPr>
            <a:lvl6pPr marL="2725681" indent="0" algn="ctr">
              <a:buNone/>
              <a:defRPr>
                <a:solidFill>
                  <a:schemeClr val="tx1">
                    <a:tint val="75000"/>
                  </a:schemeClr>
                </a:solidFill>
              </a:defRPr>
            </a:lvl6pPr>
            <a:lvl7pPr marL="3270818" indent="0" algn="ctr">
              <a:buNone/>
              <a:defRPr>
                <a:solidFill>
                  <a:schemeClr val="tx1">
                    <a:tint val="75000"/>
                  </a:schemeClr>
                </a:solidFill>
              </a:defRPr>
            </a:lvl7pPr>
            <a:lvl8pPr marL="3815953" indent="0" algn="ctr">
              <a:buNone/>
              <a:defRPr>
                <a:solidFill>
                  <a:schemeClr val="tx1">
                    <a:tint val="75000"/>
                  </a:schemeClr>
                </a:solidFill>
              </a:defRPr>
            </a:lvl8pPr>
            <a:lvl9pPr marL="43610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3A17E3-6A89-4095-BD30-16657B828D0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101061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411036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6142" y="288373"/>
            <a:ext cx="2835354" cy="61441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0078" y="288373"/>
            <a:ext cx="8296037" cy="61441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183236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A17E3-6A89-4095-BD30-16657B828D0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379784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5438" y="4627247"/>
            <a:ext cx="10711339" cy="1430179"/>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95438" y="3052049"/>
            <a:ext cx="10711339" cy="1575196"/>
          </a:xfrm>
        </p:spPr>
        <p:txBody>
          <a:bodyPr anchor="b"/>
          <a:lstStyle>
            <a:lvl1pPr marL="0" indent="0">
              <a:buNone/>
              <a:defRPr sz="2400">
                <a:solidFill>
                  <a:schemeClr val="tx1">
                    <a:tint val="75000"/>
                  </a:schemeClr>
                </a:solidFill>
              </a:defRPr>
            </a:lvl1pPr>
            <a:lvl2pPr marL="545135" indent="0">
              <a:buNone/>
              <a:defRPr sz="2100">
                <a:solidFill>
                  <a:schemeClr val="tx1">
                    <a:tint val="75000"/>
                  </a:schemeClr>
                </a:solidFill>
              </a:defRPr>
            </a:lvl2pPr>
            <a:lvl3pPr marL="1090273" indent="0">
              <a:buNone/>
              <a:defRPr sz="1900">
                <a:solidFill>
                  <a:schemeClr val="tx1">
                    <a:tint val="75000"/>
                  </a:schemeClr>
                </a:solidFill>
              </a:defRPr>
            </a:lvl3pPr>
            <a:lvl4pPr marL="1635409" indent="0">
              <a:buNone/>
              <a:defRPr sz="1700">
                <a:solidFill>
                  <a:schemeClr val="tx1">
                    <a:tint val="75000"/>
                  </a:schemeClr>
                </a:solidFill>
              </a:defRPr>
            </a:lvl4pPr>
            <a:lvl5pPr marL="2180544" indent="0">
              <a:buNone/>
              <a:defRPr sz="1700">
                <a:solidFill>
                  <a:schemeClr val="tx1">
                    <a:tint val="75000"/>
                  </a:schemeClr>
                </a:solidFill>
              </a:defRPr>
            </a:lvl5pPr>
            <a:lvl6pPr marL="2725681" indent="0">
              <a:buNone/>
              <a:defRPr sz="1700">
                <a:solidFill>
                  <a:schemeClr val="tx1">
                    <a:tint val="75000"/>
                  </a:schemeClr>
                </a:solidFill>
              </a:defRPr>
            </a:lvl6pPr>
            <a:lvl7pPr marL="3270818" indent="0">
              <a:buNone/>
              <a:defRPr sz="1700">
                <a:solidFill>
                  <a:schemeClr val="tx1">
                    <a:tint val="75000"/>
                  </a:schemeClr>
                </a:solidFill>
              </a:defRPr>
            </a:lvl7pPr>
            <a:lvl8pPr marL="3815953" indent="0">
              <a:buNone/>
              <a:defRPr sz="1700">
                <a:solidFill>
                  <a:schemeClr val="tx1">
                    <a:tint val="75000"/>
                  </a:schemeClr>
                </a:solidFill>
              </a:defRPr>
            </a:lvl8pPr>
            <a:lvl9pPr marL="436109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3A17E3-6A89-4095-BD30-16657B828D0B}"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276197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0081" y="1680213"/>
            <a:ext cx="5565695" cy="475226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5801" y="1680213"/>
            <a:ext cx="5565695" cy="475226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3A17E3-6A89-4095-BD30-16657B828D0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153741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30079" y="1611869"/>
            <a:ext cx="5567884" cy="671750"/>
          </a:xfrm>
        </p:spPr>
        <p:txBody>
          <a:bodyPr anchor="b"/>
          <a:lstStyle>
            <a:lvl1pPr marL="0" indent="0">
              <a:buNone/>
              <a:defRPr sz="2900" b="1"/>
            </a:lvl1pPr>
            <a:lvl2pPr marL="545135" indent="0">
              <a:buNone/>
              <a:defRPr sz="2400" b="1"/>
            </a:lvl2pPr>
            <a:lvl3pPr marL="1090273" indent="0">
              <a:buNone/>
              <a:defRPr sz="2100" b="1"/>
            </a:lvl3pPr>
            <a:lvl4pPr marL="1635409" indent="0">
              <a:buNone/>
              <a:defRPr sz="1900" b="1"/>
            </a:lvl4pPr>
            <a:lvl5pPr marL="2180544" indent="0">
              <a:buNone/>
              <a:defRPr sz="1900" b="1"/>
            </a:lvl5pPr>
            <a:lvl6pPr marL="2725681" indent="0">
              <a:buNone/>
              <a:defRPr sz="1900" b="1"/>
            </a:lvl6pPr>
            <a:lvl7pPr marL="3270818" indent="0">
              <a:buNone/>
              <a:defRPr sz="1900" b="1"/>
            </a:lvl7pPr>
            <a:lvl8pPr marL="3815953" indent="0">
              <a:buNone/>
              <a:defRPr sz="1900" b="1"/>
            </a:lvl8pPr>
            <a:lvl9pPr marL="4361090" indent="0">
              <a:buNone/>
              <a:defRPr sz="1900" b="1"/>
            </a:lvl9pPr>
          </a:lstStyle>
          <a:p>
            <a:pPr lvl="0"/>
            <a:r>
              <a:rPr lang="en-US"/>
              <a:t>Click to edit Master text styles</a:t>
            </a:r>
          </a:p>
        </p:txBody>
      </p:sp>
      <p:sp>
        <p:nvSpPr>
          <p:cNvPr id="4" name="Content Placeholder 3"/>
          <p:cNvSpPr>
            <a:spLocks noGrp="1"/>
          </p:cNvSpPr>
          <p:nvPr>
            <p:ph sz="half" idx="2"/>
          </p:nvPr>
        </p:nvSpPr>
        <p:spPr>
          <a:xfrm>
            <a:off x="630079" y="2283619"/>
            <a:ext cx="5567884" cy="4148852"/>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1428" y="1611869"/>
            <a:ext cx="5570071" cy="671750"/>
          </a:xfrm>
        </p:spPr>
        <p:txBody>
          <a:bodyPr anchor="b"/>
          <a:lstStyle>
            <a:lvl1pPr marL="0" indent="0">
              <a:buNone/>
              <a:defRPr sz="2900" b="1"/>
            </a:lvl1pPr>
            <a:lvl2pPr marL="545135" indent="0">
              <a:buNone/>
              <a:defRPr sz="2400" b="1"/>
            </a:lvl2pPr>
            <a:lvl3pPr marL="1090273" indent="0">
              <a:buNone/>
              <a:defRPr sz="2100" b="1"/>
            </a:lvl3pPr>
            <a:lvl4pPr marL="1635409" indent="0">
              <a:buNone/>
              <a:defRPr sz="1900" b="1"/>
            </a:lvl4pPr>
            <a:lvl5pPr marL="2180544" indent="0">
              <a:buNone/>
              <a:defRPr sz="1900" b="1"/>
            </a:lvl5pPr>
            <a:lvl6pPr marL="2725681" indent="0">
              <a:buNone/>
              <a:defRPr sz="1900" b="1"/>
            </a:lvl6pPr>
            <a:lvl7pPr marL="3270818" indent="0">
              <a:buNone/>
              <a:defRPr sz="1900" b="1"/>
            </a:lvl7pPr>
            <a:lvl8pPr marL="3815953" indent="0">
              <a:buNone/>
              <a:defRPr sz="1900" b="1"/>
            </a:lvl8pPr>
            <a:lvl9pPr marL="436109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401428" y="2283619"/>
            <a:ext cx="5570071" cy="4148852"/>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3A17E3-6A89-4095-BD30-16657B828D0B}"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213849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3A17E3-6A89-4095-BD30-16657B828D0B}"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260520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A17E3-6A89-4095-BD30-16657B828D0B}"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255066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079" y="286703"/>
            <a:ext cx="4145832" cy="1220153"/>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926866" y="286705"/>
            <a:ext cx="7044630" cy="6145769"/>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079" y="1506857"/>
            <a:ext cx="4145832" cy="4925616"/>
          </a:xfrm>
        </p:spPr>
        <p:txBody>
          <a:bodyPr/>
          <a:lstStyle>
            <a:lvl1pPr marL="0" indent="0">
              <a:buNone/>
              <a:defRPr sz="1700"/>
            </a:lvl1pPr>
            <a:lvl2pPr marL="545135" indent="0">
              <a:buNone/>
              <a:defRPr sz="1400"/>
            </a:lvl2pPr>
            <a:lvl3pPr marL="1090273" indent="0">
              <a:buNone/>
              <a:defRPr sz="1200"/>
            </a:lvl3pPr>
            <a:lvl4pPr marL="1635409" indent="0">
              <a:buNone/>
              <a:defRPr sz="1100"/>
            </a:lvl4pPr>
            <a:lvl5pPr marL="2180544" indent="0">
              <a:buNone/>
              <a:defRPr sz="1100"/>
            </a:lvl5pPr>
            <a:lvl6pPr marL="2725681" indent="0">
              <a:buNone/>
              <a:defRPr sz="1100"/>
            </a:lvl6pPr>
            <a:lvl7pPr marL="3270818" indent="0">
              <a:buNone/>
              <a:defRPr sz="1100"/>
            </a:lvl7pPr>
            <a:lvl8pPr marL="3815953" indent="0">
              <a:buNone/>
              <a:defRPr sz="1100"/>
            </a:lvl8pPr>
            <a:lvl9pPr marL="436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E3A17E3-6A89-4095-BD30-16657B828D0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3969538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69997" y="5040632"/>
            <a:ext cx="7560945" cy="595075"/>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469997" y="643414"/>
            <a:ext cx="7560945" cy="4320540"/>
          </a:xfrm>
        </p:spPr>
        <p:txBody>
          <a:bodyPr/>
          <a:lstStyle>
            <a:lvl1pPr marL="0" indent="0">
              <a:buNone/>
              <a:defRPr sz="3800"/>
            </a:lvl1pPr>
            <a:lvl2pPr marL="545135" indent="0">
              <a:buNone/>
              <a:defRPr sz="3300"/>
            </a:lvl2pPr>
            <a:lvl3pPr marL="1090273" indent="0">
              <a:buNone/>
              <a:defRPr sz="2900"/>
            </a:lvl3pPr>
            <a:lvl4pPr marL="1635409" indent="0">
              <a:buNone/>
              <a:defRPr sz="2400"/>
            </a:lvl4pPr>
            <a:lvl5pPr marL="2180544" indent="0">
              <a:buNone/>
              <a:defRPr sz="2400"/>
            </a:lvl5pPr>
            <a:lvl6pPr marL="2725681" indent="0">
              <a:buNone/>
              <a:defRPr sz="2400"/>
            </a:lvl6pPr>
            <a:lvl7pPr marL="3270818" indent="0">
              <a:buNone/>
              <a:defRPr sz="2400"/>
            </a:lvl7pPr>
            <a:lvl8pPr marL="3815953" indent="0">
              <a:buNone/>
              <a:defRPr sz="2400"/>
            </a:lvl8pPr>
            <a:lvl9pPr marL="4361090" indent="0">
              <a:buNone/>
              <a:defRPr sz="2400"/>
            </a:lvl9pPr>
          </a:lstStyle>
          <a:p>
            <a:endParaRPr lang="en-US"/>
          </a:p>
        </p:txBody>
      </p:sp>
      <p:sp>
        <p:nvSpPr>
          <p:cNvPr id="4" name="Text Placeholder 3"/>
          <p:cNvSpPr>
            <a:spLocks noGrp="1"/>
          </p:cNvSpPr>
          <p:nvPr>
            <p:ph type="body" sz="half" idx="2"/>
          </p:nvPr>
        </p:nvSpPr>
        <p:spPr>
          <a:xfrm>
            <a:off x="2469997" y="5635707"/>
            <a:ext cx="7560945" cy="845105"/>
          </a:xfrm>
        </p:spPr>
        <p:txBody>
          <a:bodyPr/>
          <a:lstStyle>
            <a:lvl1pPr marL="0" indent="0">
              <a:buNone/>
              <a:defRPr sz="1700"/>
            </a:lvl1pPr>
            <a:lvl2pPr marL="545135" indent="0">
              <a:buNone/>
              <a:defRPr sz="1400"/>
            </a:lvl2pPr>
            <a:lvl3pPr marL="1090273" indent="0">
              <a:buNone/>
              <a:defRPr sz="1200"/>
            </a:lvl3pPr>
            <a:lvl4pPr marL="1635409" indent="0">
              <a:buNone/>
              <a:defRPr sz="1100"/>
            </a:lvl4pPr>
            <a:lvl5pPr marL="2180544" indent="0">
              <a:buNone/>
              <a:defRPr sz="1100"/>
            </a:lvl5pPr>
            <a:lvl6pPr marL="2725681" indent="0">
              <a:buNone/>
              <a:defRPr sz="1100"/>
            </a:lvl6pPr>
            <a:lvl7pPr marL="3270818" indent="0">
              <a:buNone/>
              <a:defRPr sz="1100"/>
            </a:lvl7pPr>
            <a:lvl8pPr marL="3815953" indent="0">
              <a:buNone/>
              <a:defRPr sz="1100"/>
            </a:lvl8pPr>
            <a:lvl9pPr marL="436109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E3A17E3-6A89-4095-BD30-16657B828D0B}"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EA640-BE9C-4D34-8120-74047C17BD65}" type="slidenum">
              <a:rPr lang="en-US" smtClean="0"/>
              <a:t>‹#›</a:t>
            </a:fld>
            <a:endParaRPr lang="en-US"/>
          </a:p>
        </p:txBody>
      </p:sp>
    </p:spTree>
    <p:extLst>
      <p:ext uri="{BB962C8B-B14F-4D97-AF65-F5344CB8AC3E}">
        <p14:creationId xmlns:p14="http://schemas.microsoft.com/office/powerpoint/2010/main" val="1331497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81" y="288370"/>
            <a:ext cx="11341418" cy="1200150"/>
          </a:xfrm>
          <a:prstGeom prst="rect">
            <a:avLst/>
          </a:prstGeom>
        </p:spPr>
        <p:txBody>
          <a:bodyPr vert="horz" lIns="109027" tIns="54514" rIns="109027" bIns="54514" rtlCol="0" anchor="ctr">
            <a:normAutofit/>
          </a:bodyPr>
          <a:lstStyle/>
          <a:p>
            <a:r>
              <a:rPr lang="en-US"/>
              <a:t>Click to edit Master title style</a:t>
            </a:r>
          </a:p>
        </p:txBody>
      </p:sp>
      <p:sp>
        <p:nvSpPr>
          <p:cNvPr id="3" name="Text Placeholder 2"/>
          <p:cNvSpPr>
            <a:spLocks noGrp="1"/>
          </p:cNvSpPr>
          <p:nvPr>
            <p:ph type="body" idx="1"/>
          </p:nvPr>
        </p:nvSpPr>
        <p:spPr>
          <a:xfrm>
            <a:off x="630081" y="1680213"/>
            <a:ext cx="11341418" cy="4752261"/>
          </a:xfrm>
          <a:prstGeom prst="rect">
            <a:avLst/>
          </a:prstGeom>
        </p:spPr>
        <p:txBody>
          <a:bodyPr vert="horz" lIns="109027" tIns="54514" rIns="109027" bIns="545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30079" y="6674170"/>
            <a:ext cx="2940367" cy="383381"/>
          </a:xfrm>
          <a:prstGeom prst="rect">
            <a:avLst/>
          </a:prstGeom>
        </p:spPr>
        <p:txBody>
          <a:bodyPr vert="horz" lIns="109027" tIns="54514" rIns="109027" bIns="54514" rtlCol="0" anchor="ctr"/>
          <a:lstStyle>
            <a:lvl1pPr algn="l">
              <a:defRPr sz="1400">
                <a:solidFill>
                  <a:schemeClr val="tx1">
                    <a:tint val="75000"/>
                  </a:schemeClr>
                </a:solidFill>
              </a:defRPr>
            </a:lvl1pPr>
          </a:lstStyle>
          <a:p>
            <a:fld id="{FE3A17E3-6A89-4095-BD30-16657B828D0B}" type="datetimeFigureOut">
              <a:rPr lang="en-US" smtClean="0"/>
              <a:t>3/11/2021</a:t>
            </a:fld>
            <a:endParaRPr lang="en-US"/>
          </a:p>
        </p:txBody>
      </p:sp>
      <p:sp>
        <p:nvSpPr>
          <p:cNvPr id="5" name="Footer Placeholder 4"/>
          <p:cNvSpPr>
            <a:spLocks noGrp="1"/>
          </p:cNvSpPr>
          <p:nvPr>
            <p:ph type="ftr" sz="quarter" idx="3"/>
          </p:nvPr>
        </p:nvSpPr>
        <p:spPr>
          <a:xfrm>
            <a:off x="4305540" y="6674170"/>
            <a:ext cx="3990499" cy="383381"/>
          </a:xfrm>
          <a:prstGeom prst="rect">
            <a:avLst/>
          </a:prstGeom>
        </p:spPr>
        <p:txBody>
          <a:bodyPr vert="horz" lIns="109027" tIns="54514" rIns="109027" bIns="54514"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031129" y="6674170"/>
            <a:ext cx="2940367" cy="383381"/>
          </a:xfrm>
          <a:prstGeom prst="rect">
            <a:avLst/>
          </a:prstGeom>
        </p:spPr>
        <p:txBody>
          <a:bodyPr vert="horz" lIns="109027" tIns="54514" rIns="109027" bIns="54514" rtlCol="0" anchor="ctr"/>
          <a:lstStyle>
            <a:lvl1pPr algn="r">
              <a:defRPr sz="1400">
                <a:solidFill>
                  <a:schemeClr val="tx1">
                    <a:tint val="75000"/>
                  </a:schemeClr>
                </a:solidFill>
              </a:defRPr>
            </a:lvl1pPr>
          </a:lstStyle>
          <a:p>
            <a:fld id="{581EA640-BE9C-4D34-8120-74047C17BD65}" type="slidenum">
              <a:rPr lang="en-US" smtClean="0"/>
              <a:t>‹#›</a:t>
            </a:fld>
            <a:endParaRPr lang="en-US"/>
          </a:p>
        </p:txBody>
      </p:sp>
    </p:spTree>
    <p:extLst>
      <p:ext uri="{BB962C8B-B14F-4D97-AF65-F5344CB8AC3E}">
        <p14:creationId xmlns:p14="http://schemas.microsoft.com/office/powerpoint/2010/main" val="39861907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1090273" rtl="0" eaLnBrk="1" latinLnBrk="0" hangingPunct="1">
        <a:spcBef>
          <a:spcPct val="0"/>
        </a:spcBef>
        <a:buNone/>
        <a:defRPr sz="5200" kern="1200">
          <a:solidFill>
            <a:schemeClr val="tx1"/>
          </a:solidFill>
          <a:latin typeface="+mj-lt"/>
          <a:ea typeface="+mj-ea"/>
          <a:cs typeface="+mj-cs"/>
        </a:defRPr>
      </a:lvl1pPr>
    </p:titleStyle>
    <p:bodyStyle>
      <a:lvl1pPr marL="408852" indent="-408852" algn="l" defTabSz="1090273"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5847" indent="-340710" algn="l" defTabSz="1090273"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2840" indent="-272568" algn="l" defTabSz="1090273"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7976"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53113"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8249"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43385"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8521"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33658"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0273" rtl="0" eaLnBrk="1" latinLnBrk="0" hangingPunct="1">
        <a:defRPr sz="2100" kern="1200">
          <a:solidFill>
            <a:schemeClr val="tx1"/>
          </a:solidFill>
          <a:latin typeface="+mn-lt"/>
          <a:ea typeface="+mn-ea"/>
          <a:cs typeface="+mn-cs"/>
        </a:defRPr>
      </a:lvl1pPr>
      <a:lvl2pPr marL="545135" algn="l" defTabSz="1090273" rtl="0" eaLnBrk="1" latinLnBrk="0" hangingPunct="1">
        <a:defRPr sz="2100" kern="1200">
          <a:solidFill>
            <a:schemeClr val="tx1"/>
          </a:solidFill>
          <a:latin typeface="+mn-lt"/>
          <a:ea typeface="+mn-ea"/>
          <a:cs typeface="+mn-cs"/>
        </a:defRPr>
      </a:lvl2pPr>
      <a:lvl3pPr marL="1090273" algn="l" defTabSz="1090273" rtl="0" eaLnBrk="1" latinLnBrk="0" hangingPunct="1">
        <a:defRPr sz="2100" kern="1200">
          <a:solidFill>
            <a:schemeClr val="tx1"/>
          </a:solidFill>
          <a:latin typeface="+mn-lt"/>
          <a:ea typeface="+mn-ea"/>
          <a:cs typeface="+mn-cs"/>
        </a:defRPr>
      </a:lvl3pPr>
      <a:lvl4pPr marL="1635409" algn="l" defTabSz="1090273" rtl="0" eaLnBrk="1" latinLnBrk="0" hangingPunct="1">
        <a:defRPr sz="2100" kern="1200">
          <a:solidFill>
            <a:schemeClr val="tx1"/>
          </a:solidFill>
          <a:latin typeface="+mn-lt"/>
          <a:ea typeface="+mn-ea"/>
          <a:cs typeface="+mn-cs"/>
        </a:defRPr>
      </a:lvl4pPr>
      <a:lvl5pPr marL="2180544" algn="l" defTabSz="1090273" rtl="0" eaLnBrk="1" latinLnBrk="0" hangingPunct="1">
        <a:defRPr sz="2100" kern="1200">
          <a:solidFill>
            <a:schemeClr val="tx1"/>
          </a:solidFill>
          <a:latin typeface="+mn-lt"/>
          <a:ea typeface="+mn-ea"/>
          <a:cs typeface="+mn-cs"/>
        </a:defRPr>
      </a:lvl5pPr>
      <a:lvl6pPr marL="2725681" algn="l" defTabSz="1090273" rtl="0" eaLnBrk="1" latinLnBrk="0" hangingPunct="1">
        <a:defRPr sz="2100" kern="1200">
          <a:solidFill>
            <a:schemeClr val="tx1"/>
          </a:solidFill>
          <a:latin typeface="+mn-lt"/>
          <a:ea typeface="+mn-ea"/>
          <a:cs typeface="+mn-cs"/>
        </a:defRPr>
      </a:lvl6pPr>
      <a:lvl7pPr marL="3270818" algn="l" defTabSz="1090273" rtl="0" eaLnBrk="1" latinLnBrk="0" hangingPunct="1">
        <a:defRPr sz="2100" kern="1200">
          <a:solidFill>
            <a:schemeClr val="tx1"/>
          </a:solidFill>
          <a:latin typeface="+mn-lt"/>
          <a:ea typeface="+mn-ea"/>
          <a:cs typeface="+mn-cs"/>
        </a:defRPr>
      </a:lvl7pPr>
      <a:lvl8pPr marL="3815953" algn="l" defTabSz="1090273" rtl="0" eaLnBrk="1" latinLnBrk="0" hangingPunct="1">
        <a:defRPr sz="2100" kern="1200">
          <a:solidFill>
            <a:schemeClr val="tx1"/>
          </a:solidFill>
          <a:latin typeface="+mn-lt"/>
          <a:ea typeface="+mn-ea"/>
          <a:cs typeface="+mn-cs"/>
        </a:defRPr>
      </a:lvl8pPr>
      <a:lvl9pPr marL="4361090" algn="l" defTabSz="10902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http://longthohue.com.vn/upload/image/thanhtich/anhhung%20lao%20dong.jpg" TargetMode="External"/><Relationship Id="rId5" Type="http://schemas.openxmlformats.org/officeDocument/2006/relationships/image" Target="../media/image38.jpeg"/><Relationship Id="rId4" Type="http://schemas.openxmlformats.org/officeDocument/2006/relationships/image" Target="http://www.cienco4.vn/PublishingImages/2014-09/HuanChuongAnhHungLaoDong.pn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gif"/><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http://truyenthongkhoahoc.vn/upload_images/05-giai-thuong-231015-489(1).jpg"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http://www.thuocvuonnha.com/Medias/Tac+pham/GS+Do+Tat+Loi+-+GTHCM.jpg" TargetMode="Externa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1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221714">
            <a:off x="1179593" y="1043959"/>
            <a:ext cx="2879722" cy="432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1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171911">
            <a:off x="9382030" y="1158806"/>
            <a:ext cx="2421432" cy="415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9413" y="808360"/>
            <a:ext cx="3302312" cy="461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boys14j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7768" y="4093570"/>
            <a:ext cx="1475011" cy="2638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boy31o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458" y="4164187"/>
            <a:ext cx="1454805" cy="2581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boys15m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800" y="4064994"/>
            <a:ext cx="149521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b29ef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692" y="4183237"/>
            <a:ext cx="1091104" cy="25622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0" descr="yoiso0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26145" y="485560"/>
            <a:ext cx="181112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yoiso0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08414" y="560172"/>
            <a:ext cx="181112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descr="yoiso0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28576" y="480119"/>
            <a:ext cx="1811126"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11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96262"/>
                                        </p:tgtEl>
                                        <p:attrNameLst>
                                          <p:attrName>style.visibility</p:attrName>
                                        </p:attrNameLst>
                                      </p:cBhvr>
                                      <p:to>
                                        <p:strVal val="visible"/>
                                      </p:to>
                                    </p:set>
                                    <p:anim calcmode="lin" valueType="num">
                                      <p:cBhvr>
                                        <p:cTn id="7" dur="500" fill="hold"/>
                                        <p:tgtEl>
                                          <p:spTgt spid="96262"/>
                                        </p:tgtEl>
                                        <p:attrNameLst>
                                          <p:attrName>ppt_w</p:attrName>
                                        </p:attrNameLst>
                                      </p:cBhvr>
                                      <p:tavLst>
                                        <p:tav tm="0">
                                          <p:val>
                                            <p:fltVal val="0"/>
                                          </p:val>
                                        </p:tav>
                                        <p:tav tm="100000">
                                          <p:val>
                                            <p:strVal val="#ppt_w"/>
                                          </p:val>
                                        </p:tav>
                                      </p:tavLst>
                                    </p:anim>
                                    <p:anim calcmode="lin" valueType="num">
                                      <p:cBhvr>
                                        <p:cTn id="8" dur="500" fill="hold"/>
                                        <p:tgtEl>
                                          <p:spTgt spid="96262"/>
                                        </p:tgtEl>
                                        <p:attrNameLst>
                                          <p:attrName>ppt_h</p:attrName>
                                        </p:attrNameLst>
                                      </p:cBhvr>
                                      <p:tavLst>
                                        <p:tav tm="0">
                                          <p:val>
                                            <p:fltVal val="0"/>
                                          </p:val>
                                        </p:tav>
                                        <p:tav tm="100000">
                                          <p:val>
                                            <p:strVal val="#ppt_h"/>
                                          </p:val>
                                        </p:tav>
                                      </p:tavLst>
                                    </p:anim>
                                    <p:animEffect transition="in" filter="fade">
                                      <p:cBhvr>
                                        <p:cTn id="9" dur="500"/>
                                        <p:tgtEl>
                                          <p:spTgt spid="96262"/>
                                        </p:tgtEl>
                                      </p:cBhvr>
                                    </p:animEffect>
                                  </p:childTnLst>
                                </p:cTn>
                              </p:par>
                              <p:par>
                                <p:cTn id="10" presetID="53" presetClass="entr" presetSubtype="16" fill="hold" nodeType="withEffect">
                                  <p:stCondLst>
                                    <p:cond delay="0"/>
                                  </p:stCondLst>
                                  <p:childTnLst>
                                    <p:set>
                                      <p:cBhvr>
                                        <p:cTn id="11" dur="1" fill="hold">
                                          <p:stCondLst>
                                            <p:cond delay="0"/>
                                          </p:stCondLst>
                                        </p:cTn>
                                        <p:tgtEl>
                                          <p:spTgt spid="96264"/>
                                        </p:tgtEl>
                                        <p:attrNameLst>
                                          <p:attrName>style.visibility</p:attrName>
                                        </p:attrNameLst>
                                      </p:cBhvr>
                                      <p:to>
                                        <p:strVal val="visible"/>
                                      </p:to>
                                    </p:set>
                                    <p:anim calcmode="lin" valueType="num">
                                      <p:cBhvr>
                                        <p:cTn id="12" dur="500" fill="hold"/>
                                        <p:tgtEl>
                                          <p:spTgt spid="96264"/>
                                        </p:tgtEl>
                                        <p:attrNameLst>
                                          <p:attrName>ppt_w</p:attrName>
                                        </p:attrNameLst>
                                      </p:cBhvr>
                                      <p:tavLst>
                                        <p:tav tm="0">
                                          <p:val>
                                            <p:fltVal val="0"/>
                                          </p:val>
                                        </p:tav>
                                        <p:tav tm="100000">
                                          <p:val>
                                            <p:strVal val="#ppt_w"/>
                                          </p:val>
                                        </p:tav>
                                      </p:tavLst>
                                    </p:anim>
                                    <p:anim calcmode="lin" valueType="num">
                                      <p:cBhvr>
                                        <p:cTn id="13" dur="500" fill="hold"/>
                                        <p:tgtEl>
                                          <p:spTgt spid="96264"/>
                                        </p:tgtEl>
                                        <p:attrNameLst>
                                          <p:attrName>ppt_h</p:attrName>
                                        </p:attrNameLst>
                                      </p:cBhvr>
                                      <p:tavLst>
                                        <p:tav tm="0">
                                          <p:val>
                                            <p:fltVal val="0"/>
                                          </p:val>
                                        </p:tav>
                                        <p:tav tm="100000">
                                          <p:val>
                                            <p:strVal val="#ppt_h"/>
                                          </p:val>
                                        </p:tav>
                                      </p:tavLst>
                                    </p:anim>
                                    <p:animEffect transition="in" filter="fade">
                                      <p:cBhvr>
                                        <p:cTn id="14" dur="500"/>
                                        <p:tgtEl>
                                          <p:spTgt spid="96264"/>
                                        </p:tgtEl>
                                      </p:cBhvr>
                                    </p:animEffect>
                                  </p:childTnLst>
                                </p:cTn>
                              </p:par>
                              <p:par>
                                <p:cTn id="15" presetID="53" presetClass="entr" presetSubtype="16" fill="hold" nodeType="withEffect">
                                  <p:stCondLst>
                                    <p:cond delay="0"/>
                                  </p:stCondLst>
                                  <p:childTnLst>
                                    <p:set>
                                      <p:cBhvr>
                                        <p:cTn id="16" dur="1" fill="hold">
                                          <p:stCondLst>
                                            <p:cond delay="0"/>
                                          </p:stCondLst>
                                        </p:cTn>
                                        <p:tgtEl>
                                          <p:spTgt spid="96263"/>
                                        </p:tgtEl>
                                        <p:attrNameLst>
                                          <p:attrName>style.visibility</p:attrName>
                                        </p:attrNameLst>
                                      </p:cBhvr>
                                      <p:to>
                                        <p:strVal val="visible"/>
                                      </p:to>
                                    </p:set>
                                    <p:anim calcmode="lin" valueType="num">
                                      <p:cBhvr>
                                        <p:cTn id="17" dur="500" fill="hold"/>
                                        <p:tgtEl>
                                          <p:spTgt spid="96263"/>
                                        </p:tgtEl>
                                        <p:attrNameLst>
                                          <p:attrName>ppt_w</p:attrName>
                                        </p:attrNameLst>
                                      </p:cBhvr>
                                      <p:tavLst>
                                        <p:tav tm="0">
                                          <p:val>
                                            <p:fltVal val="0"/>
                                          </p:val>
                                        </p:tav>
                                        <p:tav tm="100000">
                                          <p:val>
                                            <p:strVal val="#ppt_w"/>
                                          </p:val>
                                        </p:tav>
                                      </p:tavLst>
                                    </p:anim>
                                    <p:anim calcmode="lin" valueType="num">
                                      <p:cBhvr>
                                        <p:cTn id="18" dur="500" fill="hold"/>
                                        <p:tgtEl>
                                          <p:spTgt spid="96263"/>
                                        </p:tgtEl>
                                        <p:attrNameLst>
                                          <p:attrName>ppt_h</p:attrName>
                                        </p:attrNameLst>
                                      </p:cBhvr>
                                      <p:tavLst>
                                        <p:tav tm="0">
                                          <p:val>
                                            <p:fltVal val="0"/>
                                          </p:val>
                                        </p:tav>
                                        <p:tav tm="100000">
                                          <p:val>
                                            <p:strVal val="#ppt_h"/>
                                          </p:val>
                                        </p:tav>
                                      </p:tavLst>
                                    </p:anim>
                                    <p:animEffect transition="in" filter="fade">
                                      <p:cBhvr>
                                        <p:cTn id="19" dur="5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3011214" y="8157"/>
            <a:ext cx="605395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n-US" sz="3200"/>
              <a:t>Trời xanh đây là của chúng ta</a:t>
            </a:r>
          </a:p>
          <a:p>
            <a:pPr algn="just"/>
            <a:r>
              <a:rPr lang="en-US" sz="3200"/>
              <a:t>Núi rừng đây là của chúng ta</a:t>
            </a:r>
          </a:p>
          <a:p>
            <a:pPr algn="just"/>
            <a:r>
              <a:rPr lang="en-US" sz="3200"/>
              <a:t>Những cánh đồng thơm mát</a:t>
            </a:r>
          </a:p>
          <a:p>
            <a:pPr algn="just"/>
            <a:r>
              <a:rPr lang="en-US" sz="3200"/>
              <a:t>Những ngả đường bát ngát</a:t>
            </a:r>
          </a:p>
          <a:p>
            <a:pPr algn="just"/>
            <a:r>
              <a:rPr lang="en-US" sz="3200"/>
              <a:t>Những dòng sông đỏ nặng phù sa.</a:t>
            </a:r>
          </a:p>
        </p:txBody>
      </p:sp>
      <p:pic>
        <p:nvPicPr>
          <p:cNvPr id="5" name="Picture 7" descr="ruongsupan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589212"/>
            <a:ext cx="12601575"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2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385" decel="100000"/>
                                        <p:tgtEl>
                                          <p:spTgt spid="5"/>
                                        </p:tgtEl>
                                      </p:cBhvr>
                                    </p:animEffect>
                                    <p:animScale>
                                      <p:cBhvr>
                                        <p:cTn id="14" dur="385" decel="100000"/>
                                        <p:tgtEl>
                                          <p:spTgt spid="5"/>
                                        </p:tgtEl>
                                      </p:cBhvr>
                                      <p:from x="10000" y="10000"/>
                                      <p:to x="200000" y="450000"/>
                                    </p:animScale>
                                    <p:animScale>
                                      <p:cBhvr>
                                        <p:cTn id="15" dur="615" accel="100000" fill="hold">
                                          <p:stCondLst>
                                            <p:cond delay="385"/>
                                          </p:stCondLst>
                                        </p:cTn>
                                        <p:tgtEl>
                                          <p:spTgt spid="5"/>
                                        </p:tgtEl>
                                      </p:cBhvr>
                                      <p:from x="200000" y="450000"/>
                                      <p:to x="100000" y="100000"/>
                                    </p:animScale>
                                    <p:set>
                                      <p:cBhvr>
                                        <p:cTn id="16" dur="385" fill="hold"/>
                                        <p:tgtEl>
                                          <p:spTgt spid="5"/>
                                        </p:tgtEl>
                                        <p:attrNameLst>
                                          <p:attrName>ppt_x</p:attrName>
                                        </p:attrNameLst>
                                      </p:cBhvr>
                                      <p:to>
                                        <p:strVal val="(0.5)"/>
                                      </p:to>
                                    </p:set>
                                    <p:anim from="(0.5)" to="(#ppt_x)" calcmode="lin" valueType="num">
                                      <p:cBhvr>
                                        <p:cTn id="17" dur="615" accel="100000" fill="hold">
                                          <p:stCondLst>
                                            <p:cond delay="385"/>
                                          </p:stCondLst>
                                        </p:cTn>
                                        <p:tgtEl>
                                          <p:spTgt spid="5"/>
                                        </p:tgtEl>
                                        <p:attrNameLst>
                                          <p:attrName>ppt_x</p:attrName>
                                        </p:attrNameLst>
                                      </p:cBhvr>
                                    </p:anim>
                                    <p:set>
                                      <p:cBhvr>
                                        <p:cTn id="18" dur="385" fill="hold"/>
                                        <p:tgtEl>
                                          <p:spTgt spid="5"/>
                                        </p:tgtEl>
                                        <p:attrNameLst>
                                          <p:attrName>ppt_y</p:attrName>
                                        </p:attrNameLst>
                                      </p:cBhvr>
                                      <p:to>
                                        <p:strVal val="(#ppt_y+0.4)"/>
                                      </p:to>
                                    </p:set>
                                    <p:anim from="(#ppt_y+0.4)" to="(#ppt_y)" calcmode="lin" valueType="num">
                                      <p:cBhvr>
                                        <p:cTn id="19" dur="615" accel="100000" fill="hold">
                                          <p:stCondLst>
                                            <p:cond delay="385"/>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709205" y="47953"/>
            <a:ext cx="671857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t>Nước chúng ta,</a:t>
            </a:r>
          </a:p>
          <a:p>
            <a:r>
              <a:rPr lang="en-US" sz="3200"/>
              <a:t>Nước những người chưa bao giờ khuất </a:t>
            </a:r>
          </a:p>
          <a:p>
            <a:r>
              <a:rPr lang="en-US" sz="3200"/>
              <a:t>Đêm đêm rì rầm trong tiếng đất</a:t>
            </a:r>
          </a:p>
          <a:p>
            <a:r>
              <a:rPr lang="en-US" sz="3200"/>
              <a:t>Những buổi ngày xưa vọng nói về.</a:t>
            </a:r>
          </a:p>
          <a:p>
            <a:r>
              <a:rPr lang="en-US" sz="3200"/>
              <a:t>                                  Nguyễn Đình Thi</a:t>
            </a:r>
          </a:p>
        </p:txBody>
      </p:sp>
      <p:pic>
        <p:nvPicPr>
          <p:cNvPr id="5" name="Picture 8" descr="bac ho vb"/>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2613120"/>
            <a:ext cx="4114800" cy="4578255"/>
          </a:xfrm>
          <a:prstGeom prst="rect">
            <a:avLst/>
          </a:prstGeom>
          <a:noFill/>
        </p:spPr>
      </p:pic>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565" y="2602498"/>
            <a:ext cx="4445875" cy="458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440" y="2602498"/>
            <a:ext cx="4011997" cy="458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69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1000"/>
                                        <p:tgtEl>
                                          <p:spTgt spid="5"/>
                                        </p:tgtEl>
                                      </p:cBhvr>
                                    </p:animEffect>
                                  </p:childTnLst>
                                </p:cTn>
                              </p:par>
                              <p:par>
                                <p:cTn id="14" presetID="3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from="(-#ppt_w/2)" to="(#ppt_x)" calcmode="lin" valueType="num">
                                      <p:cBhvr>
                                        <p:cTn id="16" dur="600" fill="hold">
                                          <p:stCondLst>
                                            <p:cond delay="0"/>
                                          </p:stCondLst>
                                        </p:cTn>
                                        <p:tgtEl>
                                          <p:spTgt spid="6"/>
                                        </p:tgtEl>
                                        <p:attrNameLst>
                                          <p:attrName>ppt_x</p:attrName>
                                        </p:attrNameLst>
                                      </p:cBhvr>
                                    </p:anim>
                                    <p:anim from="0" to="-1.0" calcmode="lin" valueType="num">
                                      <p:cBhvr>
                                        <p:cTn id="17" dur="200" decel="50000" autoRev="1" fill="hold">
                                          <p:stCondLst>
                                            <p:cond delay="600"/>
                                          </p:stCondLst>
                                        </p:cTn>
                                        <p:tgtEl>
                                          <p:spTgt spid="6"/>
                                        </p:tgtEl>
                                        <p:attrNameLst>
                                          <p:attrName>xshear</p:attrName>
                                        </p:attrNameLst>
                                      </p:cBhvr>
                                    </p:anim>
                                    <p:animScale>
                                      <p:cBhvr>
                                        <p:cTn id="18" dur="200" decel="100000" autoRev="1" fill="hold">
                                          <p:stCondLst>
                                            <p:cond delay="600"/>
                                          </p:stCondLst>
                                        </p:cTn>
                                        <p:tgtEl>
                                          <p:spTgt spid="6"/>
                                        </p:tgtEl>
                                      </p:cBhvr>
                                      <p:from x="100000" y="100000"/>
                                      <p:to x="80000" y="100000"/>
                                    </p:animScale>
                                    <p:anim by="(#ppt_h/3+#ppt_w*0.1)" calcmode="lin" valueType="num">
                                      <p:cBhvr additive="sum">
                                        <p:cTn id="19" dur="200" decel="100000" autoRev="1" fill="hold">
                                          <p:stCondLst>
                                            <p:cond delay="600"/>
                                          </p:stCondLst>
                                        </p:cTn>
                                        <p:tgtEl>
                                          <p:spTgt spid="6"/>
                                        </p:tgtEl>
                                        <p:attrNameLst>
                                          <p:attrName>ppt_x</p:attrName>
                                        </p:attrNameLst>
                                      </p:cBhvr>
                                    </p:anim>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dirty="0">
                <a:solidFill>
                  <a:srgbClr val="FF0000"/>
                </a:solidFill>
              </a:rPr>
              <a:t> Đất nước</a:t>
            </a:r>
            <a:endParaRPr lang="en-US" sz="3200" b="1" dirty="0">
              <a:solidFill>
                <a:srgbClr val="FF3300"/>
              </a:solidFill>
            </a:endParaRPr>
          </a:p>
        </p:txBody>
      </p:sp>
      <p:sp>
        <p:nvSpPr>
          <p:cNvPr id="11"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9" name="Text Box 6"/>
          <p:cNvSpPr txBox="1">
            <a:spLocks noChangeArrowheads="1"/>
          </p:cNvSpPr>
          <p:nvPr/>
        </p:nvSpPr>
        <p:spPr bwMode="auto">
          <a:xfrm>
            <a:off x="87129" y="1274975"/>
            <a:ext cx="1238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200"/>
              <a:t>(từ </a:t>
            </a:r>
            <a:r>
              <a:rPr lang="vi-VN" sz="3200" i="1"/>
              <a:t>Mùa thu nay ... </a:t>
            </a:r>
            <a:r>
              <a:rPr lang="vi-VN" sz="3200"/>
              <a:t>đến hết</a:t>
            </a:r>
            <a:r>
              <a:rPr lang="en-US" sz="3200"/>
              <a:t>)</a:t>
            </a:r>
            <a:endParaRPr lang="vi-VN" sz="3200"/>
          </a:p>
        </p:txBody>
      </p:sp>
      <p:sp>
        <p:nvSpPr>
          <p:cNvPr id="6" name="Text Box 6"/>
          <p:cNvSpPr txBox="1">
            <a:spLocks noChangeArrowheads="1"/>
          </p:cNvSpPr>
          <p:nvPr/>
        </p:nvSpPr>
        <p:spPr bwMode="auto">
          <a:xfrm>
            <a:off x="296917" y="1749388"/>
            <a:ext cx="5982212"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3200">
                <a:latin typeface="Times New Roman" pitchFamily="18" charset="0"/>
              </a:rPr>
              <a:t>Mùa thu nay khác rồi</a:t>
            </a:r>
          </a:p>
          <a:p>
            <a:pPr algn="just"/>
            <a:r>
              <a:rPr lang="en-US" sz="3200">
                <a:latin typeface="Times New Roman" pitchFamily="18" charset="0"/>
              </a:rPr>
              <a:t>Tôi đứng vui nghe giữa núi đồi</a:t>
            </a:r>
          </a:p>
          <a:p>
            <a:pPr algn="just"/>
            <a:r>
              <a:rPr lang="en-US" sz="3200">
                <a:latin typeface="Times New Roman" pitchFamily="18" charset="0"/>
              </a:rPr>
              <a:t>Gió thổi rừng tre phấp phới</a:t>
            </a:r>
          </a:p>
          <a:p>
            <a:pPr algn="just"/>
            <a:r>
              <a:rPr lang="en-US" sz="3200">
                <a:latin typeface="Times New Roman" pitchFamily="18" charset="0"/>
              </a:rPr>
              <a:t>Trời thu thay áo mới</a:t>
            </a:r>
          </a:p>
          <a:p>
            <a:pPr algn="just"/>
            <a:r>
              <a:rPr lang="en-US" sz="3200">
                <a:latin typeface="Times New Roman" pitchFamily="18" charset="0"/>
              </a:rPr>
              <a:t>Trong biếc nói cười thiết tha.</a:t>
            </a:r>
          </a:p>
          <a:p>
            <a:pPr algn="just">
              <a:spcBef>
                <a:spcPts val="1800"/>
              </a:spcBef>
            </a:pPr>
            <a:r>
              <a:rPr lang="en-US" sz="3200">
                <a:latin typeface="Times New Roman" pitchFamily="18" charset="0"/>
                <a:cs typeface="Times New Roman" pitchFamily="18" charset="0"/>
              </a:rPr>
              <a:t>Trời xanh đây là của chúng ta</a:t>
            </a:r>
          </a:p>
          <a:p>
            <a:pPr algn="just"/>
            <a:r>
              <a:rPr lang="en-US" sz="3200">
                <a:latin typeface="Times New Roman" pitchFamily="18" charset="0"/>
                <a:cs typeface="Times New Roman" pitchFamily="18" charset="0"/>
              </a:rPr>
              <a:t>Núi rừng đây là của chúng ta</a:t>
            </a:r>
          </a:p>
          <a:p>
            <a:pPr algn="just"/>
            <a:r>
              <a:rPr lang="en-US" sz="3200">
                <a:latin typeface="Times New Roman" pitchFamily="18" charset="0"/>
                <a:cs typeface="Times New Roman" pitchFamily="18" charset="0"/>
              </a:rPr>
              <a:t>Những cánh đồng thơm mát</a:t>
            </a:r>
          </a:p>
          <a:p>
            <a:pPr algn="just"/>
            <a:r>
              <a:rPr lang="en-US" sz="3200">
                <a:latin typeface="Times New Roman" pitchFamily="18" charset="0"/>
                <a:cs typeface="Times New Roman" pitchFamily="18" charset="0"/>
              </a:rPr>
              <a:t>Những ngả đường bát ngát</a:t>
            </a:r>
          </a:p>
          <a:p>
            <a:pPr algn="just"/>
            <a:r>
              <a:rPr lang="en-US" sz="3200">
                <a:latin typeface="Times New Roman" pitchFamily="18" charset="0"/>
                <a:cs typeface="Times New Roman" pitchFamily="18" charset="0"/>
              </a:rPr>
              <a:t>Những dòng sông đỏ nặng phù sa.</a:t>
            </a:r>
          </a:p>
        </p:txBody>
      </p:sp>
      <p:sp>
        <p:nvSpPr>
          <p:cNvPr id="7" name="Text Box 6"/>
          <p:cNvSpPr txBox="1">
            <a:spLocks noChangeArrowheads="1"/>
          </p:cNvSpPr>
          <p:nvPr/>
        </p:nvSpPr>
        <p:spPr bwMode="auto">
          <a:xfrm>
            <a:off x="6026505" y="1755969"/>
            <a:ext cx="651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latin typeface="Times New Roman" pitchFamily="18" charset="0"/>
                <a:cs typeface="Times New Roman" pitchFamily="18" charset="0"/>
              </a:rPr>
              <a:t>Nước chúng ta,</a:t>
            </a:r>
          </a:p>
          <a:p>
            <a:r>
              <a:rPr lang="en-US" sz="3200">
                <a:latin typeface="Times New Roman" pitchFamily="18" charset="0"/>
                <a:cs typeface="Times New Roman" pitchFamily="18" charset="0"/>
              </a:rPr>
              <a:t>Nước những người chưa bao giờ khuất</a:t>
            </a:r>
          </a:p>
          <a:p>
            <a:r>
              <a:rPr lang="en-US" sz="3200">
                <a:latin typeface="Times New Roman" pitchFamily="18" charset="0"/>
                <a:cs typeface="Times New Roman" pitchFamily="18" charset="0"/>
              </a:rPr>
              <a:t>Đêm đêm rì rầm trong tiếng đất</a:t>
            </a:r>
          </a:p>
          <a:p>
            <a:r>
              <a:rPr lang="en-US" sz="3200">
                <a:latin typeface="Times New Roman" pitchFamily="18" charset="0"/>
                <a:cs typeface="Times New Roman" pitchFamily="18" charset="0"/>
              </a:rPr>
              <a:t>Những buổi ngày xưa vọng nói về.</a:t>
            </a:r>
          </a:p>
          <a:p>
            <a:r>
              <a:rPr lang="en-US" sz="3200">
                <a:latin typeface="Times New Roman" pitchFamily="18" charset="0"/>
                <a:cs typeface="Times New Roman" pitchFamily="18" charset="0"/>
              </a:rPr>
              <a:t>                                  Nguyễn Đình Thi</a:t>
            </a:r>
          </a:p>
        </p:txBody>
      </p:sp>
      <p:cxnSp>
        <p:nvCxnSpPr>
          <p:cNvPr id="8" name="Straight Connector 7"/>
          <p:cNvCxnSpPr/>
          <p:nvPr/>
        </p:nvCxnSpPr>
        <p:spPr>
          <a:xfrm>
            <a:off x="3153552" y="3203106"/>
            <a:ext cx="169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4352" y="4177747"/>
            <a:ext cx="1620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79456" y="6346040"/>
            <a:ext cx="1296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09079" y="6843712"/>
            <a:ext cx="104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533835" y="2709972"/>
            <a:ext cx="900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807917" y="3201518"/>
            <a:ext cx="97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1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16"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5" name="TextBox 4"/>
          <p:cNvSpPr txBox="1"/>
          <p:nvPr/>
        </p:nvSpPr>
        <p:spPr>
          <a:xfrm>
            <a:off x="24065" y="1402642"/>
            <a:ext cx="12562195" cy="584775"/>
          </a:xfrm>
          <a:prstGeom prst="rect">
            <a:avLst/>
          </a:prstGeom>
          <a:noFill/>
        </p:spPr>
        <p:txBody>
          <a:bodyPr wrap="square" rtlCol="0">
            <a:spAutoFit/>
          </a:bodyPr>
          <a:lstStyle/>
          <a:p>
            <a:pPr indent="361950" algn="just" eaLnBrk="0" hangingPunct="0">
              <a:spcBef>
                <a:spcPct val="50000"/>
              </a:spcBef>
            </a:pPr>
            <a:r>
              <a:rPr lang="en-US" sz="3200">
                <a:latin typeface="Times New Roman" pitchFamily="18" charset="0"/>
              </a:rPr>
              <a:t>Luyện viết đúng</a:t>
            </a:r>
            <a:endParaRPr lang="en-US" sz="3200">
              <a:latin typeface="Times New Roman" pitchFamily="18" charset="0"/>
              <a:cs typeface="Times New Roman" pitchFamily="18" charset="0"/>
            </a:endParaRPr>
          </a:p>
        </p:txBody>
      </p:sp>
      <p:sp>
        <p:nvSpPr>
          <p:cNvPr id="8" name="Text Box 5"/>
          <p:cNvSpPr txBox="1">
            <a:spLocks noChangeArrowheads="1"/>
          </p:cNvSpPr>
          <p:nvPr/>
        </p:nvSpPr>
        <p:spPr bwMode="auto">
          <a:xfrm>
            <a:off x="1714500" y="1987417"/>
            <a:ext cx="2902168" cy="3046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defRPr/>
            </a:pPr>
            <a:r>
              <a:rPr lang="en-US" sz="3200"/>
              <a:t>- phấp phới</a:t>
            </a:r>
          </a:p>
          <a:p>
            <a:pPr>
              <a:defRPr/>
            </a:pPr>
            <a:r>
              <a:rPr lang="en-US" sz="3200"/>
              <a:t>- Trong biếc</a:t>
            </a:r>
          </a:p>
          <a:p>
            <a:pPr>
              <a:defRPr/>
            </a:pPr>
            <a:r>
              <a:rPr lang="en-US" sz="3200"/>
              <a:t>- bát ngát</a:t>
            </a:r>
          </a:p>
          <a:p>
            <a:pPr>
              <a:defRPr/>
            </a:pPr>
            <a:r>
              <a:rPr lang="en-US" sz="3200"/>
              <a:t>- phù sa</a:t>
            </a:r>
          </a:p>
          <a:p>
            <a:pPr>
              <a:defRPr/>
            </a:pPr>
            <a:r>
              <a:rPr lang="en-US" sz="3200"/>
              <a:t>- Khuất</a:t>
            </a:r>
          </a:p>
          <a:p>
            <a:pPr>
              <a:defRPr/>
            </a:pPr>
            <a:r>
              <a:rPr lang="en-US" sz="3200"/>
              <a:t>- Rì rầm.</a:t>
            </a:r>
            <a:endParaRPr lang="en-US" sz="3200" dirty="0"/>
          </a:p>
        </p:txBody>
      </p:sp>
    </p:spTree>
    <p:extLst>
      <p:ext uri="{BB962C8B-B14F-4D97-AF65-F5344CB8AC3E}">
        <p14:creationId xmlns:p14="http://schemas.microsoft.com/office/powerpoint/2010/main" val="79273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1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barn(inVertical)">
                                      <p:cBhvr>
                                        <p:cTn id="19" dur="1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barn(inVertical)">
                                      <p:cBhvr>
                                        <p:cTn id="24" dur="10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barn(inVertical)">
                                      <p:cBhvr>
                                        <p:cTn id="29" dur="10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barn(inVertical)">
                                      <p:cBhvr>
                                        <p:cTn id="34" dur="1000"/>
                                        <p:tgtEl>
                                          <p:spTgt spid="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Effect transition="in" filter="barn(inVertical)">
                                      <p:cBhvr>
                                        <p:cTn id="39"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8"/>
          <p:cNvSpPr>
            <a:spLocks noChangeArrowheads="1"/>
          </p:cNvSpPr>
          <p:nvPr/>
        </p:nvSpPr>
        <p:spPr bwMode="auto">
          <a:xfrm>
            <a:off x="1586105" y="1640369"/>
            <a:ext cx="10518815" cy="137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3157" tIns="56579" rIns="113157" bIns="56579">
            <a:spAutoFit/>
          </a:bodyPr>
          <a:lstStyle/>
          <a:p>
            <a:pPr algn="ctr"/>
            <a:r>
              <a:rPr lang="en-US" sz="8200">
                <a:solidFill>
                  <a:srgbClr val="800080"/>
                </a:solidFill>
                <a:latin typeface="Times New Roman" pitchFamily="18" charset="0"/>
                <a:cs typeface="Times New Roman" pitchFamily="18" charset="0"/>
              </a:rPr>
              <a:t>Mời các em viết bài</a:t>
            </a:r>
          </a:p>
        </p:txBody>
      </p:sp>
      <p:sp>
        <p:nvSpPr>
          <p:cNvPr id="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6"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0"/>
            <a:ext cx="3429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19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11"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16" name="Text Box 12"/>
          <p:cNvSpPr txBox="1">
            <a:spLocks noChangeArrowheads="1"/>
          </p:cNvSpPr>
          <p:nvPr/>
        </p:nvSpPr>
        <p:spPr bwMode="auto">
          <a:xfrm>
            <a:off x="43541" y="1281485"/>
            <a:ext cx="12528000" cy="6067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3157" tIns="56579" rIns="113157" bIns="56579">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defRPr/>
            </a:pPr>
            <a:r>
              <a:rPr lang="en-US" sz="3200">
                <a:cs typeface="Times New Roman" pitchFamily="18" charset="0"/>
              </a:rPr>
              <a:t>Kiểm tra lỗi</a:t>
            </a:r>
          </a:p>
        </p:txBody>
      </p:sp>
      <p:sp>
        <p:nvSpPr>
          <p:cNvPr id="17" name="Text Box 6"/>
          <p:cNvSpPr txBox="1">
            <a:spLocks noChangeArrowheads="1"/>
          </p:cNvSpPr>
          <p:nvPr/>
        </p:nvSpPr>
        <p:spPr bwMode="auto">
          <a:xfrm>
            <a:off x="296917" y="1938580"/>
            <a:ext cx="5982212"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3200">
                <a:latin typeface="Times New Roman" pitchFamily="18" charset="0"/>
              </a:rPr>
              <a:t>Mùa thu nay khác rồi</a:t>
            </a:r>
          </a:p>
          <a:p>
            <a:pPr algn="just"/>
            <a:r>
              <a:rPr lang="en-US" sz="3200">
                <a:latin typeface="Times New Roman" pitchFamily="18" charset="0"/>
              </a:rPr>
              <a:t>Tôi đứng vui nghe giữa núi đồi</a:t>
            </a:r>
          </a:p>
          <a:p>
            <a:pPr algn="just"/>
            <a:r>
              <a:rPr lang="en-US" sz="3200">
                <a:latin typeface="Times New Roman" pitchFamily="18" charset="0"/>
              </a:rPr>
              <a:t>Gió thổi rừng tre phấp phới</a:t>
            </a:r>
          </a:p>
          <a:p>
            <a:pPr algn="just"/>
            <a:r>
              <a:rPr lang="en-US" sz="3200">
                <a:latin typeface="Times New Roman" pitchFamily="18" charset="0"/>
              </a:rPr>
              <a:t>Trời thu thay áo mới</a:t>
            </a:r>
          </a:p>
          <a:p>
            <a:pPr algn="just"/>
            <a:r>
              <a:rPr lang="en-US" sz="3200">
                <a:latin typeface="Times New Roman" pitchFamily="18" charset="0"/>
              </a:rPr>
              <a:t>Trong biếc nói cười thiết tha.</a:t>
            </a:r>
          </a:p>
          <a:p>
            <a:pPr algn="just">
              <a:spcBef>
                <a:spcPts val="1800"/>
              </a:spcBef>
            </a:pPr>
            <a:r>
              <a:rPr lang="en-US" sz="3200">
                <a:latin typeface="Times New Roman" pitchFamily="18" charset="0"/>
                <a:cs typeface="Times New Roman" pitchFamily="18" charset="0"/>
              </a:rPr>
              <a:t>Trời xanh đây là của chúng ta</a:t>
            </a:r>
          </a:p>
          <a:p>
            <a:pPr algn="just"/>
            <a:r>
              <a:rPr lang="en-US" sz="3200">
                <a:latin typeface="Times New Roman" pitchFamily="18" charset="0"/>
                <a:cs typeface="Times New Roman" pitchFamily="18" charset="0"/>
              </a:rPr>
              <a:t>Núi rừng đây là của chúng ta</a:t>
            </a:r>
          </a:p>
          <a:p>
            <a:pPr algn="just"/>
            <a:r>
              <a:rPr lang="en-US" sz="3200">
                <a:latin typeface="Times New Roman" pitchFamily="18" charset="0"/>
                <a:cs typeface="Times New Roman" pitchFamily="18" charset="0"/>
              </a:rPr>
              <a:t>Những cánh đồng thơm mát</a:t>
            </a:r>
          </a:p>
          <a:p>
            <a:pPr algn="just"/>
            <a:r>
              <a:rPr lang="en-US" sz="3200">
                <a:latin typeface="Times New Roman" pitchFamily="18" charset="0"/>
                <a:cs typeface="Times New Roman" pitchFamily="18" charset="0"/>
              </a:rPr>
              <a:t>Những ngả đường bát ngát</a:t>
            </a:r>
          </a:p>
          <a:p>
            <a:pPr algn="just"/>
            <a:r>
              <a:rPr lang="en-US" sz="3200">
                <a:latin typeface="Times New Roman" pitchFamily="18" charset="0"/>
                <a:cs typeface="Times New Roman" pitchFamily="18" charset="0"/>
              </a:rPr>
              <a:t>Những dòng sông đỏ nặng phù sa.</a:t>
            </a:r>
          </a:p>
        </p:txBody>
      </p:sp>
      <p:sp>
        <p:nvSpPr>
          <p:cNvPr id="18" name="Text Box 6"/>
          <p:cNvSpPr txBox="1">
            <a:spLocks noChangeArrowheads="1"/>
          </p:cNvSpPr>
          <p:nvPr/>
        </p:nvSpPr>
        <p:spPr bwMode="auto">
          <a:xfrm>
            <a:off x="6026505" y="1945161"/>
            <a:ext cx="651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latin typeface="Times New Roman" pitchFamily="18" charset="0"/>
                <a:cs typeface="Times New Roman" pitchFamily="18" charset="0"/>
              </a:rPr>
              <a:t>Nước chúng ta,</a:t>
            </a:r>
          </a:p>
          <a:p>
            <a:r>
              <a:rPr lang="en-US" sz="3200">
                <a:latin typeface="Times New Roman" pitchFamily="18" charset="0"/>
                <a:cs typeface="Times New Roman" pitchFamily="18" charset="0"/>
              </a:rPr>
              <a:t>Nước những người chưa bao giờ khuất</a:t>
            </a:r>
          </a:p>
          <a:p>
            <a:r>
              <a:rPr lang="en-US" sz="3200">
                <a:latin typeface="Times New Roman" pitchFamily="18" charset="0"/>
                <a:cs typeface="Times New Roman" pitchFamily="18" charset="0"/>
              </a:rPr>
              <a:t>Đêm đêm rì rầm trong tiếng đất</a:t>
            </a:r>
          </a:p>
          <a:p>
            <a:r>
              <a:rPr lang="en-US" sz="3200">
                <a:latin typeface="Times New Roman" pitchFamily="18" charset="0"/>
                <a:cs typeface="Times New Roman" pitchFamily="18" charset="0"/>
              </a:rPr>
              <a:t>Những buổi ngày xưa vọng nói về.</a:t>
            </a:r>
          </a:p>
          <a:p>
            <a:r>
              <a:rPr lang="en-US" sz="3200">
                <a:latin typeface="Times New Roman" pitchFamily="18" charset="0"/>
                <a:cs typeface="Times New Roman" pitchFamily="18" charset="0"/>
              </a:rPr>
              <a:t>                                  Nguyễn Đình Thi</a:t>
            </a:r>
          </a:p>
        </p:txBody>
      </p:sp>
      <p:cxnSp>
        <p:nvCxnSpPr>
          <p:cNvPr id="19" name="Straight Connector 18"/>
          <p:cNvCxnSpPr/>
          <p:nvPr/>
        </p:nvCxnSpPr>
        <p:spPr>
          <a:xfrm>
            <a:off x="3153552" y="3392298"/>
            <a:ext cx="169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4352" y="4366939"/>
            <a:ext cx="1620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79456" y="6535232"/>
            <a:ext cx="1296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809079" y="7032904"/>
            <a:ext cx="104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533835" y="2899164"/>
            <a:ext cx="900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07917" y="3390710"/>
            <a:ext cx="97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69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6"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21" name="Text Box 14"/>
          <p:cNvSpPr txBox="1">
            <a:spLocks noChangeArrowheads="1"/>
          </p:cNvSpPr>
          <p:nvPr/>
        </p:nvSpPr>
        <p:spPr bwMode="auto">
          <a:xfrm>
            <a:off x="50399" y="1227447"/>
            <a:ext cx="12461557" cy="5904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r>
              <a:rPr lang="en-US" sz="3200" u="sng"/>
              <a:t>Luyện tập:</a:t>
            </a:r>
          </a:p>
        </p:txBody>
      </p:sp>
      <p:sp>
        <p:nvSpPr>
          <p:cNvPr id="7" name="Rectangle 6"/>
          <p:cNvSpPr>
            <a:spLocks noChangeArrowheads="1"/>
          </p:cNvSpPr>
          <p:nvPr/>
        </p:nvSpPr>
        <p:spPr bwMode="auto">
          <a:xfrm>
            <a:off x="47298" y="1819672"/>
            <a:ext cx="12456000" cy="10991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3157" tIns="56579" rIns="113157" bIns="56579">
            <a:spAutoFit/>
          </a:bodyPr>
          <a:lstStyle/>
          <a:p>
            <a:pPr algn="just">
              <a:buClr>
                <a:schemeClr val="tx2"/>
              </a:buClr>
              <a:buSzPct val="70000"/>
            </a:pPr>
            <a:r>
              <a:rPr lang="en-US" sz="3200">
                <a:latin typeface="Times New Roman" pitchFamily="18" charset="0"/>
                <a:cs typeface="Times New Roman" pitchFamily="18" charset="0"/>
              </a:rPr>
              <a:t>Bài 2. </a:t>
            </a:r>
            <a:r>
              <a:rPr lang="en-US" altLang="en-US" sz="3200">
                <a:latin typeface="Times New Roman" panose="02020603050405020304" pitchFamily="18" charset="0"/>
                <a:cs typeface="Times New Roman" panose="02020603050405020304" pitchFamily="18" charset="0"/>
              </a:rPr>
              <a:t>Tìm những cụm từ chỉ các huân chương, danh hiệu và giải thưởng trong bài văn sau. Nhận xét về cách viết các cụm từ đó.</a:t>
            </a:r>
            <a:endParaRPr lang="en-US"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037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par>
                          <p:cTn id="11" fill="hold">
                            <p:stCondLst>
                              <p:cond delay="1400"/>
                            </p:stCondLst>
                            <p:childTnLst>
                              <p:par>
                                <p:cTn id="12" presetID="6"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a:extLst>
              <a:ext uri="{FF2B5EF4-FFF2-40B4-BE49-F238E27FC236}">
                <a16:creationId xmlns:a16="http://schemas.microsoft.com/office/drawing/2014/main" id="{6F00C152-73FB-4519-A29D-D54FA37A2871}"/>
              </a:ext>
            </a:extLst>
          </p:cNvPr>
          <p:cNvSpPr txBox="1">
            <a:spLocks noChangeArrowheads="1"/>
          </p:cNvSpPr>
          <p:nvPr/>
        </p:nvSpPr>
        <p:spPr bwMode="auto">
          <a:xfrm>
            <a:off x="63063" y="31533"/>
            <a:ext cx="12456000" cy="700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2900" b="1">
                <a:latin typeface="Times New Roman" panose="02020603050405020304" pitchFamily="18" charset="0"/>
                <a:cs typeface="Times New Roman" panose="02020603050405020304" pitchFamily="18" charset="0"/>
              </a:rPr>
              <a:t>Gắn bó với miền Nam</a:t>
            </a:r>
          </a:p>
          <a:p>
            <a:pPr algn="just" eaLnBrk="1" hangingPunct="1"/>
            <a:r>
              <a:rPr lang="en-US" altLang="en-US" sz="2900">
                <a:latin typeface="Times New Roman" panose="02020603050405020304" pitchFamily="18" charset="0"/>
                <a:cs typeface="Times New Roman" panose="02020603050405020304" pitchFamily="18" charset="0"/>
              </a:rPr>
              <a:t>       </a:t>
            </a:r>
            <a:r>
              <a:rPr lang="en-US" altLang="en-US" sz="3000" spc="-60">
                <a:latin typeface="Times New Roman" panose="02020603050405020304" pitchFamily="18" charset="0"/>
                <a:cs typeface="Times New Roman" panose="02020603050405020304" pitchFamily="18" charset="0"/>
              </a:rPr>
              <a:t>Bác sĩ Phạm Ngọc Thạch quê ở Quảng Nam, nhưng cả cuộc đời ông gắn bó với các tỉnh đồng bằng sông Cửu Long. Ngay từ trước Cách mạng tháng Tám 1945, ông đã góp công xây dựng nhiều cơ sở cách mạng ở Sài Gòn, thành lập Đoàn Thanh niên Tiền phong Nam Bộ. Cách mạng thành công, ông phụ trách công tác ngoại giao của Ủy ban Hành chính Lâm thời Nam Bộ và làm Bí thư Thanh niên Tiền Phong, rồi trở thành Chủ tịch ủy ban Kháng chiến - Hành chính khu Sài Gòn - Gia Định. Hòa bình lập lại, trên cương vị Bộ trưởng Bộ Y tế, ông đã có nhiều cống hiến cho sự nghiệp bảo vệ sức khỏe nhân dân, đặc biệt là trong lĩnh vực chống bệnh lao. Trong cuộc kháng chiến chống Mĩ cứu nước, ông đã 4 lần đi bộ từ Bắc vào Nam và từ Nam ra Bắc để chỉ đạo công tác y tế chiến trường, rồi lặng lẽ qua đời ngày 7-11-1968 vì sốt rét trong một ngôi nhà tranh giữa chiến khu miền Đông Nam Bộ. </a:t>
            </a:r>
          </a:p>
          <a:p>
            <a:pPr algn="just" eaLnBrk="1" hangingPunct="1"/>
            <a:r>
              <a:rPr lang="en-US" altLang="en-US" sz="3000">
                <a:latin typeface="Times New Roman" panose="02020603050405020304" pitchFamily="18" charset="0"/>
                <a:cs typeface="Times New Roman" panose="02020603050405020304" pitchFamily="18" charset="0"/>
              </a:rPr>
              <a:t>      Sinh thời, ông được Đảng và nhà nước phong tặng danh hiệu Anh hùng Lao động và các phần thưởng cao quý: Huân chương Kháng chiến, Huân chương Lao động. Sau khi mất, ông được truy tặng Giải thưởng Hồ Chí Minh.</a:t>
            </a:r>
          </a:p>
        </p:txBody>
      </p:sp>
    </p:spTree>
    <p:extLst>
      <p:ext uri="{BB962C8B-B14F-4D97-AF65-F5344CB8AC3E}">
        <p14:creationId xmlns:p14="http://schemas.microsoft.com/office/powerpoint/2010/main" val="3689937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pic>
        <p:nvPicPr>
          <p:cNvPr id="10" name="Picture 4" descr="Name:  huanhuychuong.jpg&#10;Views: 926&#10;Size:  46.9 KB">
            <a:extLst>
              <a:ext uri="{FF2B5EF4-FFF2-40B4-BE49-F238E27FC236}">
                <a16:creationId xmlns:a16="http://schemas.microsoft.com/office/drawing/2014/main" id="{86C1D1EA-F02C-47A3-9931-089535096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3" y="1402642"/>
            <a:ext cx="11887200" cy="5258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1E8FF04E-80FB-4E40-AE35-8BD433AA8566}"/>
              </a:ext>
            </a:extLst>
          </p:cNvPr>
          <p:cNvSpPr txBox="1">
            <a:spLocks noChangeArrowheads="1"/>
          </p:cNvSpPr>
          <p:nvPr/>
        </p:nvSpPr>
        <p:spPr bwMode="auto">
          <a:xfrm>
            <a:off x="2620396" y="6661315"/>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3200">
                <a:latin typeface="Times New Roman" panose="02020603050405020304" pitchFamily="18" charset="0"/>
                <a:cs typeface="Times New Roman" panose="02020603050405020304" pitchFamily="18" charset="0"/>
              </a:rPr>
              <a:t>Huân ch</a:t>
            </a:r>
            <a:r>
              <a:rPr lang="vi-VN"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 kháng chiến</a:t>
            </a:r>
            <a:endParaRPr lang="en-US" alt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9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725504-E59F-496D-8CE6-02310B276095}"/>
              </a:ext>
            </a:extLst>
          </p:cNvPr>
          <p:cNvSpPr txBox="1">
            <a:spLocks noChangeArrowheads="1"/>
          </p:cNvSpPr>
          <p:nvPr/>
        </p:nvSpPr>
        <p:spPr bwMode="auto">
          <a:xfrm>
            <a:off x="0" y="6675530"/>
            <a:ext cx="758321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3200">
                <a:latin typeface="Times New Roman" panose="02020603050405020304" pitchFamily="18" charset="0"/>
                <a:cs typeface="Times New Roman" panose="02020603050405020304" pitchFamily="18" charset="0"/>
              </a:rPr>
              <a:t>    Huân ch</a:t>
            </a:r>
            <a:r>
              <a:rPr lang="vi-VN"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ơng lao động</a:t>
            </a:r>
            <a:endParaRPr lang="en-US" altLang="en-US" sz="2800">
              <a:latin typeface="Times New Roman" panose="02020603050405020304" pitchFamily="18" charset="0"/>
              <a:cs typeface="Times New Roman" panose="02020603050405020304" pitchFamily="18" charset="0"/>
            </a:endParaRPr>
          </a:p>
        </p:txBody>
      </p:sp>
      <p:pic>
        <p:nvPicPr>
          <p:cNvPr id="5" name="Picture 4" descr="photo_1299514673">
            <a:extLst>
              <a:ext uri="{FF2B5EF4-FFF2-40B4-BE49-F238E27FC236}">
                <a16:creationId xmlns:a16="http://schemas.microsoft.com/office/drawing/2014/main" id="{25AFE4F3-22F3-4F05-8087-D4B109C43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583214" cy="664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ttp://www.cienco4.vn/PublishingImages/2014-09/HuanChuongAnhHungLaoDong.png">
            <a:extLst>
              <a:ext uri="{FF2B5EF4-FFF2-40B4-BE49-F238E27FC236}">
                <a16:creationId xmlns:a16="http://schemas.microsoft.com/office/drawing/2014/main" id="{0694B127-1B41-406D-9E57-C1A4BE31C0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639503" y="29833"/>
            <a:ext cx="3513138" cy="32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longthohue.com.vn/upload/image/thanhtich/anhhung%20lao%20dong.jpg">
            <a:extLst>
              <a:ext uri="{FF2B5EF4-FFF2-40B4-BE49-F238E27FC236}">
                <a16:creationId xmlns:a16="http://schemas.microsoft.com/office/drawing/2014/main" id="{A44456EC-671F-4C43-8B3C-85C7F4D69B1D}"/>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8547372" y="3515711"/>
            <a:ext cx="3513137" cy="31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C38260DE-3019-4B95-B512-E0C7A3470E2C}"/>
              </a:ext>
            </a:extLst>
          </p:cNvPr>
          <p:cNvSpPr txBox="1">
            <a:spLocks noChangeArrowheads="1"/>
          </p:cNvSpPr>
          <p:nvPr/>
        </p:nvSpPr>
        <p:spPr bwMode="auto">
          <a:xfrm>
            <a:off x="7583213" y="6647940"/>
            <a:ext cx="501836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3200" dirty="0">
                <a:cs typeface="Arial" panose="020B0604020202020204" pitchFamily="34" charset="0"/>
              </a:rPr>
              <a:t>    </a:t>
            </a:r>
            <a:r>
              <a:rPr lang="en-US" altLang="en-US" sz="3200" dirty="0">
                <a:latin typeface="Times New Roman" panose="02020603050405020304" pitchFamily="18" charset="0"/>
                <a:cs typeface="Times New Roman" panose="02020603050405020304" pitchFamily="18" charset="0"/>
              </a:rPr>
              <a:t>Anh hung lao </a:t>
            </a:r>
            <a:r>
              <a:rPr lang="en-US" altLang="en-US" sz="3200" dirty="0" err="1">
                <a:latin typeface="Times New Roman" panose="02020603050405020304" pitchFamily="18" charset="0"/>
                <a:cs typeface="Times New Roman" panose="02020603050405020304" pitchFamily="18" charset="0"/>
              </a:rPr>
              <a:t>động</a:t>
            </a: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59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D:\thuc\NH 17-18\HINH ANH\Cau long bi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86261"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4"/>
          <p:cNvSpPr>
            <a:spLocks noChangeArrowheads="1" noChangeShapeType="1" noTextEdit="1"/>
          </p:cNvSpPr>
          <p:nvPr/>
        </p:nvSpPr>
        <p:spPr bwMode="auto">
          <a:xfrm>
            <a:off x="894265" y="835107"/>
            <a:ext cx="10924729" cy="6365796"/>
          </a:xfrm>
          <a:prstGeom prst="rect">
            <a:avLst/>
          </a:prstGeom>
        </p:spPr>
        <p:txBody>
          <a:bodyPr spcFirstLastPara="1" wrap="none" lIns="97018" tIns="48509" rIns="97018" bIns="48509" fromWordArt="1">
            <a:prstTxWarp prst="textArchUp">
              <a:avLst>
                <a:gd name="adj" fmla="val 10822879"/>
              </a:avLst>
            </a:prstTxWarp>
          </a:bodyPr>
          <a:lstStyle/>
          <a:p>
            <a:r>
              <a:rPr lang="en-US" sz="400000" kern="10">
                <a:ln w="22225">
                  <a:solidFill>
                    <a:srgbClr val="FF0000"/>
                  </a:solidFill>
                  <a:round/>
                  <a:headEnd/>
                  <a:tailEnd/>
                </a:ln>
                <a:solidFill>
                  <a:srgbClr val="FFFF00"/>
                </a:solidFill>
                <a:latin typeface="Times New Roman"/>
                <a:cs typeface="Times New Roman"/>
              </a:rPr>
              <a:t>Nhiệt liệt chào mừng quý thầy, cô </a:t>
            </a:r>
          </a:p>
        </p:txBody>
      </p:sp>
      <p:sp>
        <p:nvSpPr>
          <p:cNvPr id="5" name="Text Box 5"/>
          <p:cNvSpPr txBox="1">
            <a:spLocks noChangeArrowheads="1"/>
          </p:cNvSpPr>
          <p:nvPr/>
        </p:nvSpPr>
        <p:spPr bwMode="auto">
          <a:xfrm>
            <a:off x="791577" y="2645538"/>
            <a:ext cx="11280160" cy="31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en-US" sz="19900" b="1" i="1">
                <a:solidFill>
                  <a:srgbClr val="FF0000"/>
                </a:solidFill>
                <a:latin typeface="VNI-Commerce" pitchFamily="2" charset="0"/>
                <a:cs typeface="Times New Roman" pitchFamily="18" charset="0"/>
              </a:rPr>
              <a:t>Döï giôø</a:t>
            </a:r>
          </a:p>
        </p:txBody>
      </p:sp>
      <p:pic>
        <p:nvPicPr>
          <p:cNvPr id="9" name="Pintu 2"/>
          <p:cNvPicPr>
            <a:picLocks noChangeAspect="1"/>
          </p:cNvPicPr>
          <p:nvPr/>
        </p:nvPicPr>
        <p:blipFill>
          <a:blip r:embed="rId3">
            <a:extLst>
              <a:ext uri="{28A0092B-C50C-407E-A947-70E740481C1C}">
                <a14:useLocalDpi xmlns:a14="http://schemas.microsoft.com/office/drawing/2010/main" val="0"/>
              </a:ext>
            </a:extLst>
          </a:blip>
          <a:srcRect l="28976" t="4459" r="32574" b="7355"/>
          <a:stretch>
            <a:fillRect/>
          </a:stretch>
        </p:blipFill>
        <p:spPr bwMode="auto">
          <a:xfrm>
            <a:off x="2712442" y="3938"/>
            <a:ext cx="3719215"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ayu 2" descr="Hasil gambar untuk tembok tekstur bata"/>
          <p:cNvPicPr>
            <a:picLocks noChangeAspect="1" noChangeArrowheads="1"/>
          </p:cNvPicPr>
          <p:nvPr/>
        </p:nvPicPr>
        <p:blipFill rotWithShape="1">
          <a:blip r:embed="rId4">
            <a:extLst>
              <a:ext uri="{28A0092B-C50C-407E-A947-70E740481C1C}">
                <a14:useLocalDpi xmlns:a14="http://schemas.microsoft.com/office/drawing/2010/main" val="0"/>
              </a:ext>
            </a:extLst>
          </a:blip>
          <a:srcRect l="66586"/>
          <a:stretch/>
        </p:blipFill>
        <p:spPr bwMode="auto">
          <a:xfrm flipH="1">
            <a:off x="-111815" y="12201"/>
            <a:ext cx="2853694" cy="72009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1"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45" y="3"/>
            <a:ext cx="1638643" cy="76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 name="Group 24"/>
          <p:cNvGrpSpPr>
            <a:grpSpLocks/>
          </p:cNvGrpSpPr>
          <p:nvPr/>
        </p:nvGrpSpPr>
        <p:grpSpPr bwMode="auto">
          <a:xfrm>
            <a:off x="2461247" y="3"/>
            <a:ext cx="4049567" cy="583406"/>
            <a:chOff x="1295399" y="-29441"/>
            <a:chExt cx="5225971" cy="1295401"/>
          </a:xfrm>
        </p:grpSpPr>
        <p:pic>
          <p:nvPicPr>
            <p:cNvPr id="3106"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95399" y="-29441"/>
              <a:ext cx="41148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2356"/>
              <a:ext cx="4159170" cy="126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ntu 1"/>
          <p:cNvPicPr>
            <a:picLocks noChangeAspect="1"/>
          </p:cNvPicPr>
          <p:nvPr/>
        </p:nvPicPr>
        <p:blipFill>
          <a:blip r:embed="rId8">
            <a:extLst>
              <a:ext uri="{28A0092B-C50C-407E-A947-70E740481C1C}">
                <a14:useLocalDpi xmlns:a14="http://schemas.microsoft.com/office/drawing/2010/main" val="0"/>
              </a:ext>
            </a:extLst>
          </a:blip>
          <a:srcRect l="32574" t="4459" r="28976" b="7355"/>
          <a:stretch>
            <a:fillRect/>
          </a:stretch>
        </p:blipFill>
        <p:spPr bwMode="auto">
          <a:xfrm>
            <a:off x="6373393" y="3"/>
            <a:ext cx="3572634" cy="720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Kayu 1" descr="Hasil gambar untuk tembok tekstur bata"/>
          <p:cNvPicPr>
            <a:picLocks noChangeAspect="1" noChangeArrowheads="1"/>
          </p:cNvPicPr>
          <p:nvPr/>
        </p:nvPicPr>
        <p:blipFill rotWithShape="1">
          <a:blip r:embed="rId4">
            <a:extLst>
              <a:ext uri="{28A0092B-C50C-407E-A947-70E740481C1C}">
                <a14:useLocalDpi xmlns:a14="http://schemas.microsoft.com/office/drawing/2010/main" val="0"/>
              </a:ext>
            </a:extLst>
          </a:blip>
          <a:srcRect l="66586"/>
          <a:stretch/>
        </p:blipFill>
        <p:spPr bwMode="auto">
          <a:xfrm flipH="1">
            <a:off x="9946026" y="15107"/>
            <a:ext cx="2655550" cy="72009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694" y="1450181"/>
            <a:ext cx="11203589" cy="4910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6" name="Group 24"/>
          <p:cNvGrpSpPr>
            <a:grpSpLocks/>
          </p:cNvGrpSpPr>
          <p:nvPr/>
        </p:nvGrpSpPr>
        <p:grpSpPr bwMode="auto">
          <a:xfrm>
            <a:off x="6103729" y="3"/>
            <a:ext cx="4051756" cy="583406"/>
            <a:chOff x="1295399" y="-29441"/>
            <a:chExt cx="5225971" cy="1295401"/>
          </a:xfrm>
        </p:grpSpPr>
        <p:pic>
          <p:nvPicPr>
            <p:cNvPr id="310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95399" y="-29441"/>
              <a:ext cx="4114800" cy="129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2356"/>
              <a:ext cx="4159170" cy="126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7"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179524" y="4"/>
            <a:ext cx="1527066" cy="75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72"/>
          <p:cNvPicPr>
            <a:picLocks noChangeAspect="1"/>
          </p:cNvPicPr>
          <p:nvPr/>
        </p:nvPicPr>
        <p:blipFill>
          <a:blip r:embed="rId11">
            <a:extLst>
              <a:ext uri="{28A0092B-C50C-407E-A947-70E740481C1C}">
                <a14:useLocalDpi xmlns:a14="http://schemas.microsoft.com/office/drawing/2010/main" val="0"/>
              </a:ext>
            </a:extLst>
          </a:blip>
          <a:srcRect l="21082" r="22548"/>
          <a:stretch>
            <a:fillRect/>
          </a:stretch>
        </p:blipFill>
        <p:spPr bwMode="auto">
          <a:xfrm>
            <a:off x="-65632" y="6039092"/>
            <a:ext cx="905738" cy="124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7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8548" y="6767512"/>
            <a:ext cx="133673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90" name="Group 29"/>
          <p:cNvGrpSpPr>
            <a:grpSpLocks/>
          </p:cNvGrpSpPr>
          <p:nvPr/>
        </p:nvGrpSpPr>
        <p:grpSpPr bwMode="auto">
          <a:xfrm>
            <a:off x="7539068" y="6447472"/>
            <a:ext cx="4537443" cy="1313498"/>
            <a:chOff x="176568" y="4557314"/>
            <a:chExt cx="8802543" cy="3962400"/>
          </a:xfrm>
        </p:grpSpPr>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3977" y="5411106"/>
              <a:ext cx="2655134" cy="1676400"/>
            </a:xfrm>
            <a:prstGeom prst="rect">
              <a:avLst/>
            </a:prstGeom>
            <a:effectLst>
              <a:softEdge rad="63500"/>
            </a:effectLst>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6568" y="5454398"/>
              <a:ext cx="2914615" cy="1676400"/>
            </a:xfrm>
            <a:prstGeom prst="rect">
              <a:avLst/>
            </a:prstGeom>
            <a:effectLst>
              <a:softEdge rad="63500"/>
            </a:effectLst>
          </p:spPr>
        </p:pic>
        <p:pic>
          <p:nvPicPr>
            <p:cNvPr id="35" name="Picture 34"/>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557" y="4557314"/>
              <a:ext cx="5278694" cy="3962400"/>
            </a:xfrm>
            <a:prstGeom prst="rect">
              <a:avLst/>
            </a:prstGeom>
            <a:effectLst>
              <a:softEdge rad="63500"/>
            </a:effectLst>
          </p:spPr>
        </p:pic>
        <p:pic>
          <p:nvPicPr>
            <p:cNvPr id="3102" name="Picture 2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335006" y="5474155"/>
              <a:ext cx="20804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61317" y="5459842"/>
              <a:ext cx="236220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91" name="Group 29"/>
          <p:cNvGrpSpPr>
            <a:grpSpLocks/>
          </p:cNvGrpSpPr>
          <p:nvPr/>
        </p:nvGrpSpPr>
        <p:grpSpPr bwMode="auto">
          <a:xfrm>
            <a:off x="2100264" y="6447472"/>
            <a:ext cx="4537443" cy="1313498"/>
            <a:chOff x="176568" y="4557314"/>
            <a:chExt cx="8802543" cy="3962400"/>
          </a:xfrm>
        </p:grpSpPr>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3977" y="5411106"/>
              <a:ext cx="2655134" cy="1676400"/>
            </a:xfrm>
            <a:prstGeom prst="rect">
              <a:avLst/>
            </a:prstGeom>
            <a:effectLst>
              <a:softEdge rad="63500"/>
            </a:effectLst>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76568" y="5454398"/>
              <a:ext cx="2914615" cy="1676400"/>
            </a:xfrm>
            <a:prstGeom prst="rect">
              <a:avLst/>
            </a:prstGeom>
            <a:effectLst>
              <a:softEdge rad="63500"/>
            </a:effectLst>
          </p:spPr>
        </p:pic>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75557" y="4557314"/>
              <a:ext cx="5278694" cy="3962400"/>
            </a:xfrm>
            <a:prstGeom prst="rect">
              <a:avLst/>
            </a:prstGeom>
            <a:effectLst>
              <a:softEdge rad="63500"/>
            </a:effectLst>
          </p:spPr>
        </p:pic>
        <p:pic>
          <p:nvPicPr>
            <p:cNvPr id="3097" name="Picture 2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335006" y="5474155"/>
              <a:ext cx="208041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2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61317" y="5459842"/>
              <a:ext cx="2362201"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92" name="Picture 35"/>
          <p:cNvPicPr>
            <a:picLocks noChangeAspect="1"/>
          </p:cNvPicPr>
          <p:nvPr/>
        </p:nvPicPr>
        <p:blipFill>
          <a:blip r:embed="rId11">
            <a:extLst>
              <a:ext uri="{28A0092B-C50C-407E-A947-70E740481C1C}">
                <a14:useLocalDpi xmlns:a14="http://schemas.microsoft.com/office/drawing/2010/main" val="0"/>
              </a:ext>
            </a:extLst>
          </a:blip>
          <a:srcRect l="21082" r="22548"/>
          <a:stretch>
            <a:fillRect/>
          </a:stretch>
        </p:blipFill>
        <p:spPr bwMode="auto">
          <a:xfrm>
            <a:off x="11695838" y="6039092"/>
            <a:ext cx="905738" cy="124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7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510815" y="6765849"/>
            <a:ext cx="1336731" cy="4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259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xit" presetSubtype="32" fill="hold" nodeType="withEffect">
                                  <p:stCondLst>
                                    <p:cond delay="0"/>
                                  </p:stCondLst>
                                  <p:childTnLst>
                                    <p:animEffect transition="out" filter="circle(out)">
                                      <p:cBhvr>
                                        <p:cTn id="6" dur="5000"/>
                                        <p:tgtEl>
                                          <p:spTgt spid="19"/>
                                        </p:tgtEl>
                                      </p:cBhvr>
                                    </p:animEffect>
                                    <p:set>
                                      <p:cBhvr>
                                        <p:cTn id="7" dur="1" fill="hold">
                                          <p:stCondLst>
                                            <p:cond delay="4999"/>
                                          </p:stCondLst>
                                        </p:cTn>
                                        <p:tgtEl>
                                          <p:spTgt spid="19"/>
                                        </p:tgtEl>
                                        <p:attrNameLst>
                                          <p:attrName>style.visibility</p:attrName>
                                        </p:attrNameLst>
                                      </p:cBhvr>
                                      <p:to>
                                        <p:strVal val="hidden"/>
                                      </p:to>
                                    </p:set>
                                  </p:childTnLst>
                                </p:cTn>
                              </p:par>
                              <p:par>
                                <p:cTn id="8" presetID="2" presetClass="exit" presetSubtype="8" fill="hold" nodeType="withEffect">
                                  <p:stCondLst>
                                    <p:cond delay="0"/>
                                  </p:stCondLst>
                                  <p:childTnLst>
                                    <p:anim calcmode="lin" valueType="num">
                                      <p:cBhvr additive="base">
                                        <p:cTn id="9" dur="5000"/>
                                        <p:tgtEl>
                                          <p:spTgt spid="9"/>
                                        </p:tgtEl>
                                        <p:attrNameLst>
                                          <p:attrName>ppt_x</p:attrName>
                                        </p:attrNameLst>
                                      </p:cBhvr>
                                      <p:tavLst>
                                        <p:tav tm="0">
                                          <p:val>
                                            <p:strVal val="ppt_x"/>
                                          </p:val>
                                        </p:tav>
                                        <p:tav tm="100000">
                                          <p:val>
                                            <p:strVal val="0-ppt_w/2"/>
                                          </p:val>
                                        </p:tav>
                                      </p:tavLst>
                                    </p:anim>
                                    <p:anim calcmode="lin" valueType="num">
                                      <p:cBhvr additive="base">
                                        <p:cTn id="10" dur="5000"/>
                                        <p:tgtEl>
                                          <p:spTgt spid="9"/>
                                        </p:tgtEl>
                                        <p:attrNameLst>
                                          <p:attrName>ppt_y</p:attrName>
                                        </p:attrNameLst>
                                      </p:cBhvr>
                                      <p:tavLst>
                                        <p:tav tm="0">
                                          <p:val>
                                            <p:strVal val="ppt_y"/>
                                          </p:val>
                                        </p:tav>
                                        <p:tav tm="100000">
                                          <p:val>
                                            <p:strVal val="ppt_y"/>
                                          </p:val>
                                        </p:tav>
                                      </p:tavLst>
                                    </p:anim>
                                    <p:set>
                                      <p:cBhvr>
                                        <p:cTn id="11" dur="1" fill="hold">
                                          <p:stCondLst>
                                            <p:cond delay="4999"/>
                                          </p:stCondLst>
                                        </p:cTn>
                                        <p:tgtEl>
                                          <p:spTgt spid="9"/>
                                        </p:tgtEl>
                                        <p:attrNameLst>
                                          <p:attrName>style.visibility</p:attrName>
                                        </p:attrNameLst>
                                      </p:cBhvr>
                                      <p:to>
                                        <p:strVal val="hidden"/>
                                      </p:to>
                                    </p:set>
                                  </p:childTnLst>
                                </p:cTn>
                              </p:par>
                              <p:par>
                                <p:cTn id="12" presetID="42" presetClass="path" presetSubtype="0" accel="50182" decel="49818" fill="hold" nodeType="withEffect">
                                  <p:stCondLst>
                                    <p:cond delay="0"/>
                                  </p:stCondLst>
                                  <p:childTnLst>
                                    <p:animMotion origin="layout" path="M 2.22222E-6 2.53469E-6 L -0.19236 2.53469E-6 " pathEditMode="relative" rAng="0" ptsTypes="AA">
                                      <p:cBhvr>
                                        <p:cTn id="13" dur="2750" fill="hold"/>
                                        <p:tgtEl>
                                          <p:spTgt spid="10"/>
                                        </p:tgtEl>
                                        <p:attrNameLst>
                                          <p:attrName>ppt_x</p:attrName>
                                          <p:attrName>ppt_y</p:attrName>
                                        </p:attrNameLst>
                                      </p:cBhvr>
                                      <p:rCtr x="-9618" y="0"/>
                                    </p:animMotion>
                                  </p:childTnLst>
                                </p:cTn>
                              </p:par>
                              <p:par>
                                <p:cTn id="14" presetID="2" presetClass="exit" presetSubtype="2" fill="hold" nodeType="withEffect">
                                  <p:stCondLst>
                                    <p:cond delay="0"/>
                                  </p:stCondLst>
                                  <p:childTnLst>
                                    <p:anim calcmode="lin" valueType="num">
                                      <p:cBhvr additive="base">
                                        <p:cTn id="15" dur="5000"/>
                                        <p:tgtEl>
                                          <p:spTgt spid="17"/>
                                        </p:tgtEl>
                                        <p:attrNameLst>
                                          <p:attrName>ppt_x</p:attrName>
                                        </p:attrNameLst>
                                      </p:cBhvr>
                                      <p:tavLst>
                                        <p:tav tm="0">
                                          <p:val>
                                            <p:strVal val="ppt_x"/>
                                          </p:val>
                                        </p:tav>
                                        <p:tav tm="100000">
                                          <p:val>
                                            <p:strVal val="1+ppt_w/2"/>
                                          </p:val>
                                        </p:tav>
                                      </p:tavLst>
                                    </p:anim>
                                    <p:anim calcmode="lin" valueType="num">
                                      <p:cBhvr additive="base">
                                        <p:cTn id="16" dur="5000"/>
                                        <p:tgtEl>
                                          <p:spTgt spid="17"/>
                                        </p:tgtEl>
                                        <p:attrNameLst>
                                          <p:attrName>ppt_y</p:attrName>
                                        </p:attrNameLst>
                                      </p:cBhvr>
                                      <p:tavLst>
                                        <p:tav tm="0">
                                          <p:val>
                                            <p:strVal val="ppt_y"/>
                                          </p:val>
                                        </p:tav>
                                        <p:tav tm="100000">
                                          <p:val>
                                            <p:strVal val="ppt_y"/>
                                          </p:val>
                                        </p:tav>
                                      </p:tavLst>
                                    </p:anim>
                                    <p:set>
                                      <p:cBhvr>
                                        <p:cTn id="17" dur="1" fill="hold">
                                          <p:stCondLst>
                                            <p:cond delay="4999"/>
                                          </p:stCondLst>
                                        </p:cTn>
                                        <p:tgtEl>
                                          <p:spTgt spid="17"/>
                                        </p:tgtEl>
                                        <p:attrNameLst>
                                          <p:attrName>style.visibility</p:attrName>
                                        </p:attrNameLst>
                                      </p:cBhvr>
                                      <p:to>
                                        <p:strVal val="hidden"/>
                                      </p:to>
                                    </p:set>
                                  </p:childTnLst>
                                </p:cTn>
                              </p:par>
                              <p:par>
                                <p:cTn id="18" presetID="42" presetClass="path" presetSubtype="0" accel="50000" decel="50000" fill="hold" nodeType="withEffect">
                                  <p:stCondLst>
                                    <p:cond delay="0"/>
                                  </p:stCondLst>
                                  <p:childTnLst>
                                    <p:animMotion origin="layout" path="M 0.01128 2.53469E-6 L 0.18229 0.00069 " pathEditMode="relative" rAng="0" ptsTypes="AA">
                                      <p:cBhvr>
                                        <p:cTn id="19" dur="2750" fill="hold"/>
                                        <p:tgtEl>
                                          <p:spTgt spid="18"/>
                                        </p:tgtEl>
                                        <p:attrNameLst>
                                          <p:attrName>ppt_x</p:attrName>
                                          <p:attrName>ppt_y</p:attrName>
                                        </p:attrNameLst>
                                      </p:cBhvr>
                                      <p:rCtr x="8542" y="23"/>
                                    </p:animMotion>
                                  </p:childTnLst>
                                </p:cTn>
                              </p:par>
                              <p:par>
                                <p:cTn id="20" presetID="24"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to="" calcmode="lin" valueType="num">
                                      <p:cBhvr>
                                        <p:cTn id="22" dur="1" fill="hold"/>
                                        <p:tgtEl>
                                          <p:spTgt spid="5"/>
                                        </p:tgtEl>
                                      </p:cBhvr>
                                    </p:anim>
                                  </p:childTnLst>
                                </p:cTn>
                              </p:par>
                              <p:par>
                                <p:cTn id="23" presetID="7" presetClass="entr" presetSubtype="4"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0" fill="hold"/>
                                        <p:tgtEl>
                                          <p:spTgt spid="5"/>
                                        </p:tgtEl>
                                        <p:attrNameLst>
                                          <p:attrName>ppt_x</p:attrName>
                                        </p:attrNameLst>
                                      </p:cBhvr>
                                      <p:tavLst>
                                        <p:tav tm="0">
                                          <p:val>
                                            <p:strVal val="#ppt_x"/>
                                          </p:val>
                                        </p:tav>
                                        <p:tav tm="100000">
                                          <p:val>
                                            <p:strVal val="#ppt_x"/>
                                          </p:val>
                                        </p:tav>
                                      </p:tavLst>
                                    </p:anim>
                                    <p:anim calcmode="lin" valueType="num">
                                      <p:cBhvr additive="base">
                                        <p:cTn id="26" dur="5000" fill="hold"/>
                                        <p:tgtEl>
                                          <p:spTgt spid="5"/>
                                        </p:tgtEl>
                                        <p:attrNameLst>
                                          <p:attrName>ppt_y</p:attrName>
                                        </p:attrNameLst>
                                      </p:cBhvr>
                                      <p:tavLst>
                                        <p:tav tm="0">
                                          <p:val>
                                            <p:strVal val="1+#ppt_h/2"/>
                                          </p:val>
                                        </p:tav>
                                        <p:tav tm="100000">
                                          <p:val>
                                            <p:strVal val="#ppt_y"/>
                                          </p:val>
                                        </p:tav>
                                      </p:tavLst>
                                    </p:anim>
                                  </p:childTnLst>
                                </p:cTn>
                              </p:par>
                              <p:par>
                                <p:cTn id="27" presetID="22" presetClass="emph" presetSubtype="0" repeatCount="80000" fill="hold" grpId="0" nodeType="withEffect">
                                  <p:stCondLst>
                                    <p:cond delay="0"/>
                                  </p:stCondLst>
                                  <p:childTnLst>
                                    <p:animClr clrSpc="hsl" dir="cw">
                                      <p:cBhvr override="childStyle">
                                        <p:cTn id="28" dur="1000" fill="hold"/>
                                        <p:tgtEl>
                                          <p:spTgt spid="3"/>
                                        </p:tgtEl>
                                        <p:attrNameLst>
                                          <p:attrName>style.color</p:attrName>
                                        </p:attrNameLst>
                                      </p:cBhvr>
                                      <p:by>
                                        <p:hsl h="-7200000" s="0" l="0"/>
                                      </p:by>
                                    </p:animClr>
                                    <p:animClr clrSpc="hsl" dir="cw">
                                      <p:cBhvr>
                                        <p:cTn id="29" dur="1000" fill="hold"/>
                                        <p:tgtEl>
                                          <p:spTgt spid="3"/>
                                        </p:tgtEl>
                                        <p:attrNameLst>
                                          <p:attrName>fillcolor</p:attrName>
                                        </p:attrNameLst>
                                      </p:cBhvr>
                                      <p:by>
                                        <p:hsl h="-7200000" s="0" l="0"/>
                                      </p:by>
                                    </p:animClr>
                                    <p:animClr clrSpc="hsl" dir="cw">
                                      <p:cBhvr>
                                        <p:cTn id="30" dur="1000" fill="hold"/>
                                        <p:tgtEl>
                                          <p:spTgt spid="3"/>
                                        </p:tgtEl>
                                        <p:attrNameLst>
                                          <p:attrName>stroke.color</p:attrName>
                                        </p:attrNameLst>
                                      </p:cBhvr>
                                      <p:by>
                                        <p:hsl h="-7200000" s="0" l="0"/>
                                      </p:by>
                                    </p:animClr>
                                    <p:set>
                                      <p:cBhvr>
                                        <p:cTn id="31"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8" name="Rectangle 3">
            <a:extLst>
              <a:ext uri="{FF2B5EF4-FFF2-40B4-BE49-F238E27FC236}">
                <a16:creationId xmlns:a16="http://schemas.microsoft.com/office/drawing/2014/main" id="{AEE1025F-AADD-4A8F-ACC9-3864F021DD18}"/>
              </a:ext>
            </a:extLst>
          </p:cNvPr>
          <p:cNvSpPr txBox="1">
            <a:spLocks noChangeArrowheads="1"/>
          </p:cNvSpPr>
          <p:nvPr/>
        </p:nvSpPr>
        <p:spPr bwMode="auto">
          <a:xfrm>
            <a:off x="2057400" y="6654362"/>
            <a:ext cx="7924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3200">
                <a:latin typeface="Times New Roman" panose="02020603050405020304" pitchFamily="18" charset="0"/>
                <a:cs typeface="Times New Roman" panose="02020603050405020304" pitchFamily="18" charset="0"/>
              </a:rPr>
              <a:t>    Giải th</a:t>
            </a:r>
            <a:r>
              <a:rPr lang="vi-VN"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ởng Hồ Chí Minh</a:t>
            </a:r>
            <a:endParaRPr lang="en-US" altLang="en-US" sz="2800">
              <a:latin typeface="Times New Roman" panose="02020603050405020304" pitchFamily="18" charset="0"/>
              <a:cs typeface="Times New Roman" panose="02020603050405020304" pitchFamily="18" charset="0"/>
            </a:endParaRPr>
          </a:p>
        </p:txBody>
      </p:sp>
      <p:pic>
        <p:nvPicPr>
          <p:cNvPr id="9" name="Picture 5" descr="http://truyenthongkhoahoc.vn/upload_images/05-giai-thuong-231015-489(1).jpg">
            <a:extLst>
              <a:ext uri="{FF2B5EF4-FFF2-40B4-BE49-F238E27FC236}">
                <a16:creationId xmlns:a16="http://schemas.microsoft.com/office/drawing/2014/main" id="{53E60E34-76BC-483D-9E08-48B1DA4E25B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4300" y="1402642"/>
            <a:ext cx="8225660" cy="525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thuocvuonnha.com/Medias/Tac+pham/GS+Do+Tat+Loi+-+GTHCM.jpg">
            <a:extLst>
              <a:ext uri="{FF2B5EF4-FFF2-40B4-BE49-F238E27FC236}">
                <a16:creationId xmlns:a16="http://schemas.microsoft.com/office/drawing/2014/main" id="{9D8BAAFB-62B1-4F11-827A-6DFF252F553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508211" y="1644870"/>
            <a:ext cx="4038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000"/>
                                        <p:tgtEl>
                                          <p:spTgt spid="8"/>
                                        </p:tgtEl>
                                      </p:cBhvr>
                                    </p:animEffect>
                                  </p:childTnLst>
                                </p:cTn>
                              </p:par>
                              <p:par>
                                <p:cTn id="8" presetID="1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plus(in)">
                                      <p:cBhvr>
                                        <p:cTn id="10" dur="1000"/>
                                        <p:tgtEl>
                                          <p:spTgt spid="9"/>
                                        </p:tgtEl>
                                      </p:cBhvr>
                                    </p:animEffect>
                                  </p:childTnLst>
                                </p:cTn>
                              </p:par>
                              <p:par>
                                <p:cTn id="11" presetID="13"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plus(in)">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21" name="Text Box 14"/>
          <p:cNvSpPr txBox="1">
            <a:spLocks noChangeArrowheads="1"/>
          </p:cNvSpPr>
          <p:nvPr/>
        </p:nvSpPr>
        <p:spPr bwMode="auto">
          <a:xfrm>
            <a:off x="50399" y="1227447"/>
            <a:ext cx="12461557" cy="10828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indent="361950" algn="just" eaLnBrk="1" hangingPunct="1">
              <a:buFontTx/>
              <a:buNone/>
            </a:pPr>
            <a:r>
              <a:rPr lang="en-US" altLang="en-US" sz="3200">
                <a:cs typeface="Times New Roman" panose="02020603050405020304" pitchFamily="18" charset="0"/>
              </a:rPr>
              <a:t>? Em có nhận xét gì về cách viết tên các huân chương, danh hiệu giải thưởng ?</a:t>
            </a:r>
          </a:p>
        </p:txBody>
      </p:sp>
      <p:sp>
        <p:nvSpPr>
          <p:cNvPr id="3" name="Rectangle 2"/>
          <p:cNvSpPr/>
          <p:nvPr/>
        </p:nvSpPr>
        <p:spPr>
          <a:xfrm>
            <a:off x="0" y="2310297"/>
            <a:ext cx="12452898" cy="2062103"/>
          </a:xfrm>
          <a:prstGeom prst="rect">
            <a:avLst/>
          </a:prstGeom>
        </p:spPr>
        <p:txBody>
          <a:bodyPr wrap="square">
            <a:spAutoFit/>
          </a:bodyPr>
          <a:lstStyle/>
          <a:p>
            <a:pPr indent="361950" algn="just"/>
            <a:r>
              <a:rPr lang="en-US" sz="3200">
                <a:latin typeface="Times New Roman" pitchFamily="18" charset="0"/>
                <a:cs typeface="Times New Roman" pitchFamily="18" charset="0"/>
              </a:rPr>
              <a:t>Huân chương Kháng chiến</a:t>
            </a:r>
          </a:p>
          <a:p>
            <a:pPr indent="361950" algn="just"/>
            <a:r>
              <a:rPr lang="en-US" sz="3200">
                <a:latin typeface="Times New Roman" pitchFamily="18" charset="0"/>
                <a:cs typeface="Times New Roman" pitchFamily="18" charset="0"/>
              </a:rPr>
              <a:t>Huân chương Lao động</a:t>
            </a:r>
          </a:p>
          <a:p>
            <a:pPr indent="361950" algn="just"/>
            <a:r>
              <a:rPr lang="en-US" sz="3200">
                <a:latin typeface="Times New Roman" pitchFamily="18" charset="0"/>
                <a:cs typeface="Times New Roman" pitchFamily="18" charset="0"/>
              </a:rPr>
              <a:t>Anh hùng Lao động</a:t>
            </a:r>
          </a:p>
          <a:p>
            <a:pPr indent="361950" algn="just"/>
            <a:r>
              <a:rPr lang="en-US" sz="3200">
                <a:latin typeface="Times New Roman" pitchFamily="18" charset="0"/>
                <a:cs typeface="Times New Roman" pitchFamily="18" charset="0"/>
              </a:rPr>
              <a:t>Giải thưởng Hồ Chí Minh</a:t>
            </a:r>
          </a:p>
        </p:txBody>
      </p:sp>
      <p:sp>
        <p:nvSpPr>
          <p:cNvPr id="4" name="Rectangle 3"/>
          <p:cNvSpPr/>
          <p:nvPr/>
        </p:nvSpPr>
        <p:spPr>
          <a:xfrm>
            <a:off x="50398" y="4410252"/>
            <a:ext cx="12402499" cy="584775"/>
          </a:xfrm>
          <a:prstGeom prst="rect">
            <a:avLst/>
          </a:prstGeom>
        </p:spPr>
        <p:txBody>
          <a:bodyPr wrap="square">
            <a:spAutoFit/>
          </a:bodyPr>
          <a:lstStyle/>
          <a:p>
            <a:pPr indent="361950"/>
            <a:r>
              <a:rPr lang="en-US" sz="3200">
                <a:solidFill>
                  <a:srgbClr val="FF0000"/>
                </a:solidFill>
                <a:latin typeface="Times New Roman" pitchFamily="18" charset="0"/>
                <a:cs typeface="Times New Roman" pitchFamily="18" charset="0"/>
              </a:rPr>
              <a:t>Mỗi cụm từ đó đều gồm 2 bộ phận.</a:t>
            </a:r>
          </a:p>
        </p:txBody>
      </p:sp>
      <p:cxnSp>
        <p:nvCxnSpPr>
          <p:cNvPr id="11" name="Straight Connector 10"/>
          <p:cNvCxnSpPr/>
          <p:nvPr/>
        </p:nvCxnSpPr>
        <p:spPr>
          <a:xfrm flipV="1">
            <a:off x="2641021" y="2357595"/>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651527" y="2856847"/>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052419" y="3345593"/>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367739" y="3850105"/>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5199" y="5001445"/>
            <a:ext cx="12402499" cy="2062103"/>
          </a:xfrm>
          <a:prstGeom prst="rect">
            <a:avLst/>
          </a:prstGeom>
        </p:spPr>
        <p:txBody>
          <a:bodyPr wrap="square">
            <a:spAutoFit/>
          </a:bodyPr>
          <a:lstStyle/>
          <a:p>
            <a:pPr algn="just"/>
            <a:r>
              <a:rPr lang="en-US" sz="3200" b="1" i="1" u="sng">
                <a:latin typeface="Times New Roman" pitchFamily="18" charset="0"/>
                <a:cs typeface="Times New Roman" pitchFamily="18" charset="0"/>
              </a:rPr>
              <a:t>Cách viết hoa tên các huy chương, danh hiệu, giải thưởng</a:t>
            </a:r>
            <a:r>
              <a:rPr lang="en-US" sz="3200" b="1" i="1">
                <a:latin typeface="Times New Roman" pitchFamily="18" charset="0"/>
                <a:cs typeface="Times New Roman" pitchFamily="18" charset="0"/>
              </a:rPr>
              <a:t>: </a:t>
            </a:r>
            <a:r>
              <a:rPr lang="en-US" sz="3200" i="1">
                <a:solidFill>
                  <a:srgbClr val="FF0000"/>
                </a:solidFill>
                <a:latin typeface="Times New Roman" pitchFamily="18" charset="0"/>
                <a:cs typeface="Times New Roman" pitchFamily="18" charset="0"/>
              </a:rPr>
              <a:t>ta viết hoa chữ cái đầu của mỗi bộ phận tạo thành tên đó. Nếu trong cụm từ có tên riêng chỉ người VD: “Hồ Chí Minh” thì viết hoa theo qui tắc viết hoa tên người.</a:t>
            </a:r>
          </a:p>
        </p:txBody>
      </p:sp>
    </p:spTree>
    <p:extLst>
      <p:ext uri="{BB962C8B-B14F-4D97-AF65-F5344CB8AC3E}">
        <p14:creationId xmlns:p14="http://schemas.microsoft.com/office/powerpoint/2010/main" val="55346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1000"/>
                            </p:stCondLst>
                            <p:childTnLst>
                              <p:par>
                                <p:cTn id="20" presetID="2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style.rotation</p:attrName>
                                        </p:attrNameLst>
                                      </p:cBhvr>
                                      <p:tavLst>
                                        <p:tav tm="0">
                                          <p:val>
                                            <p:fltVal val="90"/>
                                          </p:val>
                                        </p:tav>
                                        <p:tav tm="100000">
                                          <p:val>
                                            <p:fltVal val="0"/>
                                          </p:val>
                                        </p:tav>
                                      </p:tavLst>
                                    </p:anim>
                                    <p:animEffect transition="in" filter="fade">
                                      <p:cBhvr>
                                        <p:cTn id="4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21" name="Text Box 14"/>
          <p:cNvSpPr txBox="1">
            <a:spLocks noChangeArrowheads="1"/>
          </p:cNvSpPr>
          <p:nvPr/>
        </p:nvSpPr>
        <p:spPr bwMode="auto">
          <a:xfrm>
            <a:off x="50399" y="1227447"/>
            <a:ext cx="12461557" cy="5904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r>
              <a:rPr lang="en-US" sz="3200" u="sng"/>
              <a:t>Luyện tập:</a:t>
            </a:r>
          </a:p>
        </p:txBody>
      </p:sp>
      <p:sp>
        <p:nvSpPr>
          <p:cNvPr id="7" name="Rectangle 6"/>
          <p:cNvSpPr>
            <a:spLocks noChangeArrowheads="1"/>
          </p:cNvSpPr>
          <p:nvPr/>
        </p:nvSpPr>
        <p:spPr bwMode="auto">
          <a:xfrm>
            <a:off x="47298" y="1819672"/>
            <a:ext cx="12456000" cy="6067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113157" tIns="56579" rIns="113157" bIns="56579">
            <a:spAutoFit/>
          </a:bodyPr>
          <a:lstStyle/>
          <a:p>
            <a:pPr algn="just"/>
            <a:r>
              <a:rPr lang="en-US" sz="3200">
                <a:latin typeface="Times New Roman" pitchFamily="18" charset="0"/>
                <a:cs typeface="Times New Roman" pitchFamily="18" charset="0"/>
              </a:rPr>
              <a:t>Bài 3. </a:t>
            </a:r>
            <a:r>
              <a:rPr lang="en-US" sz="3200">
                <a:solidFill>
                  <a:srgbClr val="000000"/>
                </a:solidFill>
                <a:latin typeface="Times New Roman" pitchFamily="18" charset="0"/>
                <a:cs typeface="Times New Roman" pitchFamily="18" charset="0"/>
              </a:rPr>
              <a:t>Viết lại tên các danh hiệu trong đoạn văn dưới đây cho đúng:</a:t>
            </a:r>
          </a:p>
        </p:txBody>
      </p:sp>
      <p:sp>
        <p:nvSpPr>
          <p:cNvPr id="8" name="Text Box 3"/>
          <p:cNvSpPr txBox="1">
            <a:spLocks noChangeArrowheads="1"/>
          </p:cNvSpPr>
          <p:nvPr/>
        </p:nvSpPr>
        <p:spPr bwMode="auto">
          <a:xfrm>
            <a:off x="50398" y="2426378"/>
            <a:ext cx="12452899"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indent="361950" algn="just" eaLnBrk="1" hangingPunct="1"/>
            <a:r>
              <a:rPr lang="en-US" sz="3200">
                <a:solidFill>
                  <a:srgbClr val="000000"/>
                </a:solidFill>
                <a:cs typeface="Times New Roman" pitchFamily="18" charset="0"/>
              </a:rPr>
              <a:t>Với các thành tích xuất sắc trong hai cuộc kháng chiến chống Pháp và chống Mĩ, huyện Cần Giờ (Thành phố Hồ Chí Minh) đã được Nhà nước tuyên dương đơn vị </a:t>
            </a:r>
            <a:r>
              <a:rPr lang="en-US" sz="3200" i="1">
                <a:solidFill>
                  <a:srgbClr val="000000"/>
                </a:solidFill>
                <a:cs typeface="Times New Roman" pitchFamily="18" charset="0"/>
              </a:rPr>
              <a:t>anh hùng lực lượng vũ trang nhân dân. </a:t>
            </a:r>
            <a:r>
              <a:rPr lang="en-US" sz="3200">
                <a:solidFill>
                  <a:srgbClr val="000000"/>
                </a:solidFill>
                <a:cs typeface="Times New Roman" pitchFamily="18" charset="0"/>
              </a:rPr>
              <a:t>Toàn huyện có 2 xã được tặng danh hiệu đơn vị </a:t>
            </a:r>
            <a:r>
              <a:rPr lang="en-US" sz="3200" i="1">
                <a:solidFill>
                  <a:srgbClr val="000000"/>
                </a:solidFill>
                <a:cs typeface="Times New Roman" pitchFamily="18" charset="0"/>
              </a:rPr>
              <a:t>anh hùng lực lượng vũ trang nhân dân</a:t>
            </a:r>
            <a:r>
              <a:rPr lang="en-US" sz="3200">
                <a:solidFill>
                  <a:srgbClr val="000000"/>
                </a:solidFill>
                <a:cs typeface="Times New Roman" pitchFamily="18" charset="0"/>
              </a:rPr>
              <a:t>, có 28 bà mẹ được tặng danh hiệu </a:t>
            </a:r>
            <a:r>
              <a:rPr lang="en-US" sz="3200" i="1">
                <a:solidFill>
                  <a:srgbClr val="000000"/>
                </a:solidFill>
                <a:cs typeface="Times New Roman" pitchFamily="18" charset="0"/>
              </a:rPr>
              <a:t>bà mẹ Việt Nam anh hùng.</a:t>
            </a:r>
          </a:p>
          <a:p>
            <a:pPr marL="0" indent="6810375" algn="just" eaLnBrk="1" hangingPunct="1"/>
            <a:r>
              <a:rPr lang="en-US" sz="3200" i="1">
                <a:solidFill>
                  <a:srgbClr val="000000"/>
                </a:solidFill>
                <a:cs typeface="Times New Roman" pitchFamily="18" charset="0"/>
              </a:rPr>
              <a:t>Theo</a:t>
            </a:r>
            <a:r>
              <a:rPr lang="en-US" sz="3200">
                <a:solidFill>
                  <a:srgbClr val="000000"/>
                </a:solidFill>
                <a:cs typeface="Times New Roman" pitchFamily="18" charset="0"/>
              </a:rPr>
              <a:t> VIỆT NAM KÌ TÍCH</a:t>
            </a:r>
          </a:p>
        </p:txBody>
      </p:sp>
      <p:cxnSp>
        <p:nvCxnSpPr>
          <p:cNvPr id="9" name="Straight Connector 8"/>
          <p:cNvCxnSpPr/>
          <p:nvPr/>
        </p:nvCxnSpPr>
        <p:spPr>
          <a:xfrm flipV="1">
            <a:off x="5352689" y="5473366"/>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27446" y="3553872"/>
            <a:ext cx="6732000" cy="437043"/>
          </a:xfrm>
          <a:prstGeom prst="rect">
            <a:avLst/>
          </a:prstGeom>
          <a:solidFill>
            <a:schemeClr val="bg1"/>
          </a:solidFill>
          <a:ln>
            <a:noFill/>
          </a:ln>
        </p:spPr>
        <p:txBody>
          <a:bodyPr wrap="none">
            <a:spAutoFit/>
          </a:bodyPr>
          <a:lstStyle/>
          <a:p>
            <a:pPr>
              <a:lnSpc>
                <a:spcPct val="70000"/>
              </a:lnSpc>
            </a:pPr>
            <a:r>
              <a:rPr lang="en-US" sz="3200" i="1">
                <a:solidFill>
                  <a:srgbClr val="FF0000"/>
                </a:solidFill>
                <a:latin typeface="Times New Roman" pitchFamily="18" charset="0"/>
                <a:cs typeface="Times New Roman" pitchFamily="18" charset="0"/>
              </a:rPr>
              <a:t>Anh hùng Lực lượng vũ trang nhân dân</a:t>
            </a:r>
            <a:r>
              <a:rPr lang="en-US" sz="3200">
                <a:latin typeface="Times New Roman" pitchFamily="18" charset="0"/>
                <a:cs typeface="Times New Roman" pitchFamily="18" charset="0"/>
              </a:rPr>
              <a:t>.</a:t>
            </a:r>
            <a:endParaRPr lang="en-US" sz="3200">
              <a:solidFill>
                <a:srgbClr val="FF0000"/>
              </a:solidFill>
              <a:latin typeface="Times New Roman" pitchFamily="18" charset="0"/>
              <a:cs typeface="Times New Roman" pitchFamily="18" charset="0"/>
            </a:endParaRPr>
          </a:p>
        </p:txBody>
      </p:sp>
      <p:cxnSp>
        <p:nvCxnSpPr>
          <p:cNvPr id="10" name="Straight Connector 9"/>
          <p:cNvCxnSpPr/>
          <p:nvPr/>
        </p:nvCxnSpPr>
        <p:spPr>
          <a:xfrm flipV="1">
            <a:off x="4990083" y="3483955"/>
            <a:ext cx="149474" cy="4974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380128" y="4038213"/>
            <a:ext cx="6624000" cy="447045"/>
          </a:xfrm>
          <a:prstGeom prst="rect">
            <a:avLst/>
          </a:prstGeom>
          <a:solidFill>
            <a:schemeClr val="bg1"/>
          </a:solidFill>
          <a:ln>
            <a:noFill/>
          </a:ln>
        </p:spPr>
        <p:txBody>
          <a:bodyPr wrap="none">
            <a:spAutoFit/>
          </a:bodyPr>
          <a:lstStyle/>
          <a:p>
            <a:pPr>
              <a:lnSpc>
                <a:spcPct val="70000"/>
              </a:lnSpc>
            </a:pPr>
            <a:r>
              <a:rPr lang="en-US" sz="3200" i="1">
                <a:solidFill>
                  <a:srgbClr val="FF0000"/>
                </a:solidFill>
                <a:latin typeface="Times New Roman" pitchFamily="18" charset="0"/>
                <a:cs typeface="Times New Roman" pitchFamily="18" charset="0"/>
              </a:rPr>
              <a:t>Anh hùng Lực lượng vũ trang nhân dân</a:t>
            </a:r>
            <a:r>
              <a:rPr lang="en-US" sz="3200" i="1">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cxnSp>
        <p:nvCxnSpPr>
          <p:cNvPr id="12" name="Straight Connector 11"/>
          <p:cNvCxnSpPr/>
          <p:nvPr/>
        </p:nvCxnSpPr>
        <p:spPr>
          <a:xfrm flipV="1">
            <a:off x="7042765" y="3968296"/>
            <a:ext cx="149474" cy="4974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473557" y="5625766"/>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32182" y="4532556"/>
            <a:ext cx="4614340" cy="447045"/>
          </a:xfrm>
          <a:prstGeom prst="rect">
            <a:avLst/>
          </a:prstGeom>
          <a:solidFill>
            <a:schemeClr val="bg1"/>
          </a:solidFill>
          <a:ln>
            <a:noFill/>
          </a:ln>
        </p:spPr>
        <p:txBody>
          <a:bodyPr wrap="none">
            <a:spAutoFit/>
          </a:bodyPr>
          <a:lstStyle/>
          <a:p>
            <a:pPr>
              <a:lnSpc>
                <a:spcPct val="70000"/>
              </a:lnSpc>
            </a:pPr>
            <a:r>
              <a:rPr lang="en-US" sz="3200" i="1">
                <a:solidFill>
                  <a:srgbClr val="FF0000"/>
                </a:solidFill>
                <a:latin typeface="Times New Roman" pitchFamily="18" charset="0"/>
                <a:cs typeface="Times New Roman" pitchFamily="18" charset="0"/>
              </a:rPr>
              <a:t>Bà mẹ Việt Nam Anh hùng</a:t>
            </a:r>
            <a:r>
              <a:rPr lang="en-US" sz="3200" i="1">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cxnSp>
        <p:nvCxnSpPr>
          <p:cNvPr id="16" name="Straight Connector 15"/>
          <p:cNvCxnSpPr/>
          <p:nvPr/>
        </p:nvCxnSpPr>
        <p:spPr>
          <a:xfrm flipV="1">
            <a:off x="6127260" y="4462639"/>
            <a:ext cx="149474" cy="4974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14322" y="4482152"/>
            <a:ext cx="149474" cy="4974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553910" y="6108452"/>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125250" y="6118958"/>
            <a:ext cx="149474" cy="4974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492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500"/>
                            </p:stCondLst>
                            <p:childTnLst>
                              <p:par>
                                <p:cTn id="17" presetID="42" presetClass="path" presetSubtype="0" accel="50000" decel="50000" fill="hold" nodeType="afterEffect">
                                  <p:stCondLst>
                                    <p:cond delay="0"/>
                                  </p:stCondLst>
                                  <p:childTnLst>
                                    <p:animMotion origin="layout" path="M 4.13359E-6 -2.45923E-6 L -0.02874 -0.27721 " pathEditMode="relative" rAng="0" ptsTypes="AA">
                                      <p:cBhvr>
                                        <p:cTn id="18" dur="1500" fill="hold"/>
                                        <p:tgtEl>
                                          <p:spTgt spid="9"/>
                                        </p:tgtEl>
                                        <p:attrNameLst>
                                          <p:attrName>ppt_x</p:attrName>
                                          <p:attrName>ppt_y</p:attrName>
                                        </p:attrNameLst>
                                      </p:cBhvr>
                                      <p:rCtr x="-1437" y="-13861"/>
                                    </p:animMotion>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4.16509E-6 2.84707E-6 L 0.12401 -0.22698 " pathEditMode="relative" rAng="0" ptsTypes="AA">
                                      <p:cBhvr>
                                        <p:cTn id="34" dur="1500" fill="hold"/>
                                        <p:tgtEl>
                                          <p:spTgt spid="13"/>
                                        </p:tgtEl>
                                        <p:attrNameLst>
                                          <p:attrName>ppt_x</p:attrName>
                                          <p:attrName>ppt_y</p:attrName>
                                        </p:attrNameLst>
                                      </p:cBhvr>
                                      <p:rCtr x="6200" y="-11349"/>
                                    </p:animMotion>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par>
                          <p:cTn id="48" fill="hold">
                            <p:stCondLst>
                              <p:cond delay="500"/>
                            </p:stCondLst>
                            <p:childTnLst>
                              <p:par>
                                <p:cTn id="49" presetID="42" presetClass="path" presetSubtype="0" accel="50000" decel="50000" fill="hold" nodeType="afterEffect">
                                  <p:stCondLst>
                                    <p:cond delay="0"/>
                                  </p:stCondLst>
                                  <p:childTnLst>
                                    <p:animMotion origin="layout" path="M -4.16509E-6 2.84707E-6 L 0.12401 -0.22698 " pathEditMode="relative" rAng="0" ptsTypes="AA">
                                      <p:cBhvr>
                                        <p:cTn id="50" dur="1500" fill="hold"/>
                                        <p:tgtEl>
                                          <p:spTgt spid="18"/>
                                        </p:tgtEl>
                                        <p:attrNameLst>
                                          <p:attrName>ppt_x</p:attrName>
                                          <p:attrName>ppt_y</p:attrName>
                                        </p:attrNameLst>
                                      </p:cBhvr>
                                      <p:rCtr x="6200" y="-11349"/>
                                    </p:animMotion>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par>
                          <p:cTn id="56" fill="hold">
                            <p:stCondLst>
                              <p:cond delay="500"/>
                            </p:stCondLst>
                            <p:childTnLst>
                              <p:par>
                                <p:cTn id="57" presetID="42" presetClass="path" presetSubtype="0" accel="50000" decel="50000" fill="hold" nodeType="afterEffect">
                                  <p:stCondLst>
                                    <p:cond delay="0"/>
                                  </p:stCondLst>
                                  <p:childTnLst>
                                    <p:animMotion origin="layout" path="M 0.00252 4.53944E-7 L 0.12653 -0.22697 " pathEditMode="relative" rAng="0" ptsTypes="AA">
                                      <p:cBhvr>
                                        <p:cTn id="58" dur="1500" fill="hold"/>
                                        <p:tgtEl>
                                          <p:spTgt spid="19"/>
                                        </p:tgtEl>
                                        <p:attrNameLst>
                                          <p:attrName>ppt_x</p:attrName>
                                          <p:attrName>ppt_y</p:attrName>
                                        </p:attrNameLst>
                                      </p:cBhvr>
                                      <p:rCtr x="6200" y="-11349"/>
                                    </p:animMotion>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par>
                                <p:cTn id="64" presetID="16" presetClass="entr" presetSubtype="2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6" name="Text Box 14"/>
          <p:cNvSpPr txBox="1">
            <a:spLocks noChangeArrowheads="1"/>
          </p:cNvSpPr>
          <p:nvPr/>
        </p:nvSpPr>
        <p:spPr bwMode="auto">
          <a:xfrm>
            <a:off x="50399" y="1227447"/>
            <a:ext cx="12461557" cy="182151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spcBef>
                <a:spcPct val="50000"/>
              </a:spcBef>
            </a:pPr>
            <a:r>
              <a:rPr lang="en-US" sz="3200" b="1" i="1" u="sng">
                <a:solidFill>
                  <a:srgbClr val="FF0000"/>
                </a:solidFill>
                <a:effectLst>
                  <a:outerShdw blurRad="38100" dist="38100" dir="2700000" algn="tl">
                    <a:srgbClr val="000000">
                      <a:alpha val="43137"/>
                    </a:srgbClr>
                  </a:outerShdw>
                </a:effectLst>
              </a:rPr>
              <a:t>Ghi nhớ:</a:t>
            </a:r>
          </a:p>
          <a:p>
            <a:pPr indent="361950" algn="just" eaLnBrk="1" hangingPunct="1">
              <a:spcBef>
                <a:spcPct val="50000"/>
              </a:spcBef>
            </a:pPr>
            <a:r>
              <a:rPr lang="en-US" altLang="en-US" sz="3200">
                <a:cs typeface="Times New Roman" panose="02020603050405020304" pitchFamily="18" charset="0"/>
              </a:rPr>
              <a:t>Khi viết tên các huân chương, danh hiệu, giải thưởng phải viết hoa chữ cái đầu mỗi bộ phận tạo thành tên đó.</a:t>
            </a:r>
          </a:p>
        </p:txBody>
      </p:sp>
    </p:spTree>
    <p:extLst>
      <p:ext uri="{BB962C8B-B14F-4D97-AF65-F5344CB8AC3E}">
        <p14:creationId xmlns:p14="http://schemas.microsoft.com/office/powerpoint/2010/main" val="79720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êu đề 1"/>
          <p:cNvSpPr>
            <a:spLocks noGrp="1"/>
          </p:cNvSpPr>
          <p:nvPr>
            <p:ph type="title"/>
          </p:nvPr>
        </p:nvSpPr>
        <p:spPr/>
        <p:txBody>
          <a:bodyPr/>
          <a:lstStyle/>
          <a:p>
            <a:endParaRPr lang="vi-VN">
              <a:latin typeface="Calibri" pitchFamily="34" charset="0"/>
            </a:endParaRPr>
          </a:p>
        </p:txBody>
      </p:sp>
      <p:sp>
        <p:nvSpPr>
          <p:cNvPr id="14339" name="Nơi giữ chỗ cho Nội dung 2"/>
          <p:cNvSpPr>
            <a:spLocks noGrp="1"/>
          </p:cNvSpPr>
          <p:nvPr>
            <p:ph idx="1"/>
          </p:nvPr>
        </p:nvSpPr>
        <p:spPr/>
        <p:txBody>
          <a:bodyPr/>
          <a:lstStyle/>
          <a:p>
            <a:endParaRPr lang="vi-VN">
              <a:latin typeface="Calibri" pitchFamily="34" charset="0"/>
            </a:endParaRPr>
          </a:p>
        </p:txBody>
      </p:sp>
      <p:pic>
        <p:nvPicPr>
          <p:cNvPr id="14340" name="Picture 2" descr="C:\Users\admin\Downloads\Các loại lớp 5B\BÀI GIẢNG POI\BÀI GIẢNG POI - NGA\hoam\cảnh đẹp\70400832_2221359504642616_579364675040523059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89" y="-513398"/>
            <a:ext cx="14824353" cy="822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30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er pos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601575" cy="72209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3255408" y="880112"/>
            <a:ext cx="6300788" cy="651963"/>
          </a:xfrm>
          <a:prstGeom prst="rect">
            <a:avLst/>
          </a:prstGeom>
          <a:noFill/>
          <a:ln>
            <a:noFill/>
          </a:ln>
          <a:effectLst/>
          <a:extLst>
            <a:ext uri="{909E8E84-426E-40DD-AFC4-6F175D3DCCD1}">
              <a14:hiddenFill xmlns:a14="http://schemas.microsoft.com/office/drawing/2010/main">
                <a:solidFill>
                  <a:srgbClr val="FF0066"/>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endParaRPr lang="en-US"/>
          </a:p>
        </p:txBody>
      </p:sp>
      <p:sp>
        <p:nvSpPr>
          <p:cNvPr id="6" name="Text Box 14"/>
          <p:cNvSpPr txBox="1">
            <a:spLocks noChangeArrowheads="1"/>
          </p:cNvSpPr>
          <p:nvPr/>
        </p:nvSpPr>
        <p:spPr bwMode="auto">
          <a:xfrm>
            <a:off x="32820" y="2010251"/>
            <a:ext cx="12463744" cy="6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r>
              <a:rPr lang="en-US" sz="3400" b="1" i="1">
                <a:solidFill>
                  <a:srgbClr val="0000FF"/>
                </a:solidFill>
                <a:cs typeface="Times New Roman" pitchFamily="18" charset="0"/>
              </a:rPr>
              <a:t>     </a:t>
            </a:r>
            <a:r>
              <a:rPr lang="en-US" sz="3400" b="1" i="1" u="sng">
                <a:solidFill>
                  <a:srgbClr val="0000FF"/>
                </a:solidFill>
                <a:cs typeface="Times New Roman" pitchFamily="18" charset="0"/>
              </a:rPr>
              <a:t>Ổn định</a:t>
            </a:r>
            <a:r>
              <a:rPr lang="en-US" sz="3400" b="1" i="1">
                <a:solidFill>
                  <a:srgbClr val="0000FF"/>
                </a:solidFill>
                <a:cs typeface="Times New Roman" pitchFamily="18" charset="0"/>
              </a:rPr>
              <a:t>:</a:t>
            </a:r>
          </a:p>
        </p:txBody>
      </p:sp>
      <p:sp>
        <p:nvSpPr>
          <p:cNvPr id="7" name="Text Box 8"/>
          <p:cNvSpPr txBox="1">
            <a:spLocks noChangeArrowheads="1"/>
          </p:cNvSpPr>
          <p:nvPr/>
        </p:nvSpPr>
        <p:spPr bwMode="auto">
          <a:xfrm>
            <a:off x="-41567" y="3462302"/>
            <a:ext cx="12601576" cy="62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en-US" sz="3400" b="1" i="1"/>
              <a:t>Mời quý thầy, cô và các em nghe </a:t>
            </a:r>
          </a:p>
        </p:txBody>
      </p:sp>
    </p:spTree>
    <p:extLst>
      <p:ext uri="{BB962C8B-B14F-4D97-AF65-F5344CB8AC3E}">
        <p14:creationId xmlns:p14="http://schemas.microsoft.com/office/powerpoint/2010/main" val="355839607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27" presetClass="entr" presetSubtype="0" fill="hold" grpId="0" nodeType="with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2310289" y="1896907"/>
            <a:ext cx="5460682" cy="65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spcBef>
                <a:spcPct val="50000"/>
              </a:spcBef>
            </a:pPr>
            <a:r>
              <a:rPr lang="en-US" b="1" i="1" u="sng" dirty="0" err="1">
                <a:solidFill>
                  <a:srgbClr val="6600CC"/>
                </a:solidFill>
                <a:cs typeface="Times New Roman" pitchFamily="18" charset="0"/>
              </a:rPr>
              <a:t>Bài</a:t>
            </a:r>
            <a:r>
              <a:rPr lang="en-US" b="1" i="1" u="sng" dirty="0">
                <a:solidFill>
                  <a:srgbClr val="6600CC"/>
                </a:solidFill>
                <a:cs typeface="Times New Roman" pitchFamily="18" charset="0"/>
              </a:rPr>
              <a:t> </a:t>
            </a:r>
            <a:r>
              <a:rPr lang="en-US" b="1" i="1" u="sng" dirty="0" err="1">
                <a:solidFill>
                  <a:srgbClr val="6600CC"/>
                </a:solidFill>
                <a:cs typeface="Times New Roman" pitchFamily="18" charset="0"/>
              </a:rPr>
              <a:t>cũ</a:t>
            </a:r>
            <a:r>
              <a:rPr lang="en-US" b="1" i="1" dirty="0">
                <a:solidFill>
                  <a:srgbClr val="6600CC"/>
                </a:solidFill>
                <a:cs typeface="Times New Roman" pitchFamily="18" charset="0"/>
              </a:rPr>
              <a:t>:</a:t>
            </a:r>
          </a:p>
        </p:txBody>
      </p:sp>
      <p:pic>
        <p:nvPicPr>
          <p:cNvPr id="8" name="Picture 12" descr="Cau ho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013" y="2960370"/>
            <a:ext cx="1575197" cy="136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endParaRPr lang="en-US" altLang="en-US" sz="2800" i="1" dirty="0">
              <a:latin typeface="Times New Roman" pitchFamily="18" charset="0"/>
              <a:cs typeface="Times New Roman" pitchFamily="18" charset="0"/>
            </a:endParaRPr>
          </a:p>
        </p:txBody>
      </p:sp>
      <p:sp>
        <p:nvSpPr>
          <p:cNvPr id="16" name="Rectangle 15"/>
          <p:cNvSpPr>
            <a:spLocks noChangeArrowheads="1"/>
          </p:cNvSpPr>
          <p:nvPr/>
        </p:nvSpPr>
        <p:spPr bwMode="auto">
          <a:xfrm>
            <a:off x="2649126" y="3265378"/>
            <a:ext cx="654217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3200">
                <a:latin typeface="Times New Roman" pitchFamily="18" charset="0"/>
                <a:cs typeface="Times New Roman" pitchFamily="18" charset="0"/>
              </a:rPr>
              <a:t>Nêu quy tắc viết hoa tên người và tên địa lí Việt Nam ?</a:t>
            </a:r>
          </a:p>
        </p:txBody>
      </p:sp>
    </p:spTree>
    <p:extLst>
      <p:ext uri="{BB962C8B-B14F-4D97-AF65-F5344CB8AC3E}">
        <p14:creationId xmlns:p14="http://schemas.microsoft.com/office/powerpoint/2010/main" val="880576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1"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xit" presetSubtype="0" fill="hold" nodeType="clickEffect">
                                  <p:stCondLst>
                                    <p:cond delay="0"/>
                                  </p:stCondLst>
                                  <p:childTnLst>
                                    <p:anim to="" calcmode="lin" valueType="num">
                                      <p:cBhvr>
                                        <p:cTn id="16" dur="1"/>
                                        <p:tgtEl>
                                          <p:spTgt spid="8"/>
                                        </p:tgtEl>
                                        <p:attrNameLst>
                                          <p:attrName/>
                                        </p:attrNameLst>
                                      </p:cBhvr>
                                    </p:anim>
                                    <p:set>
                                      <p:cBhvr>
                                        <p:cTn id="17" dur="1" fill="hold">
                                          <p:stCondLst>
                                            <p:cond delay="0"/>
                                          </p:stCondLst>
                                        </p:cTn>
                                        <p:tgtEl>
                                          <p:spTgt spid="8"/>
                                        </p:tgtEl>
                                        <p:attrNameLst>
                                          <p:attrName>style.visibility</p:attrName>
                                        </p:attrNameLst>
                                      </p:cBhvr>
                                      <p:to>
                                        <p:strVal val="hidden"/>
                                      </p:to>
                                    </p:set>
                                  </p:childTnLst>
                                </p:cTn>
                              </p:par>
                              <p:par>
                                <p:cTn id="18" presetID="41" presetClass="exit" presetSubtype="0" fill="hold" grpId="0" nodeType="withEffect">
                                  <p:stCondLst>
                                    <p:cond delay="0"/>
                                  </p:stCondLst>
                                  <p:iterate type="lt">
                                    <p:tmPct val="0"/>
                                  </p:iterate>
                                  <p:childTnLst>
                                    <p:anim calcmode="lin" valueType="num">
                                      <p:cBhvr>
                                        <p:cTn id="19" dur="500"/>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p:tgtEl>
                                          <p:spTgt spid="7"/>
                                        </p:tgtEl>
                                        <p:attrNameLst>
                                          <p:attrName>ppt_y</p:attrName>
                                        </p:attrNameLst>
                                      </p:cBhvr>
                                      <p:tavLst>
                                        <p:tav tm="0">
                                          <p:val>
                                            <p:strVal val="ppt_y"/>
                                          </p:val>
                                        </p:tav>
                                        <p:tav tm="100000">
                                          <p:val>
                                            <p:strVal val="ppt_y"/>
                                          </p:val>
                                        </p:tav>
                                      </p:tavLst>
                                    </p:anim>
                                    <p:anim calcmode="lin" valueType="num">
                                      <p:cBhvr>
                                        <p:cTn id="21" dur="500"/>
                                        <p:tgtEl>
                                          <p:spTgt spid="7"/>
                                        </p:tgtEl>
                                        <p:attrNameLst>
                                          <p:attrName>ppt_h</p:attrName>
                                        </p:attrNameLst>
                                      </p:cBhvr>
                                      <p:tavLst>
                                        <p:tav tm="0">
                                          <p:val>
                                            <p:strVal val="ppt_h"/>
                                          </p:val>
                                        </p:tav>
                                        <p:tav tm="50000">
                                          <p:val>
                                            <p:strVal val="ppt_h+.01"/>
                                          </p:val>
                                        </p:tav>
                                        <p:tav tm="100000">
                                          <p:val>
                                            <p:strVal val="ppt_h/10"/>
                                          </p:val>
                                        </p:tav>
                                      </p:tavLst>
                                    </p:anim>
                                    <p:anim calcmode="lin" valueType="num">
                                      <p:cBhvr>
                                        <p:cTn id="22" dur="500"/>
                                        <p:tgtEl>
                                          <p:spTgt spid="7"/>
                                        </p:tgtEl>
                                        <p:attrNameLst>
                                          <p:attrName>ppt_w</p:attrName>
                                        </p:attrNameLst>
                                      </p:cBhvr>
                                      <p:tavLst>
                                        <p:tav tm="0">
                                          <p:val>
                                            <p:strVal val="ppt_w"/>
                                          </p:val>
                                        </p:tav>
                                        <p:tav tm="50000">
                                          <p:val>
                                            <p:strVal val="ppt_w+.01"/>
                                          </p:val>
                                        </p:tav>
                                        <p:tav tm="100000">
                                          <p:val>
                                            <p:strVal val="ppt_w/10"/>
                                          </p:val>
                                        </p:tav>
                                      </p:tavLst>
                                    </p:anim>
                                    <p:animEffect transition="out" filter="fade">
                                      <p:cBhvr>
                                        <p:cTn id="23" dur="500" tmFilter="0,0; .5, 0; 1, 1"/>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fade">
                                      <p:cBhvr>
                                        <p:cTn id="29" dur="1000"/>
                                        <p:tgtEl>
                                          <p:spTgt spid="16">
                                            <p:txEl>
                                              <p:pRg st="0" end="0"/>
                                            </p:txEl>
                                          </p:spTgt>
                                        </p:tgtEl>
                                      </p:cBhvr>
                                    </p:animEffect>
                                    <p:anim calcmode="lin" valueType="num">
                                      <p:cBhvr>
                                        <p:cTn id="3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p:blipFill>
        <p:spPr bwMode="auto">
          <a:xfrm>
            <a:off x="28902" y="1"/>
            <a:ext cx="12572673" cy="720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99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11"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pic>
        <p:nvPicPr>
          <p:cNvPr id="8"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15765" y="1402642"/>
            <a:ext cx="12570495" cy="5798258"/>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276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4)">
                                      <p:cBhvr>
                                        <p:cTn id="7" dur="1000"/>
                                        <p:tgtEl>
                                          <p:spTgt spid="10"/>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900" decel="100000" fill="hold"/>
                                        <p:tgtEl>
                                          <p:spTgt spid="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11"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9" name="Text Box 6"/>
          <p:cNvSpPr txBox="1">
            <a:spLocks noChangeArrowheads="1"/>
          </p:cNvSpPr>
          <p:nvPr/>
        </p:nvSpPr>
        <p:spPr bwMode="auto">
          <a:xfrm>
            <a:off x="87129" y="1274975"/>
            <a:ext cx="1238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200"/>
              <a:t>(từ </a:t>
            </a:r>
            <a:r>
              <a:rPr lang="vi-VN" sz="3200" i="1"/>
              <a:t>Mùa thu nay ... </a:t>
            </a:r>
            <a:r>
              <a:rPr lang="vi-VN" sz="3200"/>
              <a:t>đến hết</a:t>
            </a:r>
            <a:r>
              <a:rPr lang="en-US" sz="3200"/>
              <a:t>)</a:t>
            </a:r>
            <a:endParaRPr lang="vi-VN" sz="3200"/>
          </a:p>
        </p:txBody>
      </p:sp>
      <p:sp>
        <p:nvSpPr>
          <p:cNvPr id="8" name="Text Box 6"/>
          <p:cNvSpPr txBox="1">
            <a:spLocks noChangeArrowheads="1"/>
          </p:cNvSpPr>
          <p:nvPr/>
        </p:nvSpPr>
        <p:spPr bwMode="auto">
          <a:xfrm>
            <a:off x="296917" y="1749388"/>
            <a:ext cx="5982212"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3200">
                <a:latin typeface="Times New Roman" pitchFamily="18" charset="0"/>
              </a:rPr>
              <a:t>Mùa thu nay khác rồi</a:t>
            </a:r>
          </a:p>
          <a:p>
            <a:pPr algn="just"/>
            <a:r>
              <a:rPr lang="en-US" sz="3200">
                <a:latin typeface="Times New Roman" pitchFamily="18" charset="0"/>
              </a:rPr>
              <a:t>Tôi đứng vui nghe giữa núi đồi</a:t>
            </a:r>
          </a:p>
          <a:p>
            <a:pPr algn="just"/>
            <a:r>
              <a:rPr lang="en-US" sz="3200">
                <a:latin typeface="Times New Roman" pitchFamily="18" charset="0"/>
              </a:rPr>
              <a:t>Gió thổi rừng tre phấp phới</a:t>
            </a:r>
          </a:p>
          <a:p>
            <a:pPr algn="just"/>
            <a:r>
              <a:rPr lang="en-US" sz="3200">
                <a:latin typeface="Times New Roman" pitchFamily="18" charset="0"/>
              </a:rPr>
              <a:t>Trời thu thay áo mới</a:t>
            </a:r>
          </a:p>
          <a:p>
            <a:pPr algn="just"/>
            <a:r>
              <a:rPr lang="en-US" sz="3200">
                <a:latin typeface="Times New Roman" pitchFamily="18" charset="0"/>
              </a:rPr>
              <a:t>Trong biếc nói cười thiết tha.</a:t>
            </a:r>
          </a:p>
          <a:p>
            <a:pPr algn="just">
              <a:spcBef>
                <a:spcPts val="1800"/>
              </a:spcBef>
            </a:pPr>
            <a:r>
              <a:rPr lang="en-US" sz="3200">
                <a:latin typeface="Times New Roman" pitchFamily="18" charset="0"/>
                <a:cs typeface="Times New Roman" pitchFamily="18" charset="0"/>
              </a:rPr>
              <a:t>Trời xanh đây là của chúng ta</a:t>
            </a:r>
          </a:p>
          <a:p>
            <a:pPr algn="just"/>
            <a:r>
              <a:rPr lang="en-US" sz="3200">
                <a:latin typeface="Times New Roman" pitchFamily="18" charset="0"/>
                <a:cs typeface="Times New Roman" pitchFamily="18" charset="0"/>
              </a:rPr>
              <a:t>Núi rừng đây là của chúng ta</a:t>
            </a:r>
          </a:p>
          <a:p>
            <a:pPr algn="just"/>
            <a:r>
              <a:rPr lang="en-US" sz="3200">
                <a:latin typeface="Times New Roman" pitchFamily="18" charset="0"/>
                <a:cs typeface="Times New Roman" pitchFamily="18" charset="0"/>
              </a:rPr>
              <a:t>Những cánh đồng thơm mát</a:t>
            </a:r>
          </a:p>
          <a:p>
            <a:pPr algn="just"/>
            <a:r>
              <a:rPr lang="en-US" sz="3200">
                <a:latin typeface="Times New Roman" pitchFamily="18" charset="0"/>
                <a:cs typeface="Times New Roman" pitchFamily="18" charset="0"/>
              </a:rPr>
              <a:t>Những ngả đường bát ngát</a:t>
            </a:r>
          </a:p>
          <a:p>
            <a:pPr algn="just"/>
            <a:r>
              <a:rPr lang="en-US" sz="3200">
                <a:latin typeface="Times New Roman" pitchFamily="18" charset="0"/>
                <a:cs typeface="Times New Roman" pitchFamily="18" charset="0"/>
              </a:rPr>
              <a:t>Những dòng sông đỏ nặng phù sa.</a:t>
            </a:r>
          </a:p>
        </p:txBody>
      </p:sp>
      <p:sp>
        <p:nvSpPr>
          <p:cNvPr id="12" name="Text Box 6"/>
          <p:cNvSpPr txBox="1">
            <a:spLocks noChangeArrowheads="1"/>
          </p:cNvSpPr>
          <p:nvPr/>
        </p:nvSpPr>
        <p:spPr bwMode="auto">
          <a:xfrm>
            <a:off x="6026505" y="1755969"/>
            <a:ext cx="651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3200">
                <a:latin typeface="Times New Roman" pitchFamily="18" charset="0"/>
                <a:cs typeface="Times New Roman" pitchFamily="18" charset="0"/>
              </a:rPr>
              <a:t>Nước chúng ta,</a:t>
            </a:r>
          </a:p>
          <a:p>
            <a:r>
              <a:rPr lang="en-US" sz="3200">
                <a:latin typeface="Times New Roman" pitchFamily="18" charset="0"/>
                <a:cs typeface="Times New Roman" pitchFamily="18" charset="0"/>
              </a:rPr>
              <a:t>Nước những người chưa bao giờ khuất</a:t>
            </a:r>
          </a:p>
          <a:p>
            <a:r>
              <a:rPr lang="en-US" sz="3200">
                <a:latin typeface="Times New Roman" pitchFamily="18" charset="0"/>
                <a:cs typeface="Times New Roman" pitchFamily="18" charset="0"/>
              </a:rPr>
              <a:t>Đêm đêm rì rầm trong tiếng đất</a:t>
            </a:r>
          </a:p>
          <a:p>
            <a:r>
              <a:rPr lang="en-US" sz="3200">
                <a:latin typeface="Times New Roman" pitchFamily="18" charset="0"/>
                <a:cs typeface="Times New Roman" pitchFamily="18" charset="0"/>
              </a:rPr>
              <a:t>Những buổi ngày xưa vọng nói về.</a:t>
            </a:r>
          </a:p>
          <a:p>
            <a:r>
              <a:rPr lang="en-US" sz="3200">
                <a:latin typeface="Times New Roman" pitchFamily="18" charset="0"/>
                <a:cs typeface="Times New Roman" pitchFamily="18" charset="0"/>
              </a:rPr>
              <a:t>                                  Nguyễn Đình Thi</a:t>
            </a:r>
          </a:p>
        </p:txBody>
      </p:sp>
    </p:spTree>
    <p:extLst>
      <p:ext uri="{BB962C8B-B14F-4D97-AF65-F5344CB8AC3E}">
        <p14:creationId xmlns:p14="http://schemas.microsoft.com/office/powerpoint/2010/main" val="3405860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1000"/>
                                        <p:tgtEl>
                                          <p:spTgt spid="8"/>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2"/>
          <p:cNvSpPr txBox="1">
            <a:spLocks noChangeArrowheads="1"/>
          </p:cNvSpPr>
          <p:nvPr/>
        </p:nvSpPr>
        <p:spPr bwMode="auto">
          <a:xfrm>
            <a:off x="24066" y="800101"/>
            <a:ext cx="12601575" cy="6025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9033" tIns="54517" rIns="109033" bIns="54517">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ctr" eaLnBrk="1" hangingPunct="1"/>
            <a:r>
              <a:rPr lang="vi-VN" sz="3200" b="1">
                <a:solidFill>
                  <a:srgbClr val="FF0000"/>
                </a:solidFill>
              </a:rPr>
              <a:t> Đất nước</a:t>
            </a:r>
            <a:endParaRPr lang="en-US" sz="3200" b="1">
              <a:solidFill>
                <a:srgbClr val="FF3300"/>
              </a:solidFill>
            </a:endParaRPr>
          </a:p>
        </p:txBody>
      </p:sp>
      <p:sp>
        <p:nvSpPr>
          <p:cNvPr id="11" name="Rectangle 5"/>
          <p:cNvSpPr>
            <a:spLocks noChangeArrowheads="1"/>
          </p:cNvSpPr>
          <p:nvPr/>
        </p:nvSpPr>
        <p:spPr bwMode="auto">
          <a:xfrm>
            <a:off x="0" y="0"/>
            <a:ext cx="12586261" cy="88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8" tIns="48509" rIns="97018" bIns="48509" anchor="ctr"/>
          <a:lstStyle/>
          <a:p>
            <a:pPr algn="ctr"/>
            <a:br>
              <a:rPr lang="en-US" altLang="en-US" sz="2800" i="1" dirty="0">
                <a:latin typeface="Times New Roman" pitchFamily="18" charset="0"/>
                <a:cs typeface="Times New Roman" pitchFamily="18" charset="0"/>
              </a:rPr>
            </a:br>
            <a:r>
              <a:rPr lang="en-US" altLang="en-US" sz="2800" i="1" dirty="0" err="1">
                <a:latin typeface="Times New Roman" pitchFamily="18" charset="0"/>
                <a:cs typeface="Times New Roman" pitchFamily="18" charset="0"/>
              </a:rPr>
              <a:t>Môn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Chính</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tả</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Nhớ</a:t>
            </a:r>
            <a:r>
              <a:rPr lang="en-US" altLang="en-US" sz="2800" i="1" dirty="0">
                <a:latin typeface="Times New Roman" pitchFamily="18" charset="0"/>
                <a:cs typeface="Times New Roman" pitchFamily="18" charset="0"/>
              </a:rPr>
              <a:t> – </a:t>
            </a:r>
            <a:r>
              <a:rPr lang="en-US" altLang="en-US" sz="2800" i="1" dirty="0" err="1">
                <a:latin typeface="Times New Roman" pitchFamily="18" charset="0"/>
                <a:cs typeface="Times New Roman" pitchFamily="18" charset="0"/>
              </a:rPr>
              <a:t>viết</a:t>
            </a:r>
            <a:r>
              <a:rPr lang="en-US" altLang="en-US" sz="2800" i="1" dirty="0">
                <a:latin typeface="Times New Roman" pitchFamily="18" charset="0"/>
                <a:cs typeface="Times New Roman" pitchFamily="18" charset="0"/>
              </a:rPr>
              <a:t>)</a:t>
            </a:r>
          </a:p>
        </p:txBody>
      </p:sp>
      <p:sp>
        <p:nvSpPr>
          <p:cNvPr id="6" name="Text Box 6"/>
          <p:cNvSpPr txBox="1">
            <a:spLocks noChangeArrowheads="1"/>
          </p:cNvSpPr>
          <p:nvPr/>
        </p:nvSpPr>
        <p:spPr bwMode="auto">
          <a:xfrm>
            <a:off x="87129" y="1448401"/>
            <a:ext cx="1238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altLang="en-US" sz="3200"/>
              <a:t>?. Nội dung chính của 3 khổ cuối bài thơ “Đất nước” của tác giả Nguyễn Đình Thi là gì ?</a:t>
            </a:r>
            <a:endParaRPr lang="en-US" altLang="en-US" sz="3200" dirty="0"/>
          </a:p>
        </p:txBody>
      </p:sp>
      <p:sp>
        <p:nvSpPr>
          <p:cNvPr id="2" name="Rectangle 1"/>
          <p:cNvSpPr/>
          <p:nvPr/>
        </p:nvSpPr>
        <p:spPr>
          <a:xfrm>
            <a:off x="63064" y="2540809"/>
            <a:ext cx="12384000" cy="584775"/>
          </a:xfrm>
          <a:prstGeom prst="rect">
            <a:avLst/>
          </a:prstGeom>
        </p:spPr>
        <p:txBody>
          <a:bodyPr wrap="square">
            <a:spAutoFit/>
          </a:bodyPr>
          <a:lstStyle/>
          <a:p>
            <a:pPr indent="361950" algn="just"/>
            <a:r>
              <a:rPr lang="en-US" altLang="en-US" sz="3200">
                <a:solidFill>
                  <a:srgbClr val="FF0000"/>
                </a:solidFill>
                <a:latin typeface="Times New Roman" panose="02020603050405020304" pitchFamily="18" charset="0"/>
              </a:rPr>
              <a:t>Thể hiện niềm vui, niềm tự hào về một đất nước tự do.</a:t>
            </a:r>
            <a:endParaRPr lang="en-US" altLang="en-US" sz="32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73053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a:xfrm>
            <a:off x="2806262" y="26551"/>
            <a:ext cx="5600700" cy="2275216"/>
          </a:xfrm>
          <a:prstGeom prst="rect">
            <a:avLst/>
          </a:prstGeom>
          <a:noFill/>
        </p:spPr>
        <p:txBody>
          <a:bodyPr vert="horz" lIns="109027" tIns="54514" rIns="109027" bIns="54514" rtlCol="0">
            <a:noAutofit/>
          </a:bodyPr>
          <a:lstStyle>
            <a:lvl1pPr marL="408852" indent="-408852" algn="l" defTabSz="1090273"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5847" indent="-340710" algn="l" defTabSz="1090273"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2840" indent="-272568" algn="l" defTabSz="1090273"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7976"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53113"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8249"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43385"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8521"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33658" indent="-272568" algn="l" defTabSz="1090273"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just">
              <a:spcBef>
                <a:spcPts val="0"/>
              </a:spcBef>
              <a:buFont typeface="Wingdings" pitchFamily="2" charset="2"/>
              <a:buNone/>
            </a:pPr>
            <a:r>
              <a:rPr lang="en-US" sz="3200">
                <a:latin typeface="Times New Roman" pitchFamily="18" charset="0"/>
              </a:rPr>
              <a:t>Mùa thu nay khác rồi</a:t>
            </a:r>
          </a:p>
          <a:p>
            <a:pPr marL="0" indent="0" algn="just">
              <a:spcBef>
                <a:spcPts val="0"/>
              </a:spcBef>
              <a:buFont typeface="Wingdings" pitchFamily="2" charset="2"/>
              <a:buNone/>
            </a:pPr>
            <a:r>
              <a:rPr lang="en-US" sz="3200">
                <a:latin typeface="Times New Roman" pitchFamily="18" charset="0"/>
              </a:rPr>
              <a:t>Tôi đứng vui nghe giữa núi đồi</a:t>
            </a:r>
          </a:p>
          <a:p>
            <a:pPr marL="0" indent="0" algn="just">
              <a:spcBef>
                <a:spcPts val="0"/>
              </a:spcBef>
              <a:buFont typeface="Wingdings" pitchFamily="2" charset="2"/>
              <a:buNone/>
            </a:pPr>
            <a:r>
              <a:rPr lang="en-US" sz="3200">
                <a:latin typeface="Times New Roman" pitchFamily="18" charset="0"/>
              </a:rPr>
              <a:t>Gió thổi rừng tre phấp phới</a:t>
            </a:r>
          </a:p>
          <a:p>
            <a:pPr marL="0" indent="0" algn="just">
              <a:spcBef>
                <a:spcPts val="0"/>
              </a:spcBef>
              <a:buFont typeface="Wingdings" pitchFamily="2" charset="2"/>
              <a:buNone/>
            </a:pPr>
            <a:r>
              <a:rPr lang="en-US" sz="3200">
                <a:latin typeface="Times New Roman" pitchFamily="18" charset="0"/>
              </a:rPr>
              <a:t>Trời thu thay áo mới</a:t>
            </a:r>
          </a:p>
          <a:p>
            <a:pPr marL="0" indent="0" algn="just">
              <a:spcBef>
                <a:spcPts val="0"/>
              </a:spcBef>
              <a:buFont typeface="Wingdings" pitchFamily="2" charset="2"/>
              <a:buNone/>
            </a:pPr>
            <a:r>
              <a:rPr lang="en-US" sz="3200">
                <a:latin typeface="Times New Roman" pitchFamily="18" charset="0"/>
              </a:rPr>
              <a:t>Trong biếc nói cười thiết tha.</a:t>
            </a:r>
          </a:p>
        </p:txBody>
      </p:sp>
      <p:pic>
        <p:nvPicPr>
          <p:cNvPr id="5" name="Picture 7" descr="noi cuoi thiet tha"/>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 y="2571600"/>
            <a:ext cx="6300787" cy="4629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9" descr="t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7" y="2569778"/>
            <a:ext cx="6300788" cy="463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11325</TotalTime>
  <Words>1198</Words>
  <Application>Microsoft Office PowerPoint</Application>
  <PresentationFormat>Custom</PresentationFormat>
  <Paragraphs>127</Paragraphs>
  <Slides>24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.VnArial</vt:lpstr>
      <vt:lpstr>Arial</vt:lpstr>
      <vt:lpstr>Calibri</vt:lpstr>
      <vt:lpstr>Times New Roman</vt:lpstr>
      <vt:lpstr>VNI-Commerce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LENOVO</cp:lastModifiedBy>
  <cp:revision>1175</cp:revision>
  <dcterms:created xsi:type="dcterms:W3CDTF">2017-11-24T09:12:01Z</dcterms:created>
  <dcterms:modified xsi:type="dcterms:W3CDTF">2021-03-11T08:21:19Z</dcterms:modified>
</cp:coreProperties>
</file>