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3"/>
  </p:notesMasterIdLst>
  <p:sldIdLst>
    <p:sldId id="277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2722"/>
  </p:normalViewPr>
  <p:slideViewPr>
    <p:cSldViewPr>
      <p:cViewPr>
        <p:scale>
          <a:sx n="48" d="100"/>
          <a:sy n="48" d="100"/>
        </p:scale>
        <p:origin x="1104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4" Type="http://schemas.openxmlformats.org/officeDocument/2006/relationships/slide" Target="../slides/slide12.xml"/><Relationship Id="rId1" Type="http://schemas.openxmlformats.org/officeDocument/2006/relationships/slide" Target="../slides/slide13.xml"/><Relationship Id="rId2" Type="http://schemas.openxmlformats.org/officeDocument/2006/relationships/slide" Target="../slides/slide1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F2A32-DAB3-47A6-93D2-ECA14212145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D25B4E-F0F7-4B75-A89B-0EE45E727CB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99E69A0D-2300-47BE-BDA3-66ECE3610C01}" type="parTrans" cxnId="{44C4DFAE-93DF-42B4-BA7C-21F259C60B25}">
      <dgm:prSet/>
      <dgm:spPr/>
      <dgm:t>
        <a:bodyPr/>
        <a:lstStyle/>
        <a:p>
          <a:endParaRPr lang="en-US"/>
        </a:p>
      </dgm:t>
    </dgm:pt>
    <dgm:pt modelId="{88B6361D-6E4E-49E5-989B-FAE0F05FFDAC}" type="sibTrans" cxnId="{44C4DFAE-93DF-42B4-BA7C-21F259C60B25}">
      <dgm:prSet/>
      <dgm:spPr/>
      <dgm:t>
        <a:bodyPr/>
        <a:lstStyle/>
        <a:p>
          <a:endParaRPr lang="en-US"/>
        </a:p>
      </dgm:t>
    </dgm:pt>
    <dgm:pt modelId="{2D5E12C7-5C5C-4575-8C1C-892FD2359BF6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trike="noStrike" dirty="0" smtClean="0">
              <a:latin typeface="Times New Roman" pitchFamily="18" charset="0"/>
              <a:cs typeface="Times New Roman" pitchFamily="18" charset="0"/>
            </a:rPr>
            <a:t>3</a:t>
          </a:r>
          <a:endParaRPr lang="en-US" strike="noStrike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938BC636-D157-4257-B6EA-6FBCC6E8AF0D}" type="parTrans" cxnId="{7EF952A4-7E53-4C05-BD15-4805F6954CC3}">
      <dgm:prSet/>
      <dgm:spPr/>
      <dgm:t>
        <a:bodyPr/>
        <a:lstStyle/>
        <a:p>
          <a:endParaRPr lang="en-US"/>
        </a:p>
      </dgm:t>
    </dgm:pt>
    <dgm:pt modelId="{01AC4DA5-13FF-486B-AEE7-A4F7497C34B5}" type="sibTrans" cxnId="{7EF952A4-7E53-4C05-BD15-4805F6954CC3}">
      <dgm:prSet/>
      <dgm:spPr/>
      <dgm:t>
        <a:bodyPr/>
        <a:lstStyle/>
        <a:p>
          <a:endParaRPr lang="en-US"/>
        </a:p>
      </dgm:t>
    </dgm:pt>
    <dgm:pt modelId="{6F87B04E-9118-43A5-AE17-F7CE20601CD2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4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1713ABB-0498-45EE-B6B6-D1BDBEC60D30}" type="parTrans" cxnId="{3EF772AF-8462-4C89-99C5-51E8F2E0045F}">
      <dgm:prSet/>
      <dgm:spPr/>
      <dgm:t>
        <a:bodyPr/>
        <a:lstStyle/>
        <a:p>
          <a:endParaRPr lang="en-US"/>
        </a:p>
      </dgm:t>
    </dgm:pt>
    <dgm:pt modelId="{8B2D9DF4-BBA1-4336-856E-186FA980C846}" type="sibTrans" cxnId="{3EF772AF-8462-4C89-99C5-51E8F2E0045F}">
      <dgm:prSet/>
      <dgm:spPr/>
      <dgm:t>
        <a:bodyPr/>
        <a:lstStyle/>
        <a:p>
          <a:endParaRPr lang="en-US"/>
        </a:p>
      </dgm:t>
    </dgm:pt>
    <dgm:pt modelId="{F35C0485-04B3-4927-AD1D-B42D8259DFC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939A293-DE14-40B9-ABD5-4FA78A2836CB}" type="sibTrans" cxnId="{3C8812F2-ADC8-461D-A2A8-C808ECC0E8D3}">
      <dgm:prSet/>
      <dgm:spPr/>
      <dgm:t>
        <a:bodyPr/>
        <a:lstStyle/>
        <a:p>
          <a:endParaRPr lang="en-US"/>
        </a:p>
      </dgm:t>
    </dgm:pt>
    <dgm:pt modelId="{A8369FC6-2A43-4CAE-8CA9-5157715DDD63}" type="parTrans" cxnId="{3C8812F2-ADC8-461D-A2A8-C808ECC0E8D3}">
      <dgm:prSet/>
      <dgm:spPr/>
      <dgm:t>
        <a:bodyPr/>
        <a:lstStyle/>
        <a:p>
          <a:endParaRPr lang="en-US"/>
        </a:p>
      </dgm:t>
    </dgm:pt>
    <dgm:pt modelId="{8D258683-75DA-4AE2-B424-AEF978DAD6A4}" type="pres">
      <dgm:prSet presAssocID="{E27F2A32-DAB3-47A6-93D2-ECA14212145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1DA9CF-52D0-476C-9F49-7DC74100EA53}" type="pres">
      <dgm:prSet presAssocID="{E27F2A32-DAB3-47A6-93D2-ECA142121456}" presName="diamond" presStyleLbl="bgShp" presStyleIdx="0" presStyleCnt="1"/>
      <dgm:spPr/>
    </dgm:pt>
    <dgm:pt modelId="{8F524AC0-8299-471E-969C-0BC38456588D}" type="pres">
      <dgm:prSet presAssocID="{E27F2A32-DAB3-47A6-93D2-ECA142121456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EC8038-9BEA-41D2-9494-85428DBEF164}" type="pres">
      <dgm:prSet presAssocID="{E27F2A32-DAB3-47A6-93D2-ECA142121456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B5E586-B6BF-431F-8B4C-19A9F3FCDD80}" type="pres">
      <dgm:prSet presAssocID="{E27F2A32-DAB3-47A6-93D2-ECA14212145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3D395-9488-4499-9A03-6592E3CF81AB}" type="pres">
      <dgm:prSet presAssocID="{E27F2A32-DAB3-47A6-93D2-ECA142121456}" presName="quad4" presStyleLbl="node1" presStyleIdx="3" presStyleCnt="4" custLinFactNeighborX="962" custLinFactNeighborY="2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F952A4-7E53-4C05-BD15-4805F6954CC3}" srcId="{E27F2A32-DAB3-47A6-93D2-ECA142121456}" destId="{2D5E12C7-5C5C-4575-8C1C-892FD2359BF6}" srcOrd="2" destOrd="0" parTransId="{938BC636-D157-4257-B6EA-6FBCC6E8AF0D}" sibTransId="{01AC4DA5-13FF-486B-AEE7-A4F7497C34B5}"/>
    <dgm:cxn modelId="{3EF772AF-8462-4C89-99C5-51E8F2E0045F}" srcId="{E27F2A32-DAB3-47A6-93D2-ECA142121456}" destId="{6F87B04E-9118-43A5-AE17-F7CE20601CD2}" srcOrd="3" destOrd="0" parTransId="{61713ABB-0498-45EE-B6B6-D1BDBEC60D30}" sibTransId="{8B2D9DF4-BBA1-4336-856E-186FA980C846}"/>
    <dgm:cxn modelId="{38F77FA2-2AAD-4F23-B25A-D25C4E6183C5}" type="presOf" srcId="{E27F2A32-DAB3-47A6-93D2-ECA142121456}" destId="{8D258683-75DA-4AE2-B424-AEF978DAD6A4}" srcOrd="0" destOrd="0" presId="urn:microsoft.com/office/officeart/2005/8/layout/matrix3"/>
    <dgm:cxn modelId="{4EEB085F-727B-4EA4-A9E6-06E118B67736}" type="presOf" srcId="{F35C0485-04B3-4927-AD1D-B42D8259DFC6}" destId="{8F524AC0-8299-471E-969C-0BC38456588D}" srcOrd="0" destOrd="0" presId="urn:microsoft.com/office/officeart/2005/8/layout/matrix3"/>
    <dgm:cxn modelId="{0B16212A-13A3-4D8E-9194-668A92D1CC33}" type="presOf" srcId="{6F87B04E-9118-43A5-AE17-F7CE20601CD2}" destId="{6C73D395-9488-4499-9A03-6592E3CF81AB}" srcOrd="0" destOrd="0" presId="urn:microsoft.com/office/officeart/2005/8/layout/matrix3"/>
    <dgm:cxn modelId="{44C4DFAE-93DF-42B4-BA7C-21F259C60B25}" srcId="{E27F2A32-DAB3-47A6-93D2-ECA142121456}" destId="{69D25B4E-F0F7-4B75-A89B-0EE45E727CB5}" srcOrd="1" destOrd="0" parTransId="{99E69A0D-2300-47BE-BDA3-66ECE3610C01}" sibTransId="{88B6361D-6E4E-49E5-989B-FAE0F05FFDAC}"/>
    <dgm:cxn modelId="{5DD39C9B-75F2-4004-A4AB-B2AF266F6E6A}" type="presOf" srcId="{2D5E12C7-5C5C-4575-8C1C-892FD2359BF6}" destId="{74B5E586-B6BF-431F-8B4C-19A9F3FCDD80}" srcOrd="0" destOrd="0" presId="urn:microsoft.com/office/officeart/2005/8/layout/matrix3"/>
    <dgm:cxn modelId="{6C409034-172D-4B63-AA82-2AEBF25EFBA5}" type="presOf" srcId="{69D25B4E-F0F7-4B75-A89B-0EE45E727CB5}" destId="{9EEC8038-9BEA-41D2-9494-85428DBEF164}" srcOrd="0" destOrd="0" presId="urn:microsoft.com/office/officeart/2005/8/layout/matrix3"/>
    <dgm:cxn modelId="{3C8812F2-ADC8-461D-A2A8-C808ECC0E8D3}" srcId="{E27F2A32-DAB3-47A6-93D2-ECA142121456}" destId="{F35C0485-04B3-4927-AD1D-B42D8259DFC6}" srcOrd="0" destOrd="0" parTransId="{A8369FC6-2A43-4CAE-8CA9-5157715DDD63}" sibTransId="{5939A293-DE14-40B9-ABD5-4FA78A2836CB}"/>
    <dgm:cxn modelId="{34C33797-7202-4EA2-81E3-4A30F494ED59}" type="presParOf" srcId="{8D258683-75DA-4AE2-B424-AEF978DAD6A4}" destId="{981DA9CF-52D0-476C-9F49-7DC74100EA53}" srcOrd="0" destOrd="0" presId="urn:microsoft.com/office/officeart/2005/8/layout/matrix3"/>
    <dgm:cxn modelId="{6E4E296F-319B-453A-9063-6B4216A70936}" type="presParOf" srcId="{8D258683-75DA-4AE2-B424-AEF978DAD6A4}" destId="{8F524AC0-8299-471E-969C-0BC38456588D}" srcOrd="1" destOrd="0" presId="urn:microsoft.com/office/officeart/2005/8/layout/matrix3"/>
    <dgm:cxn modelId="{FB09CFFB-E73F-459F-A9C8-1806E3DDF548}" type="presParOf" srcId="{8D258683-75DA-4AE2-B424-AEF978DAD6A4}" destId="{9EEC8038-9BEA-41D2-9494-85428DBEF164}" srcOrd="2" destOrd="0" presId="urn:microsoft.com/office/officeart/2005/8/layout/matrix3"/>
    <dgm:cxn modelId="{E0FB8D45-8662-4140-B057-0F20B2831568}" type="presParOf" srcId="{8D258683-75DA-4AE2-B424-AEF978DAD6A4}" destId="{74B5E586-B6BF-431F-8B4C-19A9F3FCDD80}" srcOrd="3" destOrd="0" presId="urn:microsoft.com/office/officeart/2005/8/layout/matrix3"/>
    <dgm:cxn modelId="{FA4CF269-94D9-493E-8CAC-69990BF02E16}" type="presParOf" srcId="{8D258683-75DA-4AE2-B424-AEF978DAD6A4}" destId="{6C73D395-9488-4499-9A03-6592E3CF81AB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DA9CF-52D0-476C-9F49-7DC74100EA53}">
      <dsp:nvSpPr>
        <dsp:cNvPr id="0" name=""/>
        <dsp:cNvSpPr/>
      </dsp:nvSpPr>
      <dsp:spPr>
        <a:xfrm>
          <a:off x="1016000" y="0"/>
          <a:ext cx="4064000" cy="4064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24AC0-8299-471E-969C-0BC38456588D}">
      <dsp:nvSpPr>
        <dsp:cNvPr id="0" name=""/>
        <dsp:cNvSpPr/>
      </dsp:nvSpPr>
      <dsp:spPr>
        <a:xfrm>
          <a:off x="1402080" y="386080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imes New Roman" pitchFamily="18" charset="0"/>
              <a:cs typeface="Times New Roman" pitchFamily="18" charset="0"/>
            </a:rPr>
            <a:t>1</a:t>
          </a:r>
          <a:endParaRPr lang="en-US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9451" y="463451"/>
        <a:ext cx="1430218" cy="1430218"/>
      </dsp:txXfrm>
    </dsp:sp>
    <dsp:sp modelId="{9EEC8038-9BEA-41D2-9494-85428DBEF164}">
      <dsp:nvSpPr>
        <dsp:cNvPr id="0" name=""/>
        <dsp:cNvSpPr/>
      </dsp:nvSpPr>
      <dsp:spPr>
        <a:xfrm>
          <a:off x="3108960" y="386080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imes New Roman" pitchFamily="18" charset="0"/>
              <a:cs typeface="Times New Roman" pitchFamily="18" charset="0"/>
            </a:rPr>
            <a:t>2</a:t>
          </a:r>
          <a:endParaRPr lang="en-US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86331" y="463451"/>
        <a:ext cx="1430218" cy="1430218"/>
      </dsp:txXfrm>
    </dsp:sp>
    <dsp:sp modelId="{74B5E586-B6BF-431F-8B4C-19A9F3FCDD80}">
      <dsp:nvSpPr>
        <dsp:cNvPr id="0" name=""/>
        <dsp:cNvSpPr/>
      </dsp:nvSpPr>
      <dsp:spPr>
        <a:xfrm>
          <a:off x="1402080" y="2092960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strike="noStrike" kern="1200" dirty="0" smtClean="0">
              <a:latin typeface="Times New Roman" pitchFamily="18" charset="0"/>
              <a:cs typeface="Times New Roman" pitchFamily="18" charset="0"/>
            </a:rPr>
            <a:t>3</a:t>
          </a:r>
          <a:endParaRPr lang="en-US" sz="6500" strike="noStrike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9451" y="2170331"/>
        <a:ext cx="1430218" cy="1430218"/>
      </dsp:txXfrm>
    </dsp:sp>
    <dsp:sp modelId="{6C73D395-9488-4499-9A03-6592E3CF81AB}">
      <dsp:nvSpPr>
        <dsp:cNvPr id="0" name=""/>
        <dsp:cNvSpPr/>
      </dsp:nvSpPr>
      <dsp:spPr>
        <a:xfrm>
          <a:off x="3124207" y="2133598"/>
          <a:ext cx="1584960" cy="1584960"/>
        </a:xfrm>
        <a:prstGeom prst="roundRect">
          <a:avLst/>
        </a:prstGeom>
        <a:solidFill>
          <a:schemeClr val="lt1"/>
        </a:solidFill>
        <a:ln w="26425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Times New Roman" pitchFamily="18" charset="0"/>
              <a:cs typeface="Times New Roman" pitchFamily="18" charset="0"/>
            </a:rPr>
            <a:t>4</a:t>
          </a:r>
          <a:endParaRPr lang="en-US" sz="6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01578" y="2210969"/>
        <a:ext cx="1430218" cy="1430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EAEA7-A232-4040-A8AF-B7D9D69247E7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00CE1-1ED9-4A04-8C45-AFBD312FA3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654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8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10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C9A64-D2BF-40DF-AE23-5D27CB679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34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9DEA7-21A6-4210-AFAC-E7B306E4C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350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9B67E-A604-453A-99F7-FBAD8FD4E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7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A4087-49D6-4729-8C47-EC28F0F4E5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99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80910-A563-4749-B0CA-937E72165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15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77EF-0210-4530-A6D9-59DDE6BB2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50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BD1A-AD29-438E-A86B-2D22EF89F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17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EAB68-C563-4E7D-A3C1-FF06E75F4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1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693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0A94E-C5DD-436A-A09A-C538A03B1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56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FD150-8963-46BA-8AA0-53A75C81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17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3BD42-0FA1-484F-B3AB-92E17E299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474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B44BC-AC1A-441A-826F-550E61DB5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0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7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0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2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27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54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76073-1A6D-497E-94DF-7D328D62D371}" type="datetimeFigureOut">
              <a:rPr lang="en-US" smtClean="0"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E34B4-5543-4335-87DE-3C7FDACCB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8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CDECF7-7FAE-432F-BECD-3F5B1C981103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slide" Target="slide14.xml"/><Relationship Id="rId5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slide" Target="slid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4" Type="http://schemas.openxmlformats.org/officeDocument/2006/relationships/image" Target="../media/image6.wmf"/><Relationship Id="rId5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457200" y="381000"/>
            <a:ext cx="8305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</a:t>
            </a:r>
            <a:r>
              <a:rPr lang="vi-VN" sz="3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00">
                    <a:alpha val="98822"/>
                  </a:srgb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THANH AM</a:t>
            </a:r>
            <a:endParaRPr lang="vi-VN" sz="32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00">
                  <a:alpha val="98822"/>
                </a:srgbClr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7" name="WordArt 20"/>
          <p:cNvSpPr>
            <a:spLocks noChangeArrowheads="1" noChangeShapeType="1" noTextEdit="1"/>
          </p:cNvSpPr>
          <p:nvPr/>
        </p:nvSpPr>
        <p:spPr bwMode="auto">
          <a:xfrm>
            <a:off x="685800" y="1676400"/>
            <a:ext cx="78105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– </a:t>
            </a:r>
            <a:r>
              <a:rPr lang="vi-VN" sz="3600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</a:t>
            </a:r>
            <a:r>
              <a:rPr lang="vi-VN" sz="3600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5</a:t>
            </a:r>
          </a:p>
        </p:txBody>
      </p:sp>
      <p:sp>
        <p:nvSpPr>
          <p:cNvPr id="6148" name="WordArt 21"/>
          <p:cNvSpPr>
            <a:spLocks noChangeArrowheads="1" noChangeShapeType="1" noTextEdit="1"/>
          </p:cNvSpPr>
          <p:nvPr/>
        </p:nvSpPr>
        <p:spPr bwMode="auto">
          <a:xfrm>
            <a:off x="685800" y="3048000"/>
            <a:ext cx="77724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Luật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bảo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vệ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chăm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sóc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giáo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dục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dirty="0" err="1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trẻ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em.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600" b="1" kern="10" dirty="0" smtClean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6149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6150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2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6153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4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5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6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67642469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33400" y="1752600"/>
            <a:ext cx="228600" cy="27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3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43000" y="457200"/>
            <a:ext cx="6179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TRÒ CHƠI Ô CHỮ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42862239"/>
              </p:ext>
            </p:extLst>
          </p:nvPr>
        </p:nvGraphicFramePr>
        <p:xfrm>
          <a:off x="1371600" y="2057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511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9905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2146" y="1383267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709" y="1383268"/>
            <a:ext cx="1572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383268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109" y="2213291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,…………..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109" y="34290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……………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109" y="4876800"/>
            <a:ext cx="8305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………....,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>
            <a:hlinkClick r:id="rId2" action="ppaction://hlinksldjump"/>
          </p:cNvPr>
          <p:cNvSpPr/>
          <p:nvPr/>
        </p:nvSpPr>
        <p:spPr>
          <a:xfrm rot="10800000">
            <a:off x="7697288" y="6180318"/>
            <a:ext cx="91352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65277 0.1224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96296E-6 L -0.45 0.36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00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96296E-6 L -0.09011 0.5113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8" grpId="0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971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81745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004746"/>
            <a:ext cx="648772" cy="3845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9055" y="45720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5283139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16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597586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17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>
            <a:hlinkClick r:id="rId5" action="ppaction://hlinksldjump"/>
          </p:cNvPr>
          <p:cNvSpPr/>
          <p:nvPr/>
        </p:nvSpPr>
        <p:spPr>
          <a:xfrm rot="10588710">
            <a:off x="7391400" y="5975866"/>
            <a:ext cx="1066800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8600"/>
            <a:ext cx="57150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43434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543800" y="5867400"/>
            <a:ext cx="1143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81000"/>
            <a:ext cx="5867400" cy="4019550"/>
          </a:xfrm>
        </p:spPr>
      </p:pic>
      <p:sp>
        <p:nvSpPr>
          <p:cNvPr id="5" name="TextBox 4"/>
          <p:cNvSpPr txBox="1"/>
          <p:nvPr/>
        </p:nvSpPr>
        <p:spPr>
          <a:xfrm>
            <a:off x="1447800" y="49530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696200" y="6172200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4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667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5" r="17030"/>
          <a:stretch/>
        </p:blipFill>
        <p:spPr>
          <a:xfrm>
            <a:off x="658091" y="4724400"/>
            <a:ext cx="1870364" cy="16002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990600" y="304800"/>
            <a:ext cx="8153401" cy="3429000"/>
          </a:xfrm>
          <a:prstGeom prst="cloudCallout">
            <a:avLst>
              <a:gd name="adj1" fmla="val -29743"/>
              <a:gd name="adj2" fmla="val 10416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…………….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8100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6482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ight Arrow 8"/>
          <p:cNvSpPr/>
          <p:nvPr/>
        </p:nvSpPr>
        <p:spPr>
          <a:xfrm rot="10800000">
            <a:off x="7467600" y="5715000"/>
            <a:ext cx="1219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1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022E-16 L -0.16666 -0.1826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7" grpId="1"/>
      <p:bldP spid="8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21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ý?</a:t>
            </a: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20574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A. 5 ý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2590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B. 4 ý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168134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 3 ý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0800000">
            <a:off x="7391400" y="5791200"/>
            <a:ext cx="114300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2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0"/>
            <a:ext cx="4525963" cy="4525963"/>
          </a:xfrm>
        </p:spPr>
      </p:pic>
      <p:sp>
        <p:nvSpPr>
          <p:cNvPr id="5" name="TextBox 4"/>
          <p:cNvSpPr txBox="1"/>
          <p:nvPr/>
        </p:nvSpPr>
        <p:spPr>
          <a:xfrm>
            <a:off x="1801091" y="461812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696200" y="5943600"/>
            <a:ext cx="990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4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096000" cy="4019550"/>
          </a:xfrm>
        </p:spPr>
      </p:pic>
      <p:sp>
        <p:nvSpPr>
          <p:cNvPr id="5" name="TextBox 4"/>
          <p:cNvSpPr txBox="1"/>
          <p:nvPr/>
        </p:nvSpPr>
        <p:spPr>
          <a:xfrm>
            <a:off x="1676400" y="47244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ight Arrow 5">
            <a:hlinkClick r:id="rId3" action="ppaction://hlinksldjump"/>
          </p:cNvPr>
          <p:cNvSpPr/>
          <p:nvPr/>
        </p:nvSpPr>
        <p:spPr>
          <a:xfrm rot="10800000">
            <a:off x="7467600" y="6019800"/>
            <a:ext cx="12954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-1" y="-411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PinkFlow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6045200"/>
            <a:ext cx="121920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863" y="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5080000"/>
            <a:ext cx="144462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FloralCorner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114300"/>
            <a:ext cx="17684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17500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Flower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931863"/>
            <a:ext cx="5715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4" name="WordArt 16"/>
          <p:cNvSpPr>
            <a:spLocks noChangeArrowheads="1" noChangeShapeType="1" noTextEdit="1"/>
          </p:cNvSpPr>
          <p:nvPr/>
        </p:nvSpPr>
        <p:spPr bwMode="auto">
          <a:xfrm>
            <a:off x="2362200" y="533400"/>
            <a:ext cx="46482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TẬP ĐỌC</a:t>
            </a:r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1981201" y="2057400"/>
            <a:ext cx="6486524" cy="232156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Luật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bảo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vệ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,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chăm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sóc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dục</a:t>
            </a:r>
            <a:endParaRPr lang="en-US" sz="48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trẻ</a:t>
            </a:r>
            <a:r>
              <a:rPr lang="en-US" sz="48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em</a:t>
            </a:r>
            <a:endParaRPr lang="en-US" sz="48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63400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1219200"/>
            <a:ext cx="6934200" cy="3276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Cảm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ơn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cá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em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995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228600"/>
            <a:ext cx="1787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813375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2408237"/>
            <a:ext cx="86868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9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91000"/>
            <a:ext cx="2219325" cy="2066925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487680" y="1905000"/>
            <a:ext cx="6858000" cy="2971800"/>
          </a:xfrm>
          <a:prstGeom prst="cloudCallout">
            <a:avLst>
              <a:gd name="adj1" fmla="val 44150"/>
              <a:gd name="adj2" fmla="val 87382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37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khênh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nịch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rích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mịn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dắt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hồng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bỗng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“Cha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?”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4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mỉm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xoa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“Theo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3" t="6124"/>
          <a:stretch/>
        </p:blipFill>
        <p:spPr>
          <a:xfrm rot="5400000">
            <a:off x="3467100" y="1943100"/>
            <a:ext cx="37338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8877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304800"/>
            <a:ext cx="1447800" cy="1295400"/>
          </a:xfrm>
        </p:spPr>
      </p:pic>
      <p:sp>
        <p:nvSpPr>
          <p:cNvPr id="6" name="TextBox 5"/>
          <p:cNvSpPr txBox="1"/>
          <p:nvPr/>
        </p:nvSpPr>
        <p:spPr>
          <a:xfrm>
            <a:off x="1752600" y="685800"/>
            <a:ext cx="701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209692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86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b.Từ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,…).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2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bổn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31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657</Words>
  <Application>Microsoft Macintosh PowerPoint</Application>
  <PresentationFormat>On-screen Show (4:3)</PresentationFormat>
  <Paragraphs>74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Times New Roman</vt:lpstr>
      <vt:lpstr>Arial</vt:lpstr>
      <vt:lpstr>Office Theme</vt:lpstr>
      <vt:lpstr>1_Default Design</vt:lpstr>
      <vt:lpstr>PowerPoint Presentation</vt:lpstr>
      <vt:lpstr>PowerPoint Presentation</vt:lpstr>
      <vt:lpstr>PowerPoint Presentation</vt:lpstr>
      <vt:lpstr>1. Ôn bài cũ.</vt:lpstr>
      <vt:lpstr>PowerPoint Presentation</vt:lpstr>
      <vt:lpstr>PowerPoint Presentation</vt:lpstr>
      <vt:lpstr>PowerPoint Presentation</vt:lpstr>
      <vt:lpstr>2. Bài mới.</vt:lpstr>
      <vt:lpstr>c. Tìm hiểu bài.</vt:lpstr>
      <vt:lpstr>3. Nội dung bài học.</vt:lpstr>
      <vt:lpstr>PowerPoint Presentation</vt:lpstr>
      <vt:lpstr>PowerPoint Presentation</vt:lpstr>
      <vt:lpstr>Câu hỏi 2: Trẻ em có quyền được vui chơi, giải trí lành mạnh, được hoạt động văn hóa, nghệ thuật, thể dục, thể thao, du lịch phù hợp với lứa tuổi.</vt:lpstr>
      <vt:lpstr>PowerPoint Presentation</vt:lpstr>
      <vt:lpstr>PowerPoint Presentation</vt:lpstr>
      <vt:lpstr>Câu hỏi 3: </vt:lpstr>
      <vt:lpstr>Câu hỏi 4: Trong điều 21 trong bài bổn phận của trẻ em gồm bao nhiêu ý?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Ha</dc:creator>
  <cp:lastModifiedBy>Microsoft Office User</cp:lastModifiedBy>
  <cp:revision>43</cp:revision>
  <dcterms:created xsi:type="dcterms:W3CDTF">2017-09-09T00:17:23Z</dcterms:created>
  <dcterms:modified xsi:type="dcterms:W3CDTF">2021-03-11T11:36:13Z</dcterms:modified>
</cp:coreProperties>
</file>