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9" r:id="rId2"/>
    <p:sldId id="302" r:id="rId3"/>
    <p:sldId id="291" r:id="rId4"/>
    <p:sldId id="294" r:id="rId5"/>
    <p:sldId id="296" r:id="rId6"/>
    <p:sldId id="32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7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7BA15-04B9-4F4E-B4AD-65E3CBF4D093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1A3A8-0648-4921-B33D-770A80096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526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幻灯片图像占位符 70657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0659" name="文本占位符 7065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200" dirty="0"/>
              <a:t>6</a:t>
            </a:fld>
            <a:endParaRPr lang="zh-CN" sz="1200" dirty="0"/>
          </a:p>
        </p:txBody>
      </p:sp>
    </p:spTree>
    <p:extLst>
      <p:ext uri="{BB962C8B-B14F-4D97-AF65-F5344CB8AC3E}">
        <p14:creationId xmlns:p14="http://schemas.microsoft.com/office/powerpoint/2010/main" val="352247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7C0DD-3B61-45A8-90AB-A5B87ABD4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CEBD6C-6206-4426-B22A-93F312D75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E28F9-4197-4573-8AFB-E91687CD3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4DEB7-6D33-4D89-8D4F-A7B6198F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3A5AE-B10C-4F68-8FEE-D74407FB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61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24021-11C5-420F-8BB7-3CF66040D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ABAC53-5923-483F-B16E-E5D0309B0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36669-F042-41FC-8C3A-28CCE6FCC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C4889-FED3-4FA2-A2CF-E9E972579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17433-E6BA-431A-8406-63BB81CC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7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BC625C-4725-4A35-BCE9-F542BFB24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70E73-C160-4F0B-AB62-328AD952E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B6796-AE4F-4530-AADA-2EFB89DD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993CB-6633-48CE-A8BE-BE29349F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586BA-3798-45AD-AAF5-D23666BC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210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4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C266D-F37D-4C0A-AE6C-93049801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FEBCA-62A4-4FFA-9BFB-A7E3FB4BE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40C30-D530-41F4-A6E8-4AF4239E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2C9FE-FAE7-425D-A09D-BE826769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BD0AA-4046-40C1-B319-2B662673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6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CC390-47CD-45D3-82FC-59D62B833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50CA8-7D4F-479F-BD9B-BF03A0434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E0F0D-64D9-45C5-8722-B88F877C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C4206-CAAE-4066-874D-F98BB291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C217D-C6DA-4260-9B03-4B5BE4EC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4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D2FDE-D5AC-4F81-BAAE-27E565D8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68863-DC37-473E-A147-77B3012A7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6774B-4D70-49E1-80F2-80BD7DCA4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7EBDE-9104-4122-9126-45B5E29C2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90F4C-8AC6-4DB2-837A-B6D4A0EEE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66051-96AD-4FC7-BCD8-57242E59C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43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79236-77E2-40D0-984C-7B40870D0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8CECC-6AA4-4037-B777-AD78784B7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37D5C-CD99-4E44-83C9-CD054607A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F7EE5C-1591-4356-ADAD-DE7B0B6F4E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3C874-64C8-4C84-AEC5-B6E06A5C05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226B8C-36E5-455F-9E01-991ACB40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A5038B-0CA0-437E-8057-5FA4836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1106A6-32B3-42F5-9780-70E80288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8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D32EF-86ED-4150-ACE2-62512B6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111A3-7FC9-4D90-B25A-8EE17C0C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9E01B4-361D-44D1-9F46-3D59E8DE2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FA168-9B8C-459A-AB38-A68E38B47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4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A78E5E-9190-41FF-AD9E-5FCC3592A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9BFFF-0846-4DF9-B81B-AA58449F5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C4478-44C8-4C29-8499-971D7021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15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5208D-DA7B-4EC7-B1A6-86DF650CA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A3CD1-2BA1-4D9B-AE5E-AA478E628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EF672-A27F-4B30-BAE3-7B68B3F43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A7C15-9818-4986-8036-77D97298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2D98-E9DA-4006-B773-AFFBAAA89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1D1B6-1FAF-44D0-94BC-A0CD806F8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A9AE-54F3-4D05-A7F2-7A755A143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8F2059-A7F9-4C81-B3EF-8545046EC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AF23F-B9E6-4042-8F8B-76A8DBF1E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7C77E-74D9-48A6-B503-ABB6CCB25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9FCFF-2B47-4880-AE76-4AE2D711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C59BF-BB59-42B0-95C8-95D8C80D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47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FDD1B5-0C0F-42EA-9B5F-138D9E68F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F7E93-BF4E-4FA8-ACE7-B189A53EF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A5204-0032-4565-88DD-2A8282295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201F4-77DE-4A12-815B-037E9BE98259}" type="datetimeFigureOut">
              <a:rPr lang="en-GB" smtClean="0"/>
              <a:t>07/11/2021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A4092-2A25-4B31-8DED-9B8EBD570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0A1DF-A183-408B-B803-612A87826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A042D-5DDA-4C27-B4F1-EE345EA0A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48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C2F619-B86C-4F31-8531-E71E04CE433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391478" y="3813043"/>
            <a:ext cx="94980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sz="5400" b="1" dirty="0" err="1">
                <a:solidFill>
                  <a:schemeClr val="bg1"/>
                </a:solidFill>
                <a:latin typeface="HP001 4 hàng" pitchFamily="34" charset="0"/>
              </a:rPr>
              <a:t>Bài</a:t>
            </a:r>
            <a:r>
              <a:rPr lang="en-US" altLang="en-US" sz="5400" b="1" dirty="0">
                <a:solidFill>
                  <a:schemeClr val="bg1"/>
                </a:solidFill>
                <a:latin typeface="HP001 4 hàng" pitchFamily="34" charset="0"/>
              </a:rPr>
              <a:t> 1: </a:t>
            </a:r>
            <a:r>
              <a:rPr lang="en-US" altLang="en-US" sz="5400" b="1" dirty="0" err="1">
                <a:solidFill>
                  <a:schemeClr val="bg1"/>
                </a:solidFill>
                <a:latin typeface="HP001 4 hàng" pitchFamily="34" charset="0"/>
              </a:rPr>
              <a:t>Các</a:t>
            </a:r>
            <a:r>
              <a:rPr lang="en-US" altLang="en-US" sz="54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altLang="en-US" sz="5400" b="1" dirty="0" err="1">
                <a:solidFill>
                  <a:schemeClr val="bg1"/>
                </a:solidFill>
                <a:latin typeface="HP001 4 hàng" pitchFamily="34" charset="0"/>
              </a:rPr>
              <a:t>số</a:t>
            </a:r>
            <a:r>
              <a:rPr lang="en-US" altLang="en-US" sz="5400" b="1" dirty="0">
                <a:solidFill>
                  <a:schemeClr val="bg1"/>
                </a:solidFill>
                <a:latin typeface="HP001 4 hàng" pitchFamily="34" charset="0"/>
              </a:rPr>
              <a:t> 0, 1, 2, 3, 4, 5</a:t>
            </a:r>
            <a:r>
              <a:rPr lang="vi-VN" altLang="en-US" sz="5400" b="1" dirty="0">
                <a:solidFill>
                  <a:schemeClr val="bg1"/>
                </a:solidFill>
                <a:latin typeface="HP001 4 hàng" pitchFamily="34" charset="0"/>
              </a:rPr>
              <a:t>  (Tiết 1)</a:t>
            </a:r>
            <a:endParaRPr lang="en-US" altLang="en-US" sz="5400" b="1" dirty="0"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8195" name="WordArt 5"/>
          <p:cNvSpPr>
            <a:spLocks noChangeArrowheads="1" noChangeShapeType="1" noTextEdit="1"/>
          </p:cNvSpPr>
          <p:nvPr/>
        </p:nvSpPr>
        <p:spPr bwMode="auto">
          <a:xfrm>
            <a:off x="2238375" y="2289175"/>
            <a:ext cx="8051800" cy="1487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MÔN TOÁN:</a:t>
            </a:r>
          </a:p>
        </p:txBody>
      </p:sp>
    </p:spTree>
    <p:extLst>
      <p:ext uri="{BB962C8B-B14F-4D97-AF65-F5344CB8AC3E}">
        <p14:creationId xmlns:p14="http://schemas.microsoft.com/office/powerpoint/2010/main" val="3474397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062889-0C09-40B4-B0CD-ADA7DB8C81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510454" y="2885987"/>
            <a:ext cx="53765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 PHÁ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452669"/>
            <a:ext cx="3200355" cy="24002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6078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7623" y="-27383"/>
            <a:ext cx="7256783" cy="144016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400267" y="-53939"/>
            <a:ext cx="7344139" cy="173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4267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맑은 고딕" pitchFamily="50" charset="-127"/>
                <a:cs typeface="Arial" panose="020B0604020202020204" pitchFamily="34" charset="0"/>
              </a:rPr>
              <a:t>Bài</a:t>
            </a:r>
            <a:r>
              <a:rPr lang="en-US" altLang="ko-KR" sz="4267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맑은 고딕" pitchFamily="50" charset="-127"/>
                <a:cs typeface="Arial" panose="020B0604020202020204" pitchFamily="34" charset="0"/>
              </a:rPr>
              <a:t> 1</a:t>
            </a:r>
          </a:p>
          <a:p>
            <a:pPr algn="ctr"/>
            <a:r>
              <a:rPr lang="en-US" altLang="ko-KR" sz="4267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CÁC SỐ 0, 1, 2, 3, 4, 5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-31784" y="162103"/>
            <a:ext cx="3535496" cy="926412"/>
            <a:chOff x="-23838" y="121577"/>
            <a:chExt cx="2651622" cy="69480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5FCD654-BD2C-4DF9-BC3A-17B5F87B764C}"/>
                </a:ext>
              </a:extLst>
            </p:cNvPr>
            <p:cNvGrpSpPr/>
            <p:nvPr/>
          </p:nvGrpSpPr>
          <p:grpSpPr>
            <a:xfrm>
              <a:off x="-23838" y="121577"/>
              <a:ext cx="818266" cy="694809"/>
              <a:chOff x="4035985" y="2025828"/>
              <a:chExt cx="4113453" cy="3654758"/>
            </a:xfrm>
          </p:grpSpPr>
          <p:sp>
            <p:nvSpPr>
              <p:cNvPr id="7" name="Freeform: Shape 100">
                <a:extLst>
                  <a:ext uri="{FF2B5EF4-FFF2-40B4-BE49-F238E27FC236}">
                    <a16:creationId xmlns:a16="http://schemas.microsoft.com/office/drawing/2014/main" id="{5202F6B2-86CA-48EB-A3D2-D7C9A5D2C3D2}"/>
                  </a:ext>
                </a:extLst>
              </p:cNvPr>
              <p:cNvSpPr/>
              <p:nvPr/>
            </p:nvSpPr>
            <p:spPr>
              <a:xfrm>
                <a:off x="6105685" y="2122042"/>
                <a:ext cx="1164169" cy="1565269"/>
              </a:xfrm>
              <a:custGeom>
                <a:avLst/>
                <a:gdLst>
                  <a:gd name="connsiteX0" fmla="*/ 567785 w 1133475"/>
                  <a:gd name="connsiteY0" fmla="*/ 714573 h 1524000"/>
                  <a:gd name="connsiteX1" fmla="*/ 64865 w 1133475"/>
                  <a:gd name="connsiteY1" fmla="*/ 1521340 h 1524000"/>
                  <a:gd name="connsiteX2" fmla="*/ 269653 w 1133475"/>
                  <a:gd name="connsiteY2" fmla="*/ 473590 h 1524000"/>
                  <a:gd name="connsiteX3" fmla="*/ 915448 w 1133475"/>
                  <a:gd name="connsiteY3" fmla="*/ 55443 h 1524000"/>
                  <a:gd name="connsiteX4" fmla="*/ 1029748 w 1133475"/>
                  <a:gd name="connsiteY4" fmla="*/ 8770 h 1524000"/>
                  <a:gd name="connsiteX5" fmla="*/ 1087851 w 1133475"/>
                  <a:gd name="connsiteY5" fmla="*/ 35440 h 1524000"/>
                  <a:gd name="connsiteX6" fmla="*/ 908780 w 1133475"/>
                  <a:gd name="connsiteY6" fmla="*/ 946983 h 1524000"/>
                  <a:gd name="connsiteX7" fmla="*/ 223933 w 1133475"/>
                  <a:gd name="connsiteY7" fmla="*/ 1474668 h 1524000"/>
                  <a:gd name="connsiteX8" fmla="*/ 113443 w 1133475"/>
                  <a:gd name="connsiteY8" fmla="*/ 1530865 h 1524000"/>
                  <a:gd name="connsiteX9" fmla="*/ 101060 w 1133475"/>
                  <a:gd name="connsiteY9" fmla="*/ 1528960 h 1524000"/>
                  <a:gd name="connsiteX10" fmla="*/ 567785 w 1133475"/>
                  <a:gd name="connsiteY10" fmla="*/ 714573 h 152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33475" h="1524000">
                    <a:moveTo>
                      <a:pt x="567785" y="714573"/>
                    </a:moveTo>
                    <a:cubicBezTo>
                      <a:pt x="370618" y="960318"/>
                      <a:pt x="207740" y="1228923"/>
                      <a:pt x="64865" y="1521340"/>
                    </a:cubicBezTo>
                    <a:cubicBezTo>
                      <a:pt x="-58007" y="1126053"/>
                      <a:pt x="-15145" y="775533"/>
                      <a:pt x="269653" y="473590"/>
                    </a:cubicBezTo>
                    <a:cubicBezTo>
                      <a:pt x="450628" y="282138"/>
                      <a:pt x="676370" y="158313"/>
                      <a:pt x="915448" y="55443"/>
                    </a:cubicBezTo>
                    <a:cubicBezTo>
                      <a:pt x="953548" y="39250"/>
                      <a:pt x="992601" y="25915"/>
                      <a:pt x="1029748" y="8770"/>
                    </a:cubicBezTo>
                    <a:cubicBezTo>
                      <a:pt x="1063086" y="-7422"/>
                      <a:pt x="1076420" y="-2660"/>
                      <a:pt x="1087851" y="35440"/>
                    </a:cubicBezTo>
                    <a:cubicBezTo>
                      <a:pt x="1187863" y="370720"/>
                      <a:pt x="1127855" y="674568"/>
                      <a:pt x="908780" y="946983"/>
                    </a:cubicBezTo>
                    <a:cubicBezTo>
                      <a:pt x="723043" y="1177488"/>
                      <a:pt x="481108" y="1336555"/>
                      <a:pt x="223933" y="1474668"/>
                    </a:cubicBezTo>
                    <a:cubicBezTo>
                      <a:pt x="187738" y="1493718"/>
                      <a:pt x="150590" y="1511815"/>
                      <a:pt x="113443" y="1530865"/>
                    </a:cubicBezTo>
                    <a:cubicBezTo>
                      <a:pt x="111538" y="1531818"/>
                      <a:pt x="107728" y="1529913"/>
                      <a:pt x="101060" y="1528960"/>
                    </a:cubicBezTo>
                    <a:cubicBezTo>
                      <a:pt x="234410" y="1243210"/>
                      <a:pt x="391573" y="973653"/>
                      <a:pt x="567785" y="71457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400"/>
              </a:p>
            </p:txBody>
          </p:sp>
          <p:sp>
            <p:nvSpPr>
              <p:cNvPr id="8" name="Freeform: Shape 101">
                <a:extLst>
                  <a:ext uri="{FF2B5EF4-FFF2-40B4-BE49-F238E27FC236}">
                    <a16:creationId xmlns:a16="http://schemas.microsoft.com/office/drawing/2014/main" id="{F8819073-E235-4A2F-ABA2-A38300711732}"/>
                  </a:ext>
                </a:extLst>
              </p:cNvPr>
              <p:cNvSpPr/>
              <p:nvPr/>
            </p:nvSpPr>
            <p:spPr>
              <a:xfrm>
                <a:off x="5093994" y="2025828"/>
                <a:ext cx="929379" cy="1672882"/>
              </a:xfrm>
              <a:custGeom>
                <a:avLst/>
                <a:gdLst>
                  <a:gd name="connsiteX0" fmla="*/ 894625 w 904875"/>
                  <a:gd name="connsiteY0" fmla="*/ 1601682 h 1628775"/>
                  <a:gd name="connsiteX1" fmla="*/ 413613 w 904875"/>
                  <a:gd name="connsiteY1" fmla="*/ 780627 h 1628775"/>
                  <a:gd name="connsiteX2" fmla="*/ 864145 w 904875"/>
                  <a:gd name="connsiteY2" fmla="*/ 1633114 h 1628775"/>
                  <a:gd name="connsiteX3" fmla="*/ 451713 w 904875"/>
                  <a:gd name="connsiteY3" fmla="*/ 1469284 h 1628775"/>
                  <a:gd name="connsiteX4" fmla="*/ 29755 w 904875"/>
                  <a:gd name="connsiteY4" fmla="*/ 807297 h 1628775"/>
                  <a:gd name="connsiteX5" fmla="*/ 39280 w 904875"/>
                  <a:gd name="connsiteY5" fmla="*/ 26247 h 1628775"/>
                  <a:gd name="connsiteX6" fmla="*/ 81190 w 904875"/>
                  <a:gd name="connsiteY6" fmla="*/ 3387 h 1628775"/>
                  <a:gd name="connsiteX7" fmla="*/ 810805 w 904875"/>
                  <a:gd name="connsiteY7" fmla="*/ 673947 h 1628775"/>
                  <a:gd name="connsiteX8" fmla="*/ 894625 w 904875"/>
                  <a:gd name="connsiteY8" fmla="*/ 1601682 h 1628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4875" h="1628775">
                    <a:moveTo>
                      <a:pt x="894625" y="1601682"/>
                    </a:moveTo>
                    <a:cubicBezTo>
                      <a:pt x="707935" y="1342602"/>
                      <a:pt x="549820" y="1068282"/>
                      <a:pt x="413613" y="780627"/>
                    </a:cubicBezTo>
                    <a:cubicBezTo>
                      <a:pt x="527913" y="1080664"/>
                      <a:pt x="682218" y="1358794"/>
                      <a:pt x="864145" y="1633114"/>
                    </a:cubicBezTo>
                    <a:cubicBezTo>
                      <a:pt x="711745" y="1601682"/>
                      <a:pt x="576490" y="1550247"/>
                      <a:pt x="451713" y="1469284"/>
                    </a:cubicBezTo>
                    <a:cubicBezTo>
                      <a:pt x="209778" y="1313074"/>
                      <a:pt x="83095" y="1083522"/>
                      <a:pt x="29755" y="807297"/>
                    </a:cubicBezTo>
                    <a:cubicBezTo>
                      <a:pt x="-20727" y="546312"/>
                      <a:pt x="228" y="286279"/>
                      <a:pt x="39280" y="26247"/>
                    </a:cubicBezTo>
                    <a:cubicBezTo>
                      <a:pt x="44043" y="-4233"/>
                      <a:pt x="56425" y="-2328"/>
                      <a:pt x="81190" y="3387"/>
                    </a:cubicBezTo>
                    <a:cubicBezTo>
                      <a:pt x="452665" y="87207"/>
                      <a:pt x="690790" y="317712"/>
                      <a:pt x="810805" y="673947"/>
                    </a:cubicBezTo>
                    <a:cubicBezTo>
                      <a:pt x="912723" y="974937"/>
                      <a:pt x="917485" y="1286404"/>
                      <a:pt x="894625" y="160168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400"/>
              </a:p>
            </p:txBody>
          </p:sp>
          <p:sp>
            <p:nvSpPr>
              <p:cNvPr id="9" name="Freeform: Shape 102">
                <a:extLst>
                  <a:ext uri="{FF2B5EF4-FFF2-40B4-BE49-F238E27FC236}">
                    <a16:creationId xmlns:a16="http://schemas.microsoft.com/office/drawing/2014/main" id="{29F21B4D-7038-46BC-919D-7AB3CB12BD7B}"/>
                  </a:ext>
                </a:extLst>
              </p:cNvPr>
              <p:cNvSpPr/>
              <p:nvPr/>
            </p:nvSpPr>
            <p:spPr>
              <a:xfrm>
                <a:off x="4917602" y="4013286"/>
                <a:ext cx="1164169" cy="1575052"/>
              </a:xfrm>
              <a:custGeom>
                <a:avLst/>
                <a:gdLst>
                  <a:gd name="connsiteX0" fmla="*/ 1035886 w 1133475"/>
                  <a:gd name="connsiteY0" fmla="*/ 0 h 1533525"/>
                  <a:gd name="connsiteX1" fmla="*/ 546301 w 1133475"/>
                  <a:gd name="connsiteY1" fmla="*/ 848677 h 1533525"/>
                  <a:gd name="connsiteX2" fmla="*/ 1069224 w 1133475"/>
                  <a:gd name="connsiteY2" fmla="*/ 17145 h 1533525"/>
                  <a:gd name="connsiteX3" fmla="*/ 903489 w 1133475"/>
                  <a:gd name="connsiteY3" fmla="*/ 1021080 h 1533525"/>
                  <a:gd name="connsiteX4" fmla="*/ 289126 w 1133475"/>
                  <a:gd name="connsiteY4" fmla="*/ 1451610 h 1533525"/>
                  <a:gd name="connsiteX5" fmla="*/ 96721 w 1133475"/>
                  <a:gd name="connsiteY5" fmla="*/ 1531620 h 1533525"/>
                  <a:gd name="connsiteX6" fmla="*/ 49096 w 1133475"/>
                  <a:gd name="connsiteY6" fmla="*/ 1508760 h 1533525"/>
                  <a:gd name="connsiteX7" fmla="*/ 239596 w 1133475"/>
                  <a:gd name="connsiteY7" fmla="*/ 574358 h 1533525"/>
                  <a:gd name="connsiteX8" fmla="*/ 892059 w 1133475"/>
                  <a:gd name="connsiteY8" fmla="*/ 73342 h 1533525"/>
                  <a:gd name="connsiteX9" fmla="*/ 1014931 w 1133475"/>
                  <a:gd name="connsiteY9" fmla="*/ 10478 h 1533525"/>
                  <a:gd name="connsiteX10" fmla="*/ 1035886 w 1133475"/>
                  <a:gd name="connsiteY10" fmla="*/ 0 h 1533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33475" h="1533525">
                    <a:moveTo>
                      <a:pt x="1035886" y="0"/>
                    </a:moveTo>
                    <a:cubicBezTo>
                      <a:pt x="893964" y="302895"/>
                      <a:pt x="731086" y="581977"/>
                      <a:pt x="546301" y="848677"/>
                    </a:cubicBezTo>
                    <a:cubicBezTo>
                      <a:pt x="752041" y="595313"/>
                      <a:pt x="920634" y="318135"/>
                      <a:pt x="1069224" y="17145"/>
                    </a:cubicBezTo>
                    <a:cubicBezTo>
                      <a:pt x="1183524" y="387667"/>
                      <a:pt x="1156854" y="723900"/>
                      <a:pt x="903489" y="1021080"/>
                    </a:cubicBezTo>
                    <a:cubicBezTo>
                      <a:pt x="735849" y="1217295"/>
                      <a:pt x="519631" y="1345883"/>
                      <a:pt x="289126" y="1451610"/>
                    </a:cubicBezTo>
                    <a:cubicBezTo>
                      <a:pt x="226261" y="1481138"/>
                      <a:pt x="159586" y="1503045"/>
                      <a:pt x="96721" y="1531620"/>
                    </a:cubicBezTo>
                    <a:cubicBezTo>
                      <a:pt x="68146" y="1544955"/>
                      <a:pt x="57669" y="1540193"/>
                      <a:pt x="49096" y="1508760"/>
                    </a:cubicBezTo>
                    <a:cubicBezTo>
                      <a:pt x="-56631" y="1162050"/>
                      <a:pt x="9091" y="851535"/>
                      <a:pt x="239596" y="574358"/>
                    </a:cubicBezTo>
                    <a:cubicBezTo>
                      <a:pt x="418666" y="358140"/>
                      <a:pt x="648219" y="206692"/>
                      <a:pt x="892059" y="73342"/>
                    </a:cubicBezTo>
                    <a:cubicBezTo>
                      <a:pt x="932064" y="51435"/>
                      <a:pt x="973974" y="31433"/>
                      <a:pt x="1014931" y="10478"/>
                    </a:cubicBezTo>
                    <a:cubicBezTo>
                      <a:pt x="1017789" y="7620"/>
                      <a:pt x="1021599" y="5715"/>
                      <a:pt x="103588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400"/>
              </a:p>
            </p:txBody>
          </p:sp>
          <p:sp>
            <p:nvSpPr>
              <p:cNvPr id="10" name="Freeform: Shape 103">
                <a:extLst>
                  <a:ext uri="{FF2B5EF4-FFF2-40B4-BE49-F238E27FC236}">
                    <a16:creationId xmlns:a16="http://schemas.microsoft.com/office/drawing/2014/main" id="{EF4453BF-3524-4808-B1AE-D5089F35A605}"/>
                  </a:ext>
                </a:extLst>
              </p:cNvPr>
              <p:cNvSpPr/>
              <p:nvPr/>
            </p:nvSpPr>
            <p:spPr>
              <a:xfrm>
                <a:off x="4035985" y="3407222"/>
                <a:ext cx="1868541" cy="851115"/>
              </a:xfrm>
              <a:custGeom>
                <a:avLst/>
                <a:gdLst>
                  <a:gd name="connsiteX0" fmla="*/ 793168 w 1819275"/>
                  <a:gd name="connsiteY0" fmla="*/ 414825 h 828675"/>
                  <a:gd name="connsiteX1" fmla="*/ 1816153 w 1819275"/>
                  <a:gd name="connsiteY1" fmla="*/ 456735 h 828675"/>
                  <a:gd name="connsiteX2" fmla="*/ 1703758 w 1819275"/>
                  <a:gd name="connsiteY2" fmla="*/ 571035 h 828675"/>
                  <a:gd name="connsiteX3" fmla="*/ 1005576 w 1819275"/>
                  <a:gd name="connsiteY3" fmla="*/ 832020 h 828675"/>
                  <a:gd name="connsiteX4" fmla="*/ 442648 w 1819275"/>
                  <a:gd name="connsiteY4" fmla="*/ 658665 h 828675"/>
                  <a:gd name="connsiteX5" fmla="*/ 18786 w 1819275"/>
                  <a:gd name="connsiteY5" fmla="*/ 370058 h 828675"/>
                  <a:gd name="connsiteX6" fmla="*/ 14976 w 1819275"/>
                  <a:gd name="connsiteY6" fmla="*/ 320528 h 828675"/>
                  <a:gd name="connsiteX7" fmla="*/ 933186 w 1819275"/>
                  <a:gd name="connsiteY7" fmla="*/ 19538 h 828675"/>
                  <a:gd name="connsiteX8" fmla="*/ 1819963 w 1819275"/>
                  <a:gd name="connsiteY8" fmla="*/ 419588 h 828675"/>
                  <a:gd name="connsiteX9" fmla="*/ 793168 w 1819275"/>
                  <a:gd name="connsiteY9" fmla="*/ 414825 h 828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19275" h="828675">
                    <a:moveTo>
                      <a:pt x="793168" y="414825"/>
                    </a:moveTo>
                    <a:cubicBezTo>
                      <a:pt x="1129401" y="469118"/>
                      <a:pt x="1467538" y="482453"/>
                      <a:pt x="1816153" y="456735"/>
                    </a:cubicBezTo>
                    <a:cubicBezTo>
                      <a:pt x="1775196" y="498645"/>
                      <a:pt x="1741858" y="537698"/>
                      <a:pt x="1703758" y="571035"/>
                    </a:cubicBezTo>
                    <a:cubicBezTo>
                      <a:pt x="1504686" y="747248"/>
                      <a:pt x="1276086" y="846308"/>
                      <a:pt x="1005576" y="832020"/>
                    </a:cubicBezTo>
                    <a:cubicBezTo>
                      <a:pt x="803646" y="821543"/>
                      <a:pt x="618861" y="752963"/>
                      <a:pt x="442648" y="658665"/>
                    </a:cubicBezTo>
                    <a:cubicBezTo>
                      <a:pt x="291201" y="577703"/>
                      <a:pt x="152136" y="477690"/>
                      <a:pt x="18786" y="370058"/>
                    </a:cubicBezTo>
                    <a:cubicBezTo>
                      <a:pt x="-4074" y="351960"/>
                      <a:pt x="-6932" y="343388"/>
                      <a:pt x="14976" y="320528"/>
                    </a:cubicBezTo>
                    <a:cubicBezTo>
                      <a:pt x="265483" y="50018"/>
                      <a:pt x="573141" y="-45232"/>
                      <a:pt x="933186" y="19538"/>
                    </a:cubicBezTo>
                    <a:cubicBezTo>
                      <a:pt x="1257988" y="77640"/>
                      <a:pt x="1538023" y="235755"/>
                      <a:pt x="1819963" y="419588"/>
                    </a:cubicBezTo>
                    <a:cubicBezTo>
                      <a:pt x="1469443" y="451020"/>
                      <a:pt x="1131306" y="447210"/>
                      <a:pt x="793168" y="41482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400"/>
              </a:p>
            </p:txBody>
          </p:sp>
          <p:sp>
            <p:nvSpPr>
              <p:cNvPr id="11" name="Freeform: Shape 104">
                <a:extLst>
                  <a:ext uri="{FF2B5EF4-FFF2-40B4-BE49-F238E27FC236}">
                    <a16:creationId xmlns:a16="http://schemas.microsoft.com/office/drawing/2014/main" id="{AB99B619-6324-4E7F-8F7A-6A32821F6C6D}"/>
                  </a:ext>
                </a:extLst>
              </p:cNvPr>
              <p:cNvSpPr/>
              <p:nvPr/>
            </p:nvSpPr>
            <p:spPr>
              <a:xfrm>
                <a:off x="6280897" y="3451054"/>
                <a:ext cx="1868541" cy="851115"/>
              </a:xfrm>
              <a:custGeom>
                <a:avLst/>
                <a:gdLst>
                  <a:gd name="connsiteX0" fmla="*/ 1072515 w 1819275"/>
                  <a:gd name="connsiteY0" fmla="*/ 424536 h 828675"/>
                  <a:gd name="connsiteX1" fmla="*/ 11430 w 1819275"/>
                  <a:gd name="connsiteY1" fmla="*/ 375958 h 828675"/>
                  <a:gd name="connsiteX2" fmla="*/ 29528 w 1819275"/>
                  <a:gd name="connsiteY2" fmla="*/ 345478 h 828675"/>
                  <a:gd name="connsiteX3" fmla="*/ 619125 w 1819275"/>
                  <a:gd name="connsiteY3" fmla="*/ 12103 h 828675"/>
                  <a:gd name="connsiteX4" fmla="*/ 1186815 w 1819275"/>
                  <a:gd name="connsiteY4" fmla="*/ 86398 h 828675"/>
                  <a:gd name="connsiteX5" fmla="*/ 1807845 w 1819275"/>
                  <a:gd name="connsiteY5" fmla="*/ 468351 h 828675"/>
                  <a:gd name="connsiteX6" fmla="*/ 1808798 w 1819275"/>
                  <a:gd name="connsiteY6" fmla="*/ 508356 h 828675"/>
                  <a:gd name="connsiteX7" fmla="*/ 929640 w 1819275"/>
                  <a:gd name="connsiteY7" fmla="*/ 821728 h 828675"/>
                  <a:gd name="connsiteX8" fmla="*/ 53340 w 1819275"/>
                  <a:gd name="connsiteY8" fmla="*/ 448348 h 828675"/>
                  <a:gd name="connsiteX9" fmla="*/ 0 w 1819275"/>
                  <a:gd name="connsiteY9" fmla="*/ 413106 h 828675"/>
                  <a:gd name="connsiteX10" fmla="*/ 1072515 w 1819275"/>
                  <a:gd name="connsiteY10" fmla="*/ 424536 h 828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819275" h="828675">
                    <a:moveTo>
                      <a:pt x="1072515" y="424536"/>
                    </a:moveTo>
                    <a:cubicBezTo>
                      <a:pt x="721043" y="365481"/>
                      <a:pt x="366713" y="350241"/>
                      <a:pt x="11430" y="375958"/>
                    </a:cubicBezTo>
                    <a:cubicBezTo>
                      <a:pt x="6668" y="358813"/>
                      <a:pt x="21908" y="353098"/>
                      <a:pt x="29528" y="345478"/>
                    </a:cubicBezTo>
                    <a:cubicBezTo>
                      <a:pt x="193358" y="175933"/>
                      <a:pt x="381953" y="51156"/>
                      <a:pt x="619125" y="12103"/>
                    </a:cubicBezTo>
                    <a:cubicBezTo>
                      <a:pt x="816293" y="-20282"/>
                      <a:pt x="1004888" y="14961"/>
                      <a:pt x="1186815" y="86398"/>
                    </a:cubicBezTo>
                    <a:cubicBezTo>
                      <a:pt x="1416368" y="175933"/>
                      <a:pt x="1617345" y="314998"/>
                      <a:pt x="1807845" y="468351"/>
                    </a:cubicBezTo>
                    <a:cubicBezTo>
                      <a:pt x="1827848" y="484543"/>
                      <a:pt x="1823085" y="493116"/>
                      <a:pt x="1808798" y="508356"/>
                    </a:cubicBezTo>
                    <a:cubicBezTo>
                      <a:pt x="1570673" y="766483"/>
                      <a:pt x="1278255" y="874116"/>
                      <a:pt x="929640" y="821728"/>
                    </a:cubicBezTo>
                    <a:cubicBezTo>
                      <a:pt x="605790" y="773151"/>
                      <a:pt x="323850" y="622656"/>
                      <a:pt x="53340" y="448348"/>
                    </a:cubicBezTo>
                    <a:cubicBezTo>
                      <a:pt x="39053" y="438823"/>
                      <a:pt x="24765" y="429298"/>
                      <a:pt x="0" y="413106"/>
                    </a:cubicBezTo>
                    <a:cubicBezTo>
                      <a:pt x="366713" y="382626"/>
                      <a:pt x="719138" y="386436"/>
                      <a:pt x="1072515" y="42453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400"/>
              </a:p>
            </p:txBody>
          </p:sp>
          <p:sp>
            <p:nvSpPr>
              <p:cNvPr id="12" name="Freeform: Shape 105">
                <a:extLst>
                  <a:ext uri="{FF2B5EF4-FFF2-40B4-BE49-F238E27FC236}">
                    <a16:creationId xmlns:a16="http://schemas.microsoft.com/office/drawing/2014/main" id="{C81A83F4-1205-4591-8BE9-220039C81A8C}"/>
                  </a:ext>
                </a:extLst>
              </p:cNvPr>
              <p:cNvSpPr/>
              <p:nvPr/>
            </p:nvSpPr>
            <p:spPr>
              <a:xfrm>
                <a:off x="6164426" y="4017487"/>
                <a:ext cx="919596" cy="1663099"/>
              </a:xfrm>
              <a:custGeom>
                <a:avLst/>
                <a:gdLst>
                  <a:gd name="connsiteX0" fmla="*/ 484876 w 895350"/>
                  <a:gd name="connsiteY0" fmla="*/ 817917 h 1619250"/>
                  <a:gd name="connsiteX1" fmla="*/ 74348 w 895350"/>
                  <a:gd name="connsiteY1" fmla="*/ 47345 h 1619250"/>
                  <a:gd name="connsiteX2" fmla="*/ 43868 w 895350"/>
                  <a:gd name="connsiteY2" fmla="*/ 672 h 1619250"/>
                  <a:gd name="connsiteX3" fmla="*/ 129593 w 895350"/>
                  <a:gd name="connsiteY3" fmla="*/ 16865 h 1619250"/>
                  <a:gd name="connsiteX4" fmla="*/ 885878 w 895350"/>
                  <a:gd name="connsiteY4" fmla="*/ 888402 h 1619250"/>
                  <a:gd name="connsiteX5" fmla="*/ 864923 w 895350"/>
                  <a:gd name="connsiteY5" fmla="*/ 1598967 h 1619250"/>
                  <a:gd name="connsiteX6" fmla="*/ 823966 w 895350"/>
                  <a:gd name="connsiteY6" fmla="*/ 1624685 h 1619250"/>
                  <a:gd name="connsiteX7" fmla="*/ 131498 w 895350"/>
                  <a:gd name="connsiteY7" fmla="*/ 1051280 h 1619250"/>
                  <a:gd name="connsiteX8" fmla="*/ 10531 w 895350"/>
                  <a:gd name="connsiteY8" fmla="*/ 23532 h 1619250"/>
                  <a:gd name="connsiteX9" fmla="*/ 476303 w 895350"/>
                  <a:gd name="connsiteY9" fmla="*/ 826490 h 1619250"/>
                  <a:gd name="connsiteX10" fmla="*/ 542026 w 895350"/>
                  <a:gd name="connsiteY10" fmla="*/ 968412 h 1619250"/>
                  <a:gd name="connsiteX11" fmla="*/ 484876 w 895350"/>
                  <a:gd name="connsiteY11" fmla="*/ 817917 h 1619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95350" h="1619250">
                    <a:moveTo>
                      <a:pt x="484876" y="817917"/>
                    </a:moveTo>
                    <a:cubicBezTo>
                      <a:pt x="375338" y="546455"/>
                      <a:pt x="235321" y="292137"/>
                      <a:pt x="74348" y="47345"/>
                    </a:cubicBezTo>
                    <a:cubicBezTo>
                      <a:pt x="64823" y="33057"/>
                      <a:pt x="55298" y="18770"/>
                      <a:pt x="43868" y="672"/>
                    </a:cubicBezTo>
                    <a:cubicBezTo>
                      <a:pt x="77206" y="-3138"/>
                      <a:pt x="102923" y="10197"/>
                      <a:pt x="129593" y="16865"/>
                    </a:cubicBezTo>
                    <a:cubicBezTo>
                      <a:pt x="564886" y="135927"/>
                      <a:pt x="826823" y="440727"/>
                      <a:pt x="885878" y="888402"/>
                    </a:cubicBezTo>
                    <a:cubicBezTo>
                      <a:pt x="917311" y="1127480"/>
                      <a:pt x="899213" y="1362747"/>
                      <a:pt x="864923" y="1598967"/>
                    </a:cubicBezTo>
                    <a:cubicBezTo>
                      <a:pt x="861113" y="1626590"/>
                      <a:pt x="850636" y="1630400"/>
                      <a:pt x="823966" y="1624685"/>
                    </a:cubicBezTo>
                    <a:cubicBezTo>
                      <a:pt x="496306" y="1549437"/>
                      <a:pt x="262943" y="1361795"/>
                      <a:pt x="131498" y="1051280"/>
                    </a:cubicBezTo>
                    <a:cubicBezTo>
                      <a:pt x="-8519" y="720762"/>
                      <a:pt x="-12329" y="374052"/>
                      <a:pt x="10531" y="23532"/>
                    </a:cubicBezTo>
                    <a:cubicBezTo>
                      <a:pt x="191506" y="276897"/>
                      <a:pt x="348668" y="543597"/>
                      <a:pt x="476303" y="826490"/>
                    </a:cubicBezTo>
                    <a:cubicBezTo>
                      <a:pt x="509641" y="872210"/>
                      <a:pt x="523928" y="925550"/>
                      <a:pt x="542026" y="968412"/>
                    </a:cubicBezTo>
                    <a:cubicBezTo>
                      <a:pt x="531548" y="921740"/>
                      <a:pt x="495353" y="874115"/>
                      <a:pt x="484876" y="81791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2400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647564" y="234265"/>
              <a:ext cx="1980220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 Tiết 1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8534"/>
            <a:ext cx="2175787" cy="87270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77" y="1952356"/>
            <a:ext cx="1440160" cy="10611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7" y="1988840"/>
            <a:ext cx="2743583" cy="92722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283" y="3000461"/>
            <a:ext cx="1319128" cy="10375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802" y="3140968"/>
            <a:ext cx="2756284" cy="91452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239" y="4179157"/>
            <a:ext cx="2921408" cy="9780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483" y="5158326"/>
            <a:ext cx="1344149" cy="106604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801" y="5369389"/>
            <a:ext cx="2870600" cy="93993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78" y="4069811"/>
            <a:ext cx="1219247" cy="105668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>
          <a:xfrm>
            <a:off x="8125806" y="1892829"/>
            <a:ext cx="1118261" cy="10481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33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8113131" y="3052111"/>
            <a:ext cx="1118261" cy="10481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33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111528" y="4173229"/>
            <a:ext cx="1118261" cy="10481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33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125806" y="5315303"/>
            <a:ext cx="1118261" cy="10481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33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0128448" y="1912111"/>
            <a:ext cx="2075632" cy="1154212"/>
            <a:chOff x="7596336" y="1434083"/>
            <a:chExt cx="1556724" cy="865659"/>
          </a:xfrm>
        </p:grpSpPr>
        <p:pic>
          <p:nvPicPr>
            <p:cNvPr id="23" name="Picture 4" descr="C:\Users\Administrator\Desktop\GA ĐT TOAN\thuong xuyen\so 2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434083"/>
              <a:ext cx="851716" cy="8656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8460432" y="1658496"/>
              <a:ext cx="692628" cy="377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67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hai</a:t>
              </a:r>
              <a:endParaRPr lang="en-US" sz="2667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128448" y="5171129"/>
            <a:ext cx="2079069" cy="1138189"/>
            <a:chOff x="7596336" y="3878348"/>
            <a:chExt cx="1559302" cy="853642"/>
          </a:xfrm>
        </p:grpSpPr>
        <p:pic>
          <p:nvPicPr>
            <p:cNvPr id="26" name="Picture 2" descr="C:\Users\Administrator\Desktop\GA ĐT TOAN\thuong xuyen\so 5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3878348"/>
              <a:ext cx="858391" cy="8536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8388424" y="4126893"/>
              <a:ext cx="767214" cy="377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67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năm</a:t>
              </a:r>
              <a:endParaRPr lang="en-US" sz="2667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0128448" y="4100215"/>
            <a:ext cx="2075632" cy="1098289"/>
            <a:chOff x="7596336" y="3075161"/>
            <a:chExt cx="1556724" cy="823717"/>
          </a:xfrm>
        </p:grpSpPr>
        <p:pic>
          <p:nvPicPr>
            <p:cNvPr id="25" name="Picture 6" descr="C:\Users\Administrator\Desktop\GA ĐT TOAN\thuong xuyen\so 4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3075161"/>
              <a:ext cx="840121" cy="8237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TextBox 32"/>
            <p:cNvSpPr txBox="1"/>
            <p:nvPr/>
          </p:nvSpPr>
          <p:spPr>
            <a:xfrm>
              <a:off x="8460432" y="3299620"/>
              <a:ext cx="692628" cy="377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67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bốn</a:t>
              </a:r>
              <a:endParaRPr lang="en-US" sz="2667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128448" y="3013527"/>
            <a:ext cx="2075632" cy="1103357"/>
            <a:chOff x="7596336" y="2260145"/>
            <a:chExt cx="1556724" cy="827518"/>
          </a:xfrm>
        </p:grpSpPr>
        <p:pic>
          <p:nvPicPr>
            <p:cNvPr id="24" name="Picture 5" descr="C:\Users\Administrator\Desktop\GA ĐT TOAN\thuong xuyen\so 3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2260145"/>
              <a:ext cx="839190" cy="8275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8460432" y="2461683"/>
              <a:ext cx="692628" cy="377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67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ba</a:t>
              </a:r>
              <a:endParaRPr lang="en-US" sz="2667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094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31371" y="164638"/>
            <a:ext cx="2496277" cy="1056117"/>
            <a:chOff x="8559" y="1491630"/>
            <a:chExt cx="1708390" cy="1152128"/>
          </a:xfrm>
          <a:solidFill>
            <a:srgbClr val="0000FF"/>
          </a:solidFill>
        </p:grpSpPr>
        <p:sp>
          <p:nvSpPr>
            <p:cNvPr id="3" name="Oval 2"/>
            <p:cNvSpPr/>
            <p:nvPr/>
          </p:nvSpPr>
          <p:spPr>
            <a:xfrm>
              <a:off x="8559" y="1491630"/>
              <a:ext cx="844294" cy="115212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 b="1" dirty="0">
                  <a:solidFill>
                    <a:schemeClr val="bg1"/>
                  </a:solidFill>
                  <a:latin typeface="Aharoni" pitchFamily="2" charset="-79"/>
                  <a:cs typeface="Aharoni" pitchFamily="2" charset="-79"/>
                </a:rPr>
                <a:t>2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52853" y="1626936"/>
              <a:ext cx="864096" cy="817078"/>
            </a:xfrm>
            <a:prstGeom prst="rect">
              <a:avLst/>
            </a:prstGeom>
            <a:solidFill>
              <a:srgbClr val="00FFFF"/>
            </a:solidFill>
            <a:effectLst>
              <a:reflection blurRad="6350" stA="52000" endA="300" endPos="3500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lang="en-US" sz="4267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267" b="1" dirty="0">
                  <a:latin typeface="Times New Roman" pitchFamily="18" charset="0"/>
                  <a:cs typeface="Times New Roman" pitchFamily="18" charset="0"/>
                </a:rPr>
                <a:t> ?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23392" y="1461005"/>
            <a:ext cx="864096" cy="748988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Times New Roman" pitchFamily="18" charset="0"/>
                <a:cs typeface="Times New Roman" pitchFamily="18" charset="0"/>
              </a:rPr>
              <a:t>b)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35627" y="2370490"/>
            <a:ext cx="7294189" cy="1924999"/>
            <a:chOff x="2051720" y="1777867"/>
            <a:chExt cx="5470642" cy="1443749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1777867"/>
              <a:ext cx="5470642" cy="1443749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3131840" y="2571750"/>
              <a:ext cx="432048" cy="561741"/>
            </a:xfrm>
            <a:prstGeom prst="rect">
              <a:avLst/>
            </a:prstGeom>
            <a:solidFill>
              <a:srgbClr val="00CC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733" b="1" dirty="0"/>
                <a:t>?</a:t>
              </a:r>
              <a:r>
                <a:rPr lang="en-US" sz="4267" b="1" dirty="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76056" y="2499742"/>
              <a:ext cx="432048" cy="561741"/>
            </a:xfrm>
            <a:prstGeom prst="rect">
              <a:avLst/>
            </a:prstGeom>
            <a:solidFill>
              <a:srgbClr val="00CC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733" b="1" dirty="0"/>
                <a:t>?</a:t>
              </a:r>
              <a:r>
                <a:rPr lang="en-US" sz="4267" b="1" dirty="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20272" y="2499743"/>
              <a:ext cx="432048" cy="561741"/>
            </a:xfrm>
            <a:prstGeom prst="rect">
              <a:avLst/>
            </a:prstGeom>
            <a:solidFill>
              <a:srgbClr val="00CC00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733" b="1" dirty="0"/>
                <a:t>?</a:t>
              </a:r>
              <a:r>
                <a:rPr lang="en-US" sz="4267" b="1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9360363" y="3332988"/>
            <a:ext cx="576064" cy="748988"/>
          </a:xfrm>
          <a:prstGeom prst="rect">
            <a:avLst/>
          </a:prstGeom>
          <a:solidFill>
            <a:srgbClr val="00CC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733" b="1" dirty="0"/>
              <a:t>0</a:t>
            </a:r>
            <a:r>
              <a:rPr lang="en-US" sz="4267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63616" y="3429000"/>
            <a:ext cx="576064" cy="748988"/>
          </a:xfrm>
          <a:prstGeom prst="rect">
            <a:avLst/>
          </a:prstGeom>
          <a:solidFill>
            <a:srgbClr val="00CC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733" b="1" dirty="0"/>
              <a:t>2</a:t>
            </a:r>
            <a:r>
              <a:rPr lang="en-US" sz="4267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68075" y="3332989"/>
            <a:ext cx="576064" cy="748988"/>
          </a:xfrm>
          <a:prstGeom prst="rect">
            <a:avLst/>
          </a:prstGeom>
          <a:solidFill>
            <a:srgbClr val="00CC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733" b="1" dirty="0"/>
              <a:t>1</a:t>
            </a:r>
            <a:r>
              <a:rPr lang="en-US" sz="4267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715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23392" y="596686"/>
            <a:ext cx="2496277" cy="1056117"/>
            <a:chOff x="8559" y="1491630"/>
            <a:chExt cx="1708390" cy="1152128"/>
          </a:xfrm>
          <a:solidFill>
            <a:srgbClr val="0000FF"/>
          </a:solidFill>
        </p:grpSpPr>
        <p:sp>
          <p:nvSpPr>
            <p:cNvPr id="3" name="Oval 2"/>
            <p:cNvSpPr/>
            <p:nvPr/>
          </p:nvSpPr>
          <p:spPr>
            <a:xfrm>
              <a:off x="8559" y="1491630"/>
              <a:ext cx="844294" cy="115212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800" b="1" dirty="0">
                  <a:solidFill>
                    <a:schemeClr val="bg1"/>
                  </a:solidFill>
                  <a:latin typeface="Aharoni" pitchFamily="2" charset="-79"/>
                  <a:cs typeface="Aharoni" pitchFamily="2" charset="-79"/>
                </a:rPr>
                <a:t>3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52853" y="1626936"/>
              <a:ext cx="864096" cy="817078"/>
            </a:xfrm>
            <a:prstGeom prst="rect">
              <a:avLst/>
            </a:prstGeom>
            <a:solidFill>
              <a:srgbClr val="00FFFF"/>
            </a:solidFill>
            <a:effectLst>
              <a:reflection blurRad="6350" stA="52000" endA="300" endPos="3500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lang="en-US" sz="4267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267" b="1" dirty="0">
                  <a:latin typeface="Times New Roman" pitchFamily="18" charset="0"/>
                  <a:cs typeface="Times New Roman" pitchFamily="18" charset="0"/>
                </a:rPr>
                <a:t> ?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27" y="1892830"/>
            <a:ext cx="7200800" cy="24962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418852" y="2372883"/>
            <a:ext cx="773157" cy="38404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33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Isosceles Triangle 10"/>
          <p:cNvSpPr/>
          <p:nvPr/>
        </p:nvSpPr>
        <p:spPr>
          <a:xfrm rot="10800000">
            <a:off x="5418854" y="2756925"/>
            <a:ext cx="773157" cy="384043"/>
          </a:xfrm>
          <a:prstGeom prst="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6480043" y="2372885"/>
            <a:ext cx="773157" cy="3840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33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6480043" y="2756927"/>
            <a:ext cx="773157" cy="480051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34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42" name="图片 64541" descr="封面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9" y="4597"/>
            <a:ext cx="12123575" cy="68476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4545" name="图片 64544" descr="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8278" y="1605064"/>
            <a:ext cx="2233532" cy="74680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4546" name="图片 64545" descr="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128" y="1094936"/>
            <a:ext cx="11569787" cy="1152612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4547" name="图片 64546" descr="1-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79086" y="302171"/>
            <a:ext cx="2502383" cy="116502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4548" name="图片 64547" descr="1-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47" y="302171"/>
            <a:ext cx="1693532" cy="78817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4534" name="文本框 64533"/>
          <p:cNvSpPr txBox="1"/>
          <p:nvPr/>
        </p:nvSpPr>
        <p:spPr>
          <a:xfrm>
            <a:off x="2978811" y="4485118"/>
            <a:ext cx="7255276" cy="173400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1085938">
              <a:spcBef>
                <a:spcPct val="50000"/>
              </a:spcBef>
            </a:pPr>
            <a:r>
              <a:rPr lang="en-US" altLang="zh-CN" sz="4267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HẸN GẶP LẠI CÁC CON </a:t>
            </a:r>
          </a:p>
          <a:p>
            <a:pPr algn="ctr" defTabSz="1085938">
              <a:spcBef>
                <a:spcPct val="50000"/>
              </a:spcBef>
            </a:pPr>
            <a:r>
              <a:rPr lang="en-US" altLang="zh-CN" sz="4267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TRONG BÀI HỌC SAU</a:t>
            </a:r>
          </a:p>
        </p:txBody>
      </p:sp>
    </p:spTree>
    <p:extLst>
      <p:ext uri="{BB962C8B-B14F-4D97-AF65-F5344CB8AC3E}">
        <p14:creationId xmlns:p14="http://schemas.microsoft.com/office/powerpoint/2010/main" val="88555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1" dur="50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2021-11-07T15:48:16Z</dcterms:created>
  <dcterms:modified xsi:type="dcterms:W3CDTF">2021-11-07T15:50:08Z</dcterms:modified>
</cp:coreProperties>
</file>