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57" r:id="rId4"/>
    <p:sldId id="263" r:id="rId5"/>
    <p:sldId id="264" r:id="rId6"/>
    <p:sldId id="265" r:id="rId7"/>
    <p:sldId id="266" r:id="rId8"/>
    <p:sldId id="256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18048" y="1022949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Minh </a:t>
            </a: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249" y="1318694"/>
            <a:ext cx="804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TH THANH AM</a:t>
            </a:r>
          </a:p>
        </p:txBody>
      </p:sp>
    </p:spTree>
    <p:extLst>
      <p:ext uri="{BB962C8B-B14F-4D97-AF65-F5344CB8AC3E}">
        <p14:creationId xmlns:p14="http://schemas.microsoft.com/office/powerpoint/2010/main" val="153869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112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admin</cp:lastModifiedBy>
  <cp:revision>9</cp:revision>
  <dcterms:created xsi:type="dcterms:W3CDTF">2020-08-17T04:02:08Z</dcterms:created>
  <dcterms:modified xsi:type="dcterms:W3CDTF">2021-11-06T14:56:07Z</dcterms:modified>
</cp:coreProperties>
</file>