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6" r:id="rId4"/>
    <p:sldId id="257" r:id="rId5"/>
    <p:sldId id="258" r:id="rId6"/>
    <p:sldId id="265" r:id="rId7"/>
    <p:sldId id="259" r:id="rId8"/>
    <p:sldId id="262" r:id="rId9"/>
    <p:sldId id="263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6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C5BA-E954-4DB8-8DAD-D425E109B53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8820-A067-4411-80D3-3BF9B1F4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967" y="541174"/>
            <a:ext cx="9144000" cy="1867775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KHỞI ĐỘNG</a:t>
            </a:r>
            <a:endParaRPr lang="en-US" sz="9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60768" y="1030108"/>
            <a:ext cx="11783995" cy="2209586"/>
            <a:chOff x="368844" y="1726163"/>
            <a:chExt cx="11457422" cy="2015412"/>
          </a:xfrm>
        </p:grpSpPr>
        <p:sp>
          <p:nvSpPr>
            <p:cNvPr id="6" name="Rounded Rectangle 5"/>
            <p:cNvSpPr/>
            <p:nvPr/>
          </p:nvSpPr>
          <p:spPr>
            <a:xfrm>
              <a:off x="368844" y="1726163"/>
              <a:ext cx="11457422" cy="201541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0940" y="1884783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1 + 0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53140" y="1884783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4 + 3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15341" y="1894110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2 + 1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79568" y="1894110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2 + 4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843795" y="1884783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7 + 3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90940" y="2836504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6 + 2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953140" y="2836504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1 + 1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15340" y="2836504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2 + 2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79568" y="2864490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5 + 4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878007" y="2864490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3 + 2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41176" y="8067869"/>
            <a:ext cx="1614196" cy="7246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1 + 0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2878" y="3582955"/>
            <a:ext cx="11821885" cy="2374863"/>
            <a:chOff x="219863" y="4713494"/>
            <a:chExt cx="11821885" cy="2096290"/>
          </a:xfrm>
        </p:grpSpPr>
        <p:sp>
          <p:nvSpPr>
            <p:cNvPr id="7" name="Rounded Rectangle 6"/>
            <p:cNvSpPr/>
            <p:nvPr/>
          </p:nvSpPr>
          <p:spPr>
            <a:xfrm>
              <a:off x="219863" y="4713494"/>
              <a:ext cx="11821885" cy="209629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41176" y="4976326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8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903376" y="4924995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2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265576" y="4962317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6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27776" y="4999639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989976" y="5036961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5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41176" y="5912485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3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903376" y="5851052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7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265576" y="5851052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1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627776" y="5851052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4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989976" y="5851052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9</a:t>
              </a:r>
              <a:endParaRPr lang="en-US" sz="40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292082" y="41036"/>
            <a:ext cx="5327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TRÒ CHƠI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1727395"/>
            <a:ext cx="10515600" cy="182756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THANK YOU</a:t>
            </a:r>
            <a:endParaRPr lang="en-US" sz="8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90" y="1073021"/>
            <a:ext cx="9144000" cy="304343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BÀI 10 </a:t>
            </a:r>
            <a:br>
              <a:rPr lang="en-US" sz="9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</a:br>
            <a:r>
              <a:rPr lang="en-US" sz="9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LUYỆN TẬP</a:t>
            </a:r>
            <a:endParaRPr lang="en-US" sz="9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094" t="32964" r="55112" b="48977"/>
          <a:stretch/>
        </p:blipFill>
        <p:spPr bwMode="auto">
          <a:xfrm>
            <a:off x="290192" y="958689"/>
            <a:ext cx="11486051" cy="1976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7990" t="51255" r="54658" b="30686"/>
          <a:stretch/>
        </p:blipFill>
        <p:spPr bwMode="auto">
          <a:xfrm>
            <a:off x="342785" y="2879802"/>
            <a:ext cx="11647051" cy="2026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7783" t="69915" r="54865" b="12026"/>
          <a:stretch/>
        </p:blipFill>
        <p:spPr bwMode="auto">
          <a:xfrm>
            <a:off x="290193" y="4906598"/>
            <a:ext cx="11486051" cy="1922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595" y="139371"/>
            <a:ext cx="9027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BÀI 1: SỐ?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10006" y="2171983"/>
            <a:ext cx="928934" cy="5898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2237" y="2154494"/>
            <a:ext cx="804506" cy="6073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99717" y="1520130"/>
            <a:ext cx="939339" cy="6633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54115" y="4168832"/>
            <a:ext cx="840716" cy="5640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00848" y="4034163"/>
            <a:ext cx="872441" cy="6697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295313" y="3562672"/>
            <a:ext cx="843743" cy="606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54115" y="6139822"/>
            <a:ext cx="934022" cy="538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398" y="6110223"/>
            <a:ext cx="939339" cy="5646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115404" y="5533662"/>
            <a:ext cx="939339" cy="5646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007" y="1427704"/>
            <a:ext cx="11296996" cy="5178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9419" y="1634602"/>
            <a:ext cx="37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7 + 1 =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666" y="2825253"/>
            <a:ext cx="37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6 + 2 =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9417" y="4017119"/>
            <a:ext cx="37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5 + 3 =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899" y="1741648"/>
            <a:ext cx="37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 + 7 =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9418" y="5154927"/>
            <a:ext cx="37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4 + 4 =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5940" y="2807668"/>
            <a:ext cx="37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2 + 6 =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3898" y="3873688"/>
            <a:ext cx="37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3 + 5 =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3898" y="4999756"/>
            <a:ext cx="37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8 + 0 =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9986" y="1539672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16689" y="2732920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90365" y="1692072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2223" y="2694645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9986" y="3899086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90364" y="4909265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25939" y="3762311"/>
            <a:ext cx="698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9682" y="5103527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17520" y="454017"/>
            <a:ext cx="665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BÀI 2: TÍNH NHẨM</a:t>
            </a:r>
            <a:endParaRPr lang="en-US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13164" y="204595"/>
            <a:ext cx="7215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BÀI 3: SỐ?</a:t>
            </a:r>
            <a:endParaRPr lang="en-US" sz="6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4567" t="73495" r="55117" b="16160"/>
          <a:stretch/>
        </p:blipFill>
        <p:spPr bwMode="auto">
          <a:xfrm>
            <a:off x="738114" y="1304233"/>
            <a:ext cx="8909739" cy="4891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42488" y="4793164"/>
            <a:ext cx="839755" cy="1017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  <a:endParaRPr lang="en-US" sz="7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27610" y="4794549"/>
            <a:ext cx="839755" cy="1017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  <a:endParaRPr lang="en-US" sz="7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8866" y="4794549"/>
            <a:ext cx="839755" cy="1017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  <a:endParaRPr lang="en-US" sz="7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23988" y="4805435"/>
            <a:ext cx="839755" cy="1017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  <a:endParaRPr lang="en-US" sz="7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5" y="868978"/>
            <a:ext cx="11356909" cy="2312761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CHÚNG TA CHÙNG THƯ GIÃN CHÚT NHÉ!</a:t>
            </a:r>
            <a:endParaRPr lang="en-US" sz="8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9002" t="24867" r="4290" b="57095"/>
          <a:stretch/>
        </p:blipFill>
        <p:spPr bwMode="auto">
          <a:xfrm>
            <a:off x="0" y="-1"/>
            <a:ext cx="9881118" cy="3097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60561" t="43301" r="4026" b="43058"/>
          <a:stretch/>
        </p:blipFill>
        <p:spPr bwMode="auto">
          <a:xfrm>
            <a:off x="0" y="3387013"/>
            <a:ext cx="10114384" cy="3470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33861" y="121298"/>
            <a:ext cx="254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SỐ?</a:t>
            </a:r>
            <a:endParaRPr lang="en-US" sz="7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8833" y="1321627"/>
            <a:ext cx="690465" cy="10203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72874" y="1321627"/>
            <a:ext cx="690465" cy="10203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6915" y="1321627"/>
            <a:ext cx="690465" cy="10203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32849" y="4758403"/>
            <a:ext cx="690465" cy="115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44408" y="4758402"/>
            <a:ext cx="690465" cy="115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99983" y="4758401"/>
            <a:ext cx="690465" cy="115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89853"/>
            <a:ext cx="10515600" cy="10916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</a:br>
            <a:r>
              <a:rPr lang="en-US" sz="67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CẶP TẤM THẺ ANH EM</a:t>
            </a:r>
            <a:endParaRPr lang="en-US" sz="67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8693" y="1726163"/>
            <a:ext cx="475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TRÒ CHƠI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5" y="113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LUẬT CHƠI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02" y="1352939"/>
            <a:ext cx="10515600" cy="48240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theo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nhóm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UTM Avo" panose="02040603050506020204" pitchFamily="18" charset="0"/>
              </a:rPr>
              <a:t>Úp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tấm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phép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cộng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thành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nhóm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theo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tự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bất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kì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UTM Avo" panose="02040603050506020204" pitchFamily="18" charset="0"/>
              </a:rPr>
              <a:t>Úp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tấm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số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đây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thành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nhóm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theo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tự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bất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kì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UTM Avo" panose="02040603050506020204" pitchFamily="18" charset="0"/>
              </a:rPr>
              <a:t>Khi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lượt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lấy</a:t>
            </a:r>
            <a:r>
              <a:rPr lang="en-US" sz="2000" dirty="0" smtClean="0">
                <a:latin typeface="UTM Avo" panose="02040603050506020204" pitchFamily="18" charset="0"/>
              </a:rPr>
              <a:t> ở </a:t>
            </a:r>
            <a:r>
              <a:rPr lang="en-US" sz="2000" dirty="0" err="1" smtClean="0">
                <a:latin typeface="UTM Avo" panose="02040603050506020204" pitchFamily="18" charset="0"/>
              </a:rPr>
              <a:t>mỗi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nhóm</a:t>
            </a:r>
            <a:r>
              <a:rPr lang="en-US" sz="2000" dirty="0" smtClean="0">
                <a:latin typeface="UTM Avo" panose="02040603050506020204" pitchFamily="18" charset="0"/>
              </a:rPr>
              <a:t> 1 </a:t>
            </a:r>
            <a:r>
              <a:rPr lang="en-US" sz="2000" dirty="0" err="1" smtClean="0">
                <a:latin typeface="UTM Avo" panose="02040603050506020204" pitchFamily="18" charset="0"/>
              </a:rPr>
              <a:t>tấm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thẻ</a:t>
            </a:r>
            <a:r>
              <a:rPr lang="en-US" sz="2000" dirty="0" smtClean="0">
                <a:latin typeface="UTM Avo" panose="020406030505060202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>
                <a:latin typeface="UTM Avo" panose="02040603050506020204" pitchFamily="18" charset="0"/>
              </a:rPr>
              <a:t>Nếu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cặp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tấm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anh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( </a:t>
            </a:r>
            <a:r>
              <a:rPr lang="en-US" sz="2000" dirty="0" err="1" smtClean="0">
                <a:latin typeface="UTM Avo" panose="02040603050506020204" pitchFamily="18" charset="0"/>
              </a:rPr>
              <a:t>cặp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tấm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ghi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phép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tính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quả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phép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tính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ví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dụ</a:t>
            </a:r>
            <a:r>
              <a:rPr lang="en-US" sz="2000" dirty="0" smtClean="0">
                <a:latin typeface="UTM Avo" panose="02040603050506020204" pitchFamily="18" charset="0"/>
              </a:rPr>
              <a:t>                       </a:t>
            </a:r>
            <a:r>
              <a:rPr lang="en-US" sz="2000" dirty="0" err="1" smtClean="0"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latin typeface="UTM Avo" panose="02040603050506020204" pitchFamily="18" charset="0"/>
              </a:rPr>
              <a:t>                      ) </a:t>
            </a:r>
            <a:r>
              <a:rPr lang="en-US" sz="2000" dirty="0" err="1" smtClean="0">
                <a:latin typeface="UTM Avo" panose="02040603050506020204" pitchFamily="18" charset="0"/>
              </a:rPr>
              <a:t>thì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được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giữ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lấy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nếu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thì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lại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UTM Avo" panose="02040603050506020204" pitchFamily="18" charset="0"/>
              </a:rPr>
              <a:t>Trò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lấy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được</a:t>
            </a:r>
            <a:r>
              <a:rPr lang="en-US" sz="2000" dirty="0" smtClean="0">
                <a:latin typeface="UTM Avo" panose="02040603050506020204" pitchFamily="18" charset="0"/>
              </a:rPr>
              <a:t> 2 </a:t>
            </a:r>
            <a:r>
              <a:rPr lang="en-US" sz="2000" dirty="0" err="1" smtClean="0">
                <a:latin typeface="UTM Avo" panose="02040603050506020204" pitchFamily="18" charset="0"/>
              </a:rPr>
              <a:t>cặp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tấm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anh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 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0725" y="4175451"/>
            <a:ext cx="1296956" cy="550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1 + 0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77950" y="4175451"/>
            <a:ext cx="1296956" cy="550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1 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249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UTM Avo</vt:lpstr>
      <vt:lpstr>Office Theme</vt:lpstr>
      <vt:lpstr>KHỞI ĐỘNG</vt:lpstr>
      <vt:lpstr>BÀI 10  LUYỆN TẬP</vt:lpstr>
      <vt:lpstr>PowerPoint Presentation</vt:lpstr>
      <vt:lpstr>PowerPoint Presentation</vt:lpstr>
      <vt:lpstr>PowerPoint Presentation</vt:lpstr>
      <vt:lpstr>CHÚNG TA CHÙNG THƯ GIÃN CHÚT NHÉ!</vt:lpstr>
      <vt:lpstr>PowerPoint Presentation</vt:lpstr>
      <vt:lpstr> CẶP TẤM THẺ ANH EM</vt:lpstr>
      <vt:lpstr>LUẬT CHƠI</vt:lpstr>
      <vt:lpstr>PowerPoint Presentation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2020-08-11T07:04:15Z</dcterms:created>
  <dcterms:modified xsi:type="dcterms:W3CDTF">2020-08-11T09:14:15Z</dcterms:modified>
</cp:coreProperties>
</file>