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2" r:id="rId6"/>
    <p:sldId id="265" r:id="rId7"/>
    <p:sldId id="260" r:id="rId8"/>
    <p:sldId id="261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448"/>
    <a:srgbClr val="F5844A"/>
    <a:srgbClr val="DCAF30"/>
    <a:srgbClr val="F9B754"/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 varScale="1">
        <p:scale>
          <a:sx n="90" d="100"/>
          <a:sy n="90" d="100"/>
        </p:scale>
        <p:origin x="726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microsoft.com/office/2007/relationships/hdphoto" Target="../media/hdphoto1.wdp"/><Relationship Id="rId21" Type="http://schemas.openxmlformats.org/officeDocument/2006/relationships/slide" Target="slide3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6.png"/><Relationship Id="rId24" Type="http://schemas.openxmlformats.org/officeDocument/2006/relationships/slide" Target="slide2.xml"/><Relationship Id="rId5" Type="http://schemas.microsoft.com/office/2007/relationships/hdphoto" Target="../media/hdphoto2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14.wdp"/><Relationship Id="rId3" Type="http://schemas.microsoft.com/office/2007/relationships/hdphoto" Target="../media/hdphoto1.wdp"/><Relationship Id="rId21" Type="http://schemas.microsoft.com/office/2007/relationships/hdphoto" Target="../media/hdphoto12.wdp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20.png"/><Relationship Id="rId2" Type="http://schemas.openxmlformats.org/officeDocument/2006/relationships/image" Target="../media/image1.jpeg"/><Relationship Id="rId16" Type="http://schemas.openxmlformats.org/officeDocument/2006/relationships/image" Target="../media/image10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6.png"/><Relationship Id="rId24" Type="http://schemas.microsoft.com/office/2007/relationships/hdphoto" Target="../media/hdphoto13.wdp"/><Relationship Id="rId5" Type="http://schemas.microsoft.com/office/2007/relationships/hdphoto" Target="../media/hdphoto11.wdp"/><Relationship Id="rId15" Type="http://schemas.openxmlformats.org/officeDocument/2006/relationships/image" Target="../media/image3.png"/><Relationship Id="rId23" Type="http://schemas.openxmlformats.org/officeDocument/2006/relationships/image" Target="../media/image19.png"/><Relationship Id="rId10" Type="http://schemas.openxmlformats.org/officeDocument/2006/relationships/image" Target="../media/image17.png"/><Relationship Id="rId19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slide" Target="slide1.xml"/><Relationship Id="rId27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4.xml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slide" Target="slide8.xml"/><Relationship Id="rId7" Type="http://schemas.openxmlformats.org/officeDocument/2006/relationships/slide" Target="slide9.xml"/><Relationship Id="rId12" Type="http://schemas.microsoft.com/office/2007/relationships/hdphoto" Target="../media/hdphoto3.wdp"/><Relationship Id="rId17" Type="http://schemas.openxmlformats.org/officeDocument/2006/relationships/slide" Target="slide5.xml"/><Relationship Id="rId2" Type="http://schemas.openxmlformats.org/officeDocument/2006/relationships/image" Target="../media/image22.jpeg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23" Type="http://schemas.microsoft.com/office/2007/relationships/hdphoto" Target="../media/hdphoto14.wdp"/><Relationship Id="rId10" Type="http://schemas.openxmlformats.org/officeDocument/2006/relationships/image" Target="../media/image3.png"/><Relationship Id="rId19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slide" Target="slide7.xml"/><Relationship Id="rId14" Type="http://schemas.openxmlformats.org/officeDocument/2006/relationships/image" Target="../media/image5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18.wdp"/><Relationship Id="rId5" Type="http://schemas.openxmlformats.org/officeDocument/2006/relationships/slide" Target="slide3.xml"/><Relationship Id="rId10" Type="http://schemas.openxmlformats.org/officeDocument/2006/relationships/image" Target="../media/image31.png"/><Relationship Id="rId4" Type="http://schemas.microsoft.com/office/2007/relationships/hdphoto" Target="../media/hdphoto16.wdp"/><Relationship Id="rId9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20.wdp"/><Relationship Id="rId5" Type="http://schemas.openxmlformats.org/officeDocument/2006/relationships/slide" Target="slide3.xml"/><Relationship Id="rId10" Type="http://schemas.openxmlformats.org/officeDocument/2006/relationships/image" Target="../media/image33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microsoft.com/office/2007/relationships/hdphoto" Target="../media/hdphoto1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21.wdp"/><Relationship Id="rId5" Type="http://schemas.openxmlformats.org/officeDocument/2006/relationships/slide" Target="slide3.xml"/><Relationship Id="rId10" Type="http://schemas.openxmlformats.org/officeDocument/2006/relationships/image" Target="../media/image35.png"/><Relationship Id="rId4" Type="http://schemas.microsoft.com/office/2007/relationships/hdphoto" Target="../media/hdphoto16.wdp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190750"/>
            <a:ext cx="8683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196215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1885950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1657350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3757355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17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6" y="3333750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choi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96" y="4400550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Huong dan 3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055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679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875" y="69157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788545"/>
            <a:ext cx="747275" cy="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2596737"/>
            <a:ext cx="1088118" cy="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2368719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395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8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8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611455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3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7" y="363200"/>
            <a:ext cx="555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chú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cún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đã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bị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bắt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cóc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và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bị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nhốt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trong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những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chiếc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chuồng</a:t>
            </a:r>
            <a:r>
              <a:rPr lang="en-US" sz="2200" b="1" dirty="0">
                <a:solidFill>
                  <a:srgbClr val="FFFFFF"/>
                </a:solidFill>
              </a:rPr>
              <a:t>. </a:t>
            </a:r>
            <a:r>
              <a:rPr lang="en-US" sz="2200" b="1" dirty="0" err="1">
                <a:solidFill>
                  <a:srgbClr val="FFFFFF"/>
                </a:solidFill>
              </a:rPr>
              <a:t>Trong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lúc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kẻ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xấu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đang</a:t>
            </a:r>
            <a:r>
              <a:rPr lang="en-US" sz="2200" b="1" dirty="0">
                <a:solidFill>
                  <a:srgbClr val="FFFFFF"/>
                </a:solidFill>
              </a:rPr>
              <a:t> say </a:t>
            </a:r>
            <a:r>
              <a:rPr lang="en-US" sz="2200" b="1" dirty="0" err="1">
                <a:solidFill>
                  <a:srgbClr val="FFFFFF"/>
                </a:solidFill>
              </a:rPr>
              <a:t>ngủ</a:t>
            </a:r>
            <a:r>
              <a:rPr lang="en-US" sz="2200" b="1" dirty="0">
                <a:solidFill>
                  <a:srgbClr val="FFFFFF"/>
                </a:solidFill>
              </a:rPr>
              <a:t>, </a:t>
            </a:r>
            <a:r>
              <a:rPr lang="en-US" sz="2200" b="1" dirty="0" err="1">
                <a:solidFill>
                  <a:srgbClr val="FFFFFF"/>
                </a:solidFill>
              </a:rPr>
              <a:t>hãy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cố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gắng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trả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lời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đúng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>
                <a:solidFill>
                  <a:srgbClr val="FFFFFF"/>
                </a:solidFill>
              </a:rPr>
              <a:t> câu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hỏi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và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giúp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chú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cún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trốn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thoát</a:t>
            </a:r>
            <a:r>
              <a:rPr lang="en-US" sz="220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5" name="Picture 3" descr="C:\Users\ADMIN\Desktop\Tai nguyen thiet ke tro choi\Bảng gỗ\1a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8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5235" y="471793"/>
            <a:ext cx="754565" cy="7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769" y="4004157"/>
            <a:ext cx="1587231" cy="10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10" y="3714750"/>
            <a:ext cx="1590190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227288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27288"/>
            <a:ext cx="1223963" cy="10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59" y="8037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2281" y="1402486"/>
            <a:ext cx="769557" cy="8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46" y="1228140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9" y="1482494"/>
            <a:ext cx="893762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46" y="1383436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hlinkClick r:id="rId13" action="ppaction://hlinksldjump"/>
          </p:cNvPr>
          <p:cNvSpPr/>
          <p:nvPr/>
        </p:nvSpPr>
        <p:spPr>
          <a:xfrm>
            <a:off x="2743200" y="285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Oval 21">
            <a:hlinkClick r:id="rId17" action="ppaction://hlinksldjump"/>
          </p:cNvPr>
          <p:cNvSpPr/>
          <p:nvPr/>
        </p:nvSpPr>
        <p:spPr>
          <a:xfrm>
            <a:off x="5334000" y="3619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>
            <a:hlinkClick r:id="rId9" action="ppaction://hlinksldjump"/>
          </p:cNvPr>
          <p:cNvSpPr/>
          <p:nvPr/>
        </p:nvSpPr>
        <p:spPr>
          <a:xfrm>
            <a:off x="3352800" y="13525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Oval 26">
            <a:hlinkClick r:id="rId21" action="ppaction://hlinksldjump"/>
          </p:cNvPr>
          <p:cNvSpPr/>
          <p:nvPr/>
        </p:nvSpPr>
        <p:spPr>
          <a:xfrm>
            <a:off x="5334000" y="12595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Oval 27">
            <a:hlinkClick r:id="rId7" action="ppaction://hlinksldjump"/>
          </p:cNvPr>
          <p:cNvSpPr/>
          <p:nvPr/>
        </p:nvSpPr>
        <p:spPr>
          <a:xfrm>
            <a:off x="2133600" y="36979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7" y="0"/>
            <a:ext cx="9792586" cy="5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91" y="4519548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2430F-5221-408D-9C6E-9EB9007FF8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33" b="45666" l="2333" r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66" r="76667" b="51667"/>
          <a:stretch/>
        </p:blipFill>
        <p:spPr>
          <a:xfrm>
            <a:off x="-37214" y="-88829"/>
            <a:ext cx="1066800" cy="121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2FC2D6-263A-4BEC-8481-DC7CF45A1C62}"/>
              </a:ext>
            </a:extLst>
          </p:cNvPr>
          <p:cNvSpPr txBox="1"/>
          <p:nvPr/>
        </p:nvSpPr>
        <p:spPr>
          <a:xfrm>
            <a:off x="324060" y="481576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2ECC0-C904-49E3-A53D-56883C8C435C}"/>
              </a:ext>
            </a:extLst>
          </p:cNvPr>
          <p:cNvSpPr txBox="1"/>
          <p:nvPr/>
        </p:nvSpPr>
        <p:spPr>
          <a:xfrm>
            <a:off x="894907" y="152417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329E55-CA5F-49B0-9050-B76FB8647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2490"/>
              </p:ext>
            </p:extLst>
          </p:nvPr>
        </p:nvGraphicFramePr>
        <p:xfrm>
          <a:off x="1219200" y="1272215"/>
          <a:ext cx="7620000" cy="257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196986622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51622972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72564043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94642821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61642621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788330571"/>
                    </a:ext>
                  </a:extLst>
                </a:gridCol>
              </a:tblGrid>
              <a:tr h="859473">
                <a:tc rowSpan="2">
                  <a:txBody>
                    <a:bodyPr/>
                    <a:lstStyle/>
                    <a:p>
                      <a:pPr lvl="1" algn="l"/>
                      <a:endParaRPr lang="en-US" sz="32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  <a:p>
                      <a:pPr lvl="1" algn="l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+</a:t>
                      </a:r>
                    </a:p>
                    <a:p>
                      <a:pPr lvl="1" algn="ctr"/>
                      <a:endParaRPr lang="en-US" sz="32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94436"/>
                  </a:ext>
                </a:extLst>
              </a:tr>
              <a:tr h="859473">
                <a:tc vMerge="1"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901897"/>
                  </a:ext>
                </a:extLst>
              </a:tr>
              <a:tr h="859473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859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8CCC52-F116-44CF-9F13-C3BB2F199758}"/>
              </a:ext>
            </a:extLst>
          </p:cNvPr>
          <p:cNvSpPr txBox="1"/>
          <p:nvPr/>
        </p:nvSpPr>
        <p:spPr>
          <a:xfrm>
            <a:off x="4038600" y="303450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40E95-AF3B-49B0-AF1C-841AA89A7C96}"/>
              </a:ext>
            </a:extLst>
          </p:cNvPr>
          <p:cNvSpPr txBox="1"/>
          <p:nvPr/>
        </p:nvSpPr>
        <p:spPr>
          <a:xfrm>
            <a:off x="5257800" y="303450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4D186-0746-4273-A2BE-1B6E5881F5A4}"/>
              </a:ext>
            </a:extLst>
          </p:cNvPr>
          <p:cNvSpPr txBox="1"/>
          <p:nvPr/>
        </p:nvSpPr>
        <p:spPr>
          <a:xfrm>
            <a:off x="6553200" y="3034499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A1A4E-093F-48FD-B04F-CFD936E48590}"/>
              </a:ext>
            </a:extLst>
          </p:cNvPr>
          <p:cNvSpPr txBox="1"/>
          <p:nvPr/>
        </p:nvSpPr>
        <p:spPr>
          <a:xfrm>
            <a:off x="7835605" y="3036714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4D046E-1FCD-43E9-8DA3-A570CC3D17D4}"/>
              </a:ext>
            </a:extLst>
          </p:cNvPr>
          <p:cNvSpPr txBox="1"/>
          <p:nvPr/>
        </p:nvSpPr>
        <p:spPr>
          <a:xfrm>
            <a:off x="2749698" y="3036714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34"/>
            <a:ext cx="9772797" cy="51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2D242-4B16-43EE-9DFF-86C701B118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467" b="73800" l="2467" r="22467">
                        <a14:foregroundMark x1="13733" y1="54000" x2="12333" y2="50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333" r="75000" b="23334"/>
          <a:stretch/>
        </p:blipFill>
        <p:spPr>
          <a:xfrm>
            <a:off x="-14177" y="-21199"/>
            <a:ext cx="990600" cy="1122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D8B386-79A3-43D2-AEBC-D06908F1451C}"/>
              </a:ext>
            </a:extLst>
          </p:cNvPr>
          <p:cNvSpPr txBox="1"/>
          <p:nvPr/>
        </p:nvSpPr>
        <p:spPr>
          <a:xfrm>
            <a:off x="262153" y="46297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8A7FC-6E25-4918-9BF6-BD15E23EFE6F}"/>
              </a:ext>
            </a:extLst>
          </p:cNvPr>
          <p:cNvSpPr txBox="1"/>
          <p:nvPr/>
        </p:nvSpPr>
        <p:spPr>
          <a:xfrm>
            <a:off x="838200" y="170587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E750A-05E2-4213-B447-8D94A45B0A37}"/>
              </a:ext>
            </a:extLst>
          </p:cNvPr>
          <p:cNvSpPr txBox="1"/>
          <p:nvPr/>
        </p:nvSpPr>
        <p:spPr>
          <a:xfrm>
            <a:off x="829614" y="764627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nhẩm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F646D-EC5D-4D96-8146-FCA43F9B54B1}"/>
              </a:ext>
            </a:extLst>
          </p:cNvPr>
          <p:cNvSpPr txBox="1"/>
          <p:nvPr/>
        </p:nvSpPr>
        <p:spPr>
          <a:xfrm>
            <a:off x="700093" y="1657350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2 + 7 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B43BA-E1D2-47E5-A58E-8FC7EF63C05A}"/>
              </a:ext>
            </a:extLst>
          </p:cNvPr>
          <p:cNvSpPr txBox="1"/>
          <p:nvPr/>
        </p:nvSpPr>
        <p:spPr>
          <a:xfrm>
            <a:off x="671950" y="2656683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1 + 8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F86BE-CAD7-44CB-B059-44035F80D349}"/>
              </a:ext>
            </a:extLst>
          </p:cNvPr>
          <p:cNvSpPr txBox="1"/>
          <p:nvPr/>
        </p:nvSpPr>
        <p:spPr>
          <a:xfrm>
            <a:off x="3609543" y="1657350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2 + 8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26BE6-2D33-48E9-B230-351B7D406C94}"/>
              </a:ext>
            </a:extLst>
          </p:cNvPr>
          <p:cNvSpPr txBox="1"/>
          <p:nvPr/>
        </p:nvSpPr>
        <p:spPr>
          <a:xfrm>
            <a:off x="3581400" y="2656683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3 + 7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DCC6F7-D2B5-40DE-B574-092FAED2ABCB}"/>
              </a:ext>
            </a:extLst>
          </p:cNvPr>
          <p:cNvSpPr txBox="1"/>
          <p:nvPr/>
        </p:nvSpPr>
        <p:spPr>
          <a:xfrm>
            <a:off x="6673975" y="1657350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3 + 5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7D1BCE-8D2B-4AC4-82AB-E22AC894B0F5}"/>
              </a:ext>
            </a:extLst>
          </p:cNvPr>
          <p:cNvSpPr txBox="1"/>
          <p:nvPr/>
        </p:nvSpPr>
        <p:spPr>
          <a:xfrm>
            <a:off x="6645832" y="2656683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1 + 7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8EC080-E32C-4646-9218-4D3A88BCCC35}"/>
              </a:ext>
            </a:extLst>
          </p:cNvPr>
          <p:cNvSpPr txBox="1"/>
          <p:nvPr/>
        </p:nvSpPr>
        <p:spPr>
          <a:xfrm>
            <a:off x="2277857" y="165735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1A06E-6687-45ED-AE6E-BC4FCCF76FC4}"/>
              </a:ext>
            </a:extLst>
          </p:cNvPr>
          <p:cNvSpPr txBox="1"/>
          <p:nvPr/>
        </p:nvSpPr>
        <p:spPr>
          <a:xfrm>
            <a:off x="2249714" y="2656683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7E5FB-EC94-4430-9764-4C9EF8CA853B}"/>
              </a:ext>
            </a:extLst>
          </p:cNvPr>
          <p:cNvSpPr txBox="1"/>
          <p:nvPr/>
        </p:nvSpPr>
        <p:spPr>
          <a:xfrm>
            <a:off x="5140005" y="165735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32D24-8245-4D44-A2BB-C999D5DD5D21}"/>
              </a:ext>
            </a:extLst>
          </p:cNvPr>
          <p:cNvSpPr txBox="1"/>
          <p:nvPr/>
        </p:nvSpPr>
        <p:spPr>
          <a:xfrm>
            <a:off x="5111862" y="265668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0B5563-CB82-47AF-9524-6380F36355CE}"/>
              </a:ext>
            </a:extLst>
          </p:cNvPr>
          <p:cNvSpPr txBox="1"/>
          <p:nvPr/>
        </p:nvSpPr>
        <p:spPr>
          <a:xfrm>
            <a:off x="8148587" y="164524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E4302-4A38-41BC-92E9-4DA55EA22511}"/>
              </a:ext>
            </a:extLst>
          </p:cNvPr>
          <p:cNvSpPr txBox="1"/>
          <p:nvPr/>
        </p:nvSpPr>
        <p:spPr>
          <a:xfrm>
            <a:off x="8120444" y="264457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34"/>
            <a:ext cx="9772797" cy="51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2D242-4B16-43EE-9DFF-86C701B118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467" b="73800" l="2467" r="22467">
                        <a14:foregroundMark x1="13733" y1="54000" x2="12333" y2="50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333" r="75000" b="23334"/>
          <a:stretch/>
        </p:blipFill>
        <p:spPr>
          <a:xfrm>
            <a:off x="-14177" y="-21199"/>
            <a:ext cx="990600" cy="1122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D8B386-79A3-43D2-AEBC-D06908F1451C}"/>
              </a:ext>
            </a:extLst>
          </p:cNvPr>
          <p:cNvSpPr txBox="1"/>
          <p:nvPr/>
        </p:nvSpPr>
        <p:spPr>
          <a:xfrm>
            <a:off x="262153" y="462975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8A7FC-6E25-4918-9BF6-BD15E23EFE6F}"/>
              </a:ext>
            </a:extLst>
          </p:cNvPr>
          <p:cNvSpPr txBox="1"/>
          <p:nvPr/>
        </p:nvSpPr>
        <p:spPr>
          <a:xfrm>
            <a:off x="838200" y="170587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E750A-05E2-4213-B447-8D94A45B0A37}"/>
              </a:ext>
            </a:extLst>
          </p:cNvPr>
          <p:cNvSpPr txBox="1"/>
          <p:nvPr/>
        </p:nvSpPr>
        <p:spPr>
          <a:xfrm>
            <a:off x="829614" y="764627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F646D-EC5D-4D96-8146-FCA43F9B54B1}"/>
              </a:ext>
            </a:extLst>
          </p:cNvPr>
          <p:cNvSpPr txBox="1"/>
          <p:nvPr/>
        </p:nvSpPr>
        <p:spPr>
          <a:xfrm>
            <a:off x="1704543" y="1845754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2 +    =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AB43BA-E1D2-47E5-A58E-8FC7EF63C05A}"/>
              </a:ext>
            </a:extLst>
          </p:cNvPr>
          <p:cNvSpPr txBox="1"/>
          <p:nvPr/>
        </p:nvSpPr>
        <p:spPr>
          <a:xfrm>
            <a:off x="1676400" y="2845087"/>
            <a:ext cx="1944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  + 3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F86BE-CAD7-44CB-B059-44035F80D349}"/>
              </a:ext>
            </a:extLst>
          </p:cNvPr>
          <p:cNvSpPr txBox="1"/>
          <p:nvPr/>
        </p:nvSpPr>
        <p:spPr>
          <a:xfrm>
            <a:off x="5229121" y="1845754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    + 4 =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26BE6-2D33-48E9-B230-351B7D406C94}"/>
              </a:ext>
            </a:extLst>
          </p:cNvPr>
          <p:cNvSpPr txBox="1"/>
          <p:nvPr/>
        </p:nvSpPr>
        <p:spPr>
          <a:xfrm>
            <a:off x="5200978" y="2845087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3 +      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8EC080-E32C-4646-9218-4D3A88BCCC35}"/>
              </a:ext>
            </a:extLst>
          </p:cNvPr>
          <p:cNvSpPr txBox="1"/>
          <p:nvPr/>
        </p:nvSpPr>
        <p:spPr>
          <a:xfrm>
            <a:off x="1676631" y="285435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E1A06E-6687-45ED-AE6E-BC4FCCF76FC4}"/>
              </a:ext>
            </a:extLst>
          </p:cNvPr>
          <p:cNvSpPr txBox="1"/>
          <p:nvPr/>
        </p:nvSpPr>
        <p:spPr>
          <a:xfrm>
            <a:off x="2429811" y="1845754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7E5FB-EC94-4430-9764-4C9EF8CA853B}"/>
              </a:ext>
            </a:extLst>
          </p:cNvPr>
          <p:cNvSpPr txBox="1"/>
          <p:nvPr/>
        </p:nvSpPr>
        <p:spPr>
          <a:xfrm>
            <a:off x="6085836" y="2854351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632D24-8245-4D44-A2BB-C999D5DD5D21}"/>
              </a:ext>
            </a:extLst>
          </p:cNvPr>
          <p:cNvSpPr txBox="1"/>
          <p:nvPr/>
        </p:nvSpPr>
        <p:spPr>
          <a:xfrm>
            <a:off x="5281484" y="1887412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0B5563-CB82-47AF-9524-6380F36355CE}"/>
              </a:ext>
            </a:extLst>
          </p:cNvPr>
          <p:cNvSpPr txBox="1"/>
          <p:nvPr/>
        </p:nvSpPr>
        <p:spPr>
          <a:xfrm>
            <a:off x="1676400" y="283582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DE4302-4A38-41BC-92E9-4DA55EA22511}"/>
              </a:ext>
            </a:extLst>
          </p:cNvPr>
          <p:cNvSpPr txBox="1"/>
          <p:nvPr/>
        </p:nvSpPr>
        <p:spPr>
          <a:xfrm>
            <a:off x="2457954" y="1855019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8DA201-03BF-4F3D-AD36-FD2B43FF389E}"/>
              </a:ext>
            </a:extLst>
          </p:cNvPr>
          <p:cNvSpPr txBox="1"/>
          <p:nvPr/>
        </p:nvSpPr>
        <p:spPr>
          <a:xfrm>
            <a:off x="6077136" y="2845087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3B9BE8-52AB-4586-835C-9949777BA4E8}"/>
              </a:ext>
            </a:extLst>
          </p:cNvPr>
          <p:cNvSpPr txBox="1"/>
          <p:nvPr/>
        </p:nvSpPr>
        <p:spPr>
          <a:xfrm>
            <a:off x="5263855" y="1878148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451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8" grpId="0"/>
      <p:bldP spid="2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19"/>
            <a:ext cx="9906000" cy="52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46" y="4508289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4F89B-7205-497A-B647-EB88F3808382}"/>
              </a:ext>
            </a:extLst>
          </p:cNvPr>
          <p:cNvSpPr txBox="1"/>
          <p:nvPr/>
        </p:nvSpPr>
        <p:spPr>
          <a:xfrm>
            <a:off x="838200" y="170587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FFC2E-7356-4610-89F4-0F5A74F74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23" b="89922" l="10000" r="90000">
                        <a14:foregroundMark x1="53023" y1="11555" x2="53837" y2="9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1967" y="719300"/>
            <a:ext cx="903433" cy="1209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27E450-F92F-47D2-862D-D3360E5A9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23" b="89922" l="10000" r="90000">
                        <a14:foregroundMark x1="53023" y1="11555" x2="53837" y2="9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586" y="719299"/>
            <a:ext cx="903433" cy="12091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A88192-398C-4F38-9930-C31269A4F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23" b="89922" l="10000" r="90000">
                        <a14:foregroundMark x1="53023" y1="11555" x2="53837" y2="9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511" y="698101"/>
            <a:ext cx="903433" cy="12091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DFCE98-6B6C-4728-B623-CB9CD0A9A0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23" b="89922" l="10000" r="90000">
                        <a14:foregroundMark x1="53023" y1="11555" x2="53837" y2="9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0517" y="759349"/>
            <a:ext cx="903433" cy="1209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0E02-2B54-4086-9ACF-DD2DFC25B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23" b="89922" l="10000" r="90000">
                        <a14:foregroundMark x1="53023" y1="11555" x2="53837" y2="9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9819" y="779141"/>
            <a:ext cx="903433" cy="12091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23FC3A-1339-4DED-BB6B-5606C870C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23" b="89922" l="10000" r="90000">
                        <a14:foregroundMark x1="53023" y1="11555" x2="53837" y2="9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5363" y="757942"/>
            <a:ext cx="903433" cy="1209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2BA5B-F6CF-4868-9784-585A03FAD4EE}"/>
              </a:ext>
            </a:extLst>
          </p:cNvPr>
          <p:cNvSpPr txBox="1"/>
          <p:nvPr/>
        </p:nvSpPr>
        <p:spPr>
          <a:xfrm>
            <a:off x="2914618" y="1109701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và</a:t>
            </a:r>
            <a:endParaRPr lang="en-US" sz="32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6D13E-AF09-427E-902D-117AD502839A}"/>
              </a:ext>
            </a:extLst>
          </p:cNvPr>
          <p:cNvSpPr txBox="1"/>
          <p:nvPr/>
        </p:nvSpPr>
        <p:spPr>
          <a:xfrm>
            <a:off x="4246728" y="1091317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và</a:t>
            </a:r>
            <a:endParaRPr lang="en-US" sz="32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12640A-CFD5-45B9-927F-2F4778DF56DC}"/>
              </a:ext>
            </a:extLst>
          </p:cNvPr>
          <p:cNvSpPr txBox="1"/>
          <p:nvPr/>
        </p:nvSpPr>
        <p:spPr>
          <a:xfrm>
            <a:off x="1064495" y="1986392"/>
            <a:ext cx="2523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3 + 1 + 2 = 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5E670C-A068-45B3-B652-E694534EEC4D}"/>
              </a:ext>
            </a:extLst>
          </p:cNvPr>
          <p:cNvSpPr/>
          <p:nvPr/>
        </p:nvSpPr>
        <p:spPr>
          <a:xfrm>
            <a:off x="5082363" y="2006877"/>
            <a:ext cx="3997229" cy="1677123"/>
          </a:xfrm>
          <a:prstGeom prst="roundRect">
            <a:avLst/>
          </a:prstGeom>
          <a:solidFill>
            <a:srgbClr val="DCAF30"/>
          </a:solidFill>
          <a:ln>
            <a:solidFill>
              <a:srgbClr val="DC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FB1457-DBF2-4B0B-87B3-33B8D71A79B0}"/>
              </a:ext>
            </a:extLst>
          </p:cNvPr>
          <p:cNvSpPr txBox="1"/>
          <p:nvPr/>
        </p:nvSpPr>
        <p:spPr>
          <a:xfrm>
            <a:off x="5082363" y="2133508"/>
            <a:ext cx="3997229" cy="146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UTM Avo" panose="02040603050506020204" pitchFamily="18" charset="0"/>
              </a:rPr>
              <a:t>Nhẩm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:  3 + 1 = 4                  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              4 + 2 = 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742453-86AC-4943-9270-B0869225B639}"/>
              </a:ext>
            </a:extLst>
          </p:cNvPr>
          <p:cNvSpPr/>
          <p:nvPr/>
        </p:nvSpPr>
        <p:spPr>
          <a:xfrm>
            <a:off x="663679" y="1514975"/>
            <a:ext cx="2626653" cy="5847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</a:rPr>
              <a:t>1 + 2 + 2 =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775897-0ECE-4FC7-AB3E-540D2CFFE543}"/>
              </a:ext>
            </a:extLst>
          </p:cNvPr>
          <p:cNvSpPr/>
          <p:nvPr/>
        </p:nvSpPr>
        <p:spPr>
          <a:xfrm>
            <a:off x="3750908" y="2328973"/>
            <a:ext cx="2712092" cy="5847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</a:rPr>
              <a:t>2 + 3 + 5 =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9AC7B5D-A078-4980-B757-77C7C6404C7C}"/>
              </a:ext>
            </a:extLst>
          </p:cNvPr>
          <p:cNvSpPr/>
          <p:nvPr/>
        </p:nvSpPr>
        <p:spPr>
          <a:xfrm>
            <a:off x="6463000" y="3814600"/>
            <a:ext cx="2683349" cy="5847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UTM Avo" panose="02040603050506020204" pitchFamily="18" charset="0"/>
              </a:rPr>
              <a:t>5 + 4 + 0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A4E83-DD44-4787-A0F2-1D14EA975280}"/>
              </a:ext>
            </a:extLst>
          </p:cNvPr>
          <p:cNvSpPr txBox="1"/>
          <p:nvPr/>
        </p:nvSpPr>
        <p:spPr>
          <a:xfrm>
            <a:off x="2788232" y="14937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183C9B-AC53-405E-980D-B4246FE494D6}"/>
              </a:ext>
            </a:extLst>
          </p:cNvPr>
          <p:cNvSpPr txBox="1"/>
          <p:nvPr/>
        </p:nvSpPr>
        <p:spPr>
          <a:xfrm>
            <a:off x="5782975" y="23475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3405CA-F55D-4F9A-AABD-5383C6DD38A7}"/>
              </a:ext>
            </a:extLst>
          </p:cNvPr>
          <p:cNvSpPr txBox="1"/>
          <p:nvPr/>
        </p:nvSpPr>
        <p:spPr>
          <a:xfrm>
            <a:off x="8606613" y="379291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0CE2655-B931-4940-B948-4F85C9A33F7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00" b="46667" l="27333" r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6667" r="51667" b="50000"/>
          <a:stretch/>
        </p:blipFill>
        <p:spPr>
          <a:xfrm>
            <a:off x="-51304" y="-171450"/>
            <a:ext cx="990600" cy="141514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CB2EC16-A685-4964-8B8B-18EE91EEB3BC}"/>
              </a:ext>
            </a:extLst>
          </p:cNvPr>
          <p:cNvSpPr txBox="1"/>
          <p:nvPr/>
        </p:nvSpPr>
        <p:spPr>
          <a:xfrm>
            <a:off x="228600" y="590550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0" grpId="0"/>
      <p:bldP spid="20" grpId="1"/>
      <p:bldP spid="24" grpId="0"/>
      <p:bldP spid="24" grpId="1"/>
      <p:bldP spid="8" grpId="0" animBg="1"/>
      <p:bldP spid="8" grpId="1" animBg="1"/>
      <p:bldP spid="25" grpId="0"/>
      <p:bldP spid="25" grpId="1"/>
      <p:bldP spid="9" grpId="0" animBg="1"/>
      <p:bldP spid="26" grpId="0" animBg="1"/>
      <p:bldP spid="28" grpId="0" animBg="1"/>
      <p:bldP spid="11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2" y="-1"/>
            <a:ext cx="10058400" cy="521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66540" y="273993"/>
            <a:ext cx="923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bóng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ghi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phép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 10.</a:t>
            </a: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B48CB-E336-4E99-B039-3FBD22A7AC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500" b="72500" l="79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50000" b="25000"/>
          <a:stretch/>
        </p:blipFill>
        <p:spPr>
          <a:xfrm>
            <a:off x="336" y="0"/>
            <a:ext cx="1066800" cy="1143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01C90F-1EA5-49FD-BF2B-33A5928C7561}"/>
              </a:ext>
            </a:extLst>
          </p:cNvPr>
          <p:cNvSpPr txBox="1"/>
          <p:nvPr/>
        </p:nvSpPr>
        <p:spPr>
          <a:xfrm>
            <a:off x="309872" y="511057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90FA1-A005-4A4A-B15B-22EA9DE0E39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922" b="88281" l="31552" r="78331">
                        <a14:foregroundMark x1="35725" y1="83854" x2="35871" y2="86589"/>
                        <a14:foregroundMark x1="39605" y1="83203" x2="40556" y2="85938"/>
                        <a14:foregroundMark x1="31552" y1="57422" x2="32723" y2="61458"/>
                        <a14:foregroundMark x1="37408" y1="32552" x2="37701" y2="42708"/>
                        <a14:foregroundMark x1="44802" y1="28125" x2="49488" y2="37240"/>
                        <a14:foregroundMark x1="43600" y1="51362" x2="49195" y2="49870"/>
                        <a14:foregroundMark x1="49195" y1="49870" x2="50659" y2="47786"/>
                        <a14:foregroundMark x1="59151" y1="25260" x2="69619" y2="23307"/>
                        <a14:foregroundMark x1="59956" y1="37760" x2="62225" y2="45703"/>
                        <a14:foregroundMark x1="68960" y1="33203" x2="68741" y2="45443"/>
                        <a14:foregroundMark x1="66105" y1="20182" x2="67936" y2="20182"/>
                        <a14:foregroundMark x1="72035" y1="51432" x2="73060" y2="76693"/>
                        <a14:foregroundMark x1="73060" y1="76693" x2="73060" y2="76693"/>
                        <a14:foregroundMark x1="73353" y1="53385" x2="78477" y2="55339"/>
                        <a14:foregroundMark x1="78477" y1="55339" x2="77892" y2="58724"/>
                        <a14:foregroundMark x1="69839" y1="64714" x2="72621" y2="69010"/>
                        <a14:foregroundMark x1="73939" y1="63411" x2="76208" y2="66016"/>
                        <a14:foregroundMark x1="72035" y1="66406" x2="71303" y2="70052"/>
                        <a14:foregroundMark x1="72108" y1="62630" x2="70425" y2="64453"/>
                        <a14:foregroundMark x1="72987" y1="80339" x2="71010" y2="87630"/>
                        <a14:foregroundMark x1="74890" y1="83984" x2="73792" y2="88281"/>
                        <a14:foregroundMark x1="35359" y1="70313" x2="38507" y2="80208"/>
                        <a14:foregroundMark x1="38507" y1="80208" x2="38507" y2="80208"/>
                        <a14:foregroundMark x1="41221" y1="60504" x2="41288" y2="63672"/>
                        <a14:foregroundMark x1="66833" y1="58993" x2="67277" y2="59635"/>
                        <a14:backgroundMark x1="50293" y1="41536" x2="44949" y2="42969"/>
                        <a14:backgroundMark x1="44949" y1="42969" x2="40483" y2="49479"/>
                        <a14:backgroundMark x1="40483" y1="49479" x2="40190" y2="60417"/>
                        <a14:backgroundMark x1="42460" y1="48177" x2="42240" y2="54688"/>
                        <a14:backgroundMark x1="38287" y1="48828" x2="39385" y2="49349"/>
                        <a14:backgroundMark x1="45022" y1="40755" x2="46852" y2="40495"/>
                        <a14:backgroundMark x1="37408" y1="48047" x2="38653" y2="48047"/>
                        <a14:backgroundMark x1="39019" y1="50391" x2="39605" y2="50521"/>
                        <a14:backgroundMark x1="40922" y1="60807" x2="41801" y2="60807"/>
                        <a14:backgroundMark x1="62518" y1="31120" x2="65227" y2="40104"/>
                        <a14:backgroundMark x1="65227" y1="40104" x2="64934" y2="50130"/>
                        <a14:backgroundMark x1="64934" y1="50130" x2="64056" y2="53516"/>
                        <a14:backgroundMark x1="61420" y1="53776" x2="67204" y2="54427"/>
                        <a14:backgroundMark x1="65593" y1="49740" x2="65739" y2="53385"/>
                        <a14:backgroundMark x1="64788" y1="56641" x2="66837" y2="58984"/>
                        <a14:backgroundMark x1="61274" y1="29818" x2="62592" y2="30599"/>
                        <a14:backgroundMark x1="73719" y1="83854" x2="73719" y2="83203"/>
                        <a14:backgroundMark x1="75256" y1="62109" x2="75403" y2="6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17392" r="19475" b="8499"/>
          <a:stretch/>
        </p:blipFill>
        <p:spPr>
          <a:xfrm>
            <a:off x="1651824" y="571500"/>
            <a:ext cx="5562600" cy="43710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41EE33-FD77-49A8-8645-94EF4C182E2D}"/>
              </a:ext>
            </a:extLst>
          </p:cNvPr>
          <p:cNvSpPr/>
          <p:nvPr/>
        </p:nvSpPr>
        <p:spPr>
          <a:xfrm>
            <a:off x="4565573" y="1455604"/>
            <a:ext cx="1129476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732AB9-5E11-448A-8BD3-7941FDA308F5}"/>
              </a:ext>
            </a:extLst>
          </p:cNvPr>
          <p:cNvSpPr/>
          <p:nvPr/>
        </p:nvSpPr>
        <p:spPr>
          <a:xfrm>
            <a:off x="3282532" y="2000250"/>
            <a:ext cx="1129476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BA3A30-1D7D-40E3-8A20-E1DCC47A3536}"/>
              </a:ext>
            </a:extLst>
          </p:cNvPr>
          <p:cNvSpPr/>
          <p:nvPr/>
        </p:nvSpPr>
        <p:spPr>
          <a:xfrm>
            <a:off x="3154523" y="796454"/>
            <a:ext cx="1129476" cy="1143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41" y="-44725"/>
            <a:ext cx="9882130" cy="522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5800" y="133350"/>
            <a:ext cx="5324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bg1"/>
                </a:solidFill>
              </a:rPr>
              <a:t>Thầy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cô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điền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câu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hỏi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vào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đây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2" name="Picture 3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D5E5A-88B7-4E56-ADB4-6058173F9F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600" b="97667" l="28933" r="47667">
                        <a14:foregroundMark x1="34067" y1="81000" x2="37200" y2="7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76667" r="50000"/>
          <a:stretch/>
        </p:blipFill>
        <p:spPr>
          <a:xfrm>
            <a:off x="18361" y="71151"/>
            <a:ext cx="10668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58643-3AE8-4C9B-B614-4D08EF8ED0E5}"/>
              </a:ext>
            </a:extLst>
          </p:cNvPr>
          <p:cNvSpPr txBox="1"/>
          <p:nvPr/>
        </p:nvSpPr>
        <p:spPr>
          <a:xfrm>
            <a:off x="309872" y="511057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98B31-2ECA-462E-9859-E1F44A52620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323" b="77604" l="27965" r="75110">
                        <a14:foregroundMark x1="53148" y1="39583" x2="62006" y2="48698"/>
                        <a14:foregroundMark x1="66837" y1="47917" x2="70278" y2="57552"/>
                        <a14:foregroundMark x1="70278" y1="57552" x2="71962" y2="69271"/>
                        <a14:foregroundMark x1="66252" y1="48177" x2="66252" y2="53255"/>
                        <a14:foregroundMark x1="69985" y1="48307" x2="71889" y2="52865"/>
                        <a14:foregroundMark x1="68594" y1="47266" x2="73792" y2="49089"/>
                        <a14:foregroundMark x1="73792" y1="49089" x2="71962" y2="54948"/>
                        <a14:foregroundMark x1="51830" y1="43099" x2="57760" y2="48307"/>
                        <a14:foregroundMark x1="58931" y1="42578" x2="60908" y2="48177"/>
                        <a14:foregroundMark x1="52709" y1="49349" x2="59078" y2="49609"/>
                        <a14:foregroundMark x1="51977" y1="41276" x2="51977" y2="49609"/>
                        <a14:foregroundMark x1="34993" y1="77734" x2="40922" y2="76432"/>
                        <a14:foregroundMark x1="40922" y1="76432" x2="48975" y2="76693"/>
                        <a14:foregroundMark x1="72767" y1="47656" x2="66545" y2="46875"/>
                        <a14:foregroundMark x1="66545" y1="46875" x2="67936" y2="53906"/>
                        <a14:foregroundMark x1="66545" y1="69792" x2="68228" y2="69792"/>
                        <a14:foregroundMark x1="69546" y1="69271" x2="70717" y2="69401"/>
                        <a14:foregroundMark x1="65959" y1="46484" x2="72108" y2="47135"/>
                        <a14:foregroundMark x1="64788" y1="49349" x2="64568" y2="50651"/>
                        <a14:foregroundMark x1="74085" y1="49349" x2="75110" y2="51432"/>
                        <a14:foregroundMark x1="70205" y1="45703" x2="69107" y2="4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36002" r="23098" b="18050"/>
          <a:stretch/>
        </p:blipFill>
        <p:spPr>
          <a:xfrm>
            <a:off x="-37641" y="732073"/>
            <a:ext cx="8790958" cy="4192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C8D40A-46E5-481C-89EE-DA090397FDCF}"/>
              </a:ext>
            </a:extLst>
          </p:cNvPr>
          <p:cNvSpPr/>
          <p:nvPr/>
        </p:nvSpPr>
        <p:spPr>
          <a:xfrm>
            <a:off x="3886200" y="3943350"/>
            <a:ext cx="381000" cy="304800"/>
          </a:xfrm>
          <a:prstGeom prst="rect">
            <a:avLst/>
          </a:prstGeom>
          <a:solidFill>
            <a:srgbClr val="F38448"/>
          </a:solidFill>
          <a:ln>
            <a:solidFill>
              <a:srgbClr val="F5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0E7CCA-C560-447F-88E0-0792B0D463B1}"/>
              </a:ext>
            </a:extLst>
          </p:cNvPr>
          <p:cNvSpPr/>
          <p:nvPr/>
        </p:nvSpPr>
        <p:spPr>
          <a:xfrm>
            <a:off x="3505200" y="3562350"/>
            <a:ext cx="381000" cy="304800"/>
          </a:xfrm>
          <a:prstGeom prst="rect">
            <a:avLst/>
          </a:prstGeom>
          <a:solidFill>
            <a:srgbClr val="F38448"/>
          </a:solidFill>
          <a:ln>
            <a:solidFill>
              <a:srgbClr val="F5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A19C51-3091-4F44-B780-FCF364DCBDF4}"/>
              </a:ext>
            </a:extLst>
          </p:cNvPr>
          <p:cNvSpPr/>
          <p:nvPr/>
        </p:nvSpPr>
        <p:spPr>
          <a:xfrm>
            <a:off x="2971800" y="3190835"/>
            <a:ext cx="533400" cy="304800"/>
          </a:xfrm>
          <a:prstGeom prst="rect">
            <a:avLst/>
          </a:prstGeom>
          <a:solidFill>
            <a:srgbClr val="F38448"/>
          </a:solidFill>
          <a:ln>
            <a:solidFill>
              <a:srgbClr val="F5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TM Avo" panose="0204060305050602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210</Words>
  <Application>Microsoft Office PowerPoint</Application>
  <PresentationFormat>On-screen Show (16:9)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Anh</cp:lastModifiedBy>
  <cp:revision>34</cp:revision>
  <dcterms:created xsi:type="dcterms:W3CDTF">2018-03-05T05:17:16Z</dcterms:created>
  <dcterms:modified xsi:type="dcterms:W3CDTF">2020-08-07T08:20:03Z</dcterms:modified>
</cp:coreProperties>
</file>