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8" r:id="rId2"/>
    <p:sldId id="305" r:id="rId3"/>
    <p:sldId id="288" r:id="rId4"/>
    <p:sldId id="293" r:id="rId5"/>
    <p:sldId id="259" r:id="rId6"/>
    <p:sldId id="260" r:id="rId7"/>
    <p:sldId id="262" r:id="rId8"/>
    <p:sldId id="263" r:id="rId9"/>
    <p:sldId id="264" r:id="rId10"/>
    <p:sldId id="265" r:id="rId11"/>
    <p:sldId id="277" r:id="rId12"/>
    <p:sldId id="304" r:id="rId13"/>
    <p:sldId id="278" r:id="rId14"/>
    <p:sldId id="279" r:id="rId15"/>
    <p:sldId id="280" r:id="rId16"/>
    <p:sldId id="306" r:id="rId17"/>
    <p:sldId id="307" r:id="rId18"/>
    <p:sldId id="282" r:id="rId19"/>
    <p:sldId id="270" r:id="rId20"/>
    <p:sldId id="301" r:id="rId21"/>
    <p:sldId id="303" r:id="rId22"/>
    <p:sldId id="276" r:id="rId23"/>
    <p:sldId id="271" r:id="rId24"/>
    <p:sldId id="272" r:id="rId25"/>
    <p:sldId id="285" r:id="rId26"/>
    <p:sldId id="273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99"/>
    <a:srgbClr val="000066"/>
    <a:srgbClr val="FF0066"/>
    <a:srgbClr val="678CCF"/>
    <a:srgbClr val="FFCCFF"/>
    <a:srgbClr val="660033"/>
    <a:srgbClr val="FFD9FF"/>
    <a:srgbClr val="FDB71B"/>
    <a:srgbClr val="71B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15A5E2-5745-4B02-9A2B-B6CDAA8C70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CCE93-E2D2-4909-89F9-9A48046AFC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7703A-B596-4DE2-9D42-3A4AD224CB3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BCFC0-1AEC-4AF8-ADE1-FB1C565330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2244B-7344-484A-8053-E9D1DBA61D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6E4FB-A8FA-499A-A5B0-88BDD922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D29A7-1258-466A-B81C-A472DBBF704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0A103-9D70-4B0A-B84F-688BDE44F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6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142E80D-8906-4DCF-8A54-9535E8E44A9B}" type="slidenum">
              <a:rPr lang="zh-CN" altLang="en-US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9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142E80D-8906-4DCF-8A54-9535E8E44A9B}" type="slidenum">
              <a:rPr lang="zh-CN" altLang="en-US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83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0A103-9D70-4B0A-B84F-688BDE44F2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0541-3858-49EF-8EA2-605EC4E92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47951-BDCC-41E2-89A7-FE960A2DF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F96C2-EFEE-4CAC-AF07-E24ADDC8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C37D0-E69D-40C0-B385-A9772D00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7729-EB18-4F03-825A-10234AD7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7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3EDC-C818-434B-80B4-BF407CBE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EADA-1C77-4327-9DE4-604EC1248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007A6-30E5-49D9-A60A-47C02F38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CC0E-28C7-41DD-8E56-255EE97D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5E3FA-B20D-44B1-88E3-3533EFE9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48D257-2593-4FCA-8B71-2DD73155A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FBD07-8C70-4FBD-9762-38560BA8D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0C053-3C49-452A-A0E9-3BF5BFB2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6AD89-0333-4828-AC05-02E9BA9B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76736-7C2F-4EDC-A47E-0C7FE0A2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834879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79DC5-F9A9-4345-AC4C-5C37C2809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6A807-DEAB-4142-9E95-AD4214C87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EA91C-0F95-497C-BAD8-7FF0E0AD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8A51C-166C-494F-A53B-7ACBBEBC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0D33F-8887-4143-9115-0289D9AC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1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1886-1A41-41C3-BE48-873193A9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C8C86-E805-4AC9-A57D-5D77A4FD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BA750-8770-4007-B45C-1CE30E4A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405D0-9D8A-4820-9F37-15F2464E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53721-5294-4F81-8F00-568612E3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7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18E1-AA0F-40B7-A194-590D5176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32F1A-16FA-4CCF-8CAD-A12BC3DE9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00B38-30E6-4FA5-B352-5E598B548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6F36A-9A5C-4232-8A66-A9E1DB2C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C65AE-A29A-40D5-93D6-2F875651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78685-22CA-4F74-A959-11E8FA83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B256D-7198-4BA0-8758-1434FBD5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C9CE4-6A4F-4141-A5DC-1DC1EA9F3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28E26-F909-42EB-B798-FFE1DA803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B45C74-831E-4985-B687-4B56F10D3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2D98AB-42C2-4C09-8D4B-18C933B8C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CBC15-5972-49DF-BF45-A851E502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EE6043-15A7-48E1-8BD5-43D1FD7C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D410D-5634-4CC6-9A29-D7EAA724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2870-8848-4066-A5B8-9E9FFFC8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07C681-B0A1-4765-9CD8-42855E27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C95DF-4169-4868-9284-9CDCA1BB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261DC-6D12-47D1-B7C0-2EB2663A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7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7F5B1-9258-4534-ABC2-4F6887E6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CE9B8-75B0-4863-8680-36C36EF39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4003-BEC2-46E7-A21F-C2F6BBC9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5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4718-1019-4023-8EC7-04C260DB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41454-5454-428A-A0E3-686BCAC34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0D322-2CD3-4953-A3CE-00EB96368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9526A-745D-4397-8DA3-E9BC02AD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1EE2A-D790-4884-87C7-B63850AB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097B7-34A5-4C03-A9DC-CC056C67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C44D-970B-407E-8FE0-E92F82F1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0FFDEF-086D-49FB-A568-2BFDFF841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2D2E8-C9B6-4E05-AA3A-CCC6C9305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FC4D4-3655-4722-860A-CCBEAC40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8B1E9-22DD-4B5D-B7DA-3696538D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49F06-E1AB-4CC4-B20A-FCAE2014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6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E9F75E-C1EB-4198-AFFE-3C2F5629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6302F-D6DF-40FB-AE26-30CC8BB4C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525C-4557-4EC3-BF24-5263B6BBF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6CD6C-1E2B-42B0-B1AF-02B56569AC7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AC564-C818-4B64-8A93-80BD05B8A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1D2B-21C6-4706-8A9E-09288F65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C0675E1-1823-4321-9B57-C7D8177A6993}"/>
              </a:ext>
            </a:extLst>
          </p:cNvPr>
          <p:cNvGrpSpPr/>
          <p:nvPr/>
        </p:nvGrpSpPr>
        <p:grpSpPr>
          <a:xfrm>
            <a:off x="2321169" y="-175212"/>
            <a:ext cx="10330046" cy="4775347"/>
            <a:chOff x="2278967" y="550183"/>
            <a:chExt cx="8989255" cy="35153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D5CED2-4529-4FB2-AC7E-97A437BB3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86" r="13266" b="6037"/>
            <a:stretch/>
          </p:blipFill>
          <p:spPr>
            <a:xfrm>
              <a:off x="2278967" y="550183"/>
              <a:ext cx="8989255" cy="35153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D0BD5B-D19C-489B-BFA6-97E40EDD8797}"/>
                </a:ext>
              </a:extLst>
            </p:cNvPr>
            <p:cNvSpPr/>
            <p:nvPr/>
          </p:nvSpPr>
          <p:spPr>
            <a:xfrm>
              <a:off x="4276578" y="795130"/>
              <a:ext cx="6391422" cy="2398236"/>
            </a:xfrm>
            <a:prstGeom prst="rect">
              <a:avLst/>
            </a:prstGeom>
            <a:solidFill>
              <a:srgbClr val="00B9FA"/>
            </a:solidFill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EE882-6D29-4BC1-8DC1-5FF68E065F50}"/>
              </a:ext>
            </a:extLst>
          </p:cNvPr>
          <p:cNvGrpSpPr/>
          <p:nvPr/>
        </p:nvGrpSpPr>
        <p:grpSpPr>
          <a:xfrm>
            <a:off x="3883627" y="2380087"/>
            <a:ext cx="8194639" cy="1569660"/>
            <a:chOff x="3799221" y="1724949"/>
            <a:chExt cx="8194639" cy="15696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5F4BE5-1A5D-4C04-B5EF-E33C6A61F1EA}"/>
                </a:ext>
              </a:extLst>
            </p:cNvPr>
            <p:cNvSpPr/>
            <p:nvPr/>
          </p:nvSpPr>
          <p:spPr>
            <a:xfrm>
              <a:off x="3799221" y="2137699"/>
              <a:ext cx="3087757" cy="1095238"/>
            </a:xfrm>
            <a:prstGeom prst="rect">
              <a:avLst/>
            </a:prstGeom>
            <a:noFill/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 Rounded MT Bold" panose="020F0704030504030204" pitchFamily="34" charset="0"/>
                  <a:cs typeface="Arial-SGK-TV" pitchFamily="2" charset="0"/>
                </a:rPr>
                <a:t>Bài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Arial-SGK-TV" pitchFamily="2" charset="0"/>
                </a:rPr>
                <a:t> 38: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48B88E3-34C0-42F4-9830-CD81779FA785}"/>
                </a:ext>
              </a:extLst>
            </p:cNvPr>
            <p:cNvSpPr txBox="1"/>
            <p:nvPr/>
          </p:nvSpPr>
          <p:spPr>
            <a:xfrm>
              <a:off x="6441651" y="1724949"/>
              <a:ext cx="55522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96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ai ay </a:t>
              </a:r>
              <a:r>
                <a:rPr lang="en-US" sz="96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ây</a:t>
              </a:r>
              <a:endPara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2" name="WordArt 15"/>
          <p:cNvSpPr>
            <a:spLocks noChangeArrowheads="1" noChangeShapeType="1" noTextEdit="1"/>
          </p:cNvSpPr>
          <p:nvPr/>
        </p:nvSpPr>
        <p:spPr bwMode="auto">
          <a:xfrm>
            <a:off x="4428440" y="1569399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– LỚP 1</a:t>
            </a:r>
          </a:p>
        </p:txBody>
      </p:sp>
    </p:spTree>
    <p:extLst>
      <p:ext uri="{BB962C8B-B14F-4D97-AF65-F5344CB8AC3E}">
        <p14:creationId xmlns:p14="http://schemas.microsoft.com/office/powerpoint/2010/main" val="9386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FE191A-482F-4695-8D20-2EF64143E3C7}"/>
              </a:ext>
            </a:extLst>
          </p:cNvPr>
          <p:cNvGrpSpPr/>
          <p:nvPr/>
        </p:nvGrpSpPr>
        <p:grpSpPr>
          <a:xfrm>
            <a:off x="145774" y="-110125"/>
            <a:ext cx="11900452" cy="6883653"/>
            <a:chOff x="145774" y="-110125"/>
            <a:chExt cx="11900452" cy="688365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0DE13DB-0CB5-4572-A2C9-DB48DF1A6844}"/>
                </a:ext>
              </a:extLst>
            </p:cNvPr>
            <p:cNvGrpSpPr/>
            <p:nvPr/>
          </p:nvGrpSpPr>
          <p:grpSpPr>
            <a:xfrm>
              <a:off x="145774" y="-110125"/>
              <a:ext cx="11900452" cy="6809099"/>
              <a:chOff x="145774" y="-110125"/>
              <a:chExt cx="11900452" cy="6809099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BF72A3A-7635-4D77-84D1-67CED32374DD}"/>
                  </a:ext>
                </a:extLst>
              </p:cNvPr>
              <p:cNvSpPr/>
              <p:nvPr/>
            </p:nvSpPr>
            <p:spPr>
              <a:xfrm>
                <a:off x="145774" y="159026"/>
                <a:ext cx="11900452" cy="6539948"/>
              </a:xfrm>
              <a:prstGeom prst="roundRect">
                <a:avLst/>
              </a:prstGeom>
              <a:noFill/>
              <a:ln w="38100">
                <a:solidFill>
                  <a:srgbClr val="F888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6F07B0C-4522-4752-9961-B54FF9E457E6}"/>
                  </a:ext>
                </a:extLst>
              </p:cNvPr>
              <p:cNvGrpSpPr/>
              <p:nvPr/>
            </p:nvGrpSpPr>
            <p:grpSpPr>
              <a:xfrm>
                <a:off x="3903046" y="1161188"/>
                <a:ext cx="4946455" cy="932121"/>
                <a:chOff x="2807882" y="1774454"/>
                <a:chExt cx="6110993" cy="1181172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BA67F90-05DD-46F1-BA3A-6D0AA1D42F5C}"/>
                    </a:ext>
                  </a:extLst>
                </p:cNvPr>
                <p:cNvSpPr txBox="1"/>
                <p:nvPr/>
              </p:nvSpPr>
              <p:spPr>
                <a:xfrm>
                  <a:off x="2807882" y="1785594"/>
                  <a:ext cx="1357745" cy="1170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5400" dirty="0">
                      <a:solidFill>
                        <a:srgbClr val="FF0066"/>
                      </a:solidFill>
                      <a:latin typeface="Arial-SGK-TV" pitchFamily="2" charset="0"/>
                      <a:cs typeface="Arial-SGK-TV" pitchFamily="2" charset="0"/>
                    </a:rPr>
                    <a:t>ai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E57237D-6A76-4BC4-B7FE-19A98F3D5364}"/>
                    </a:ext>
                  </a:extLst>
                </p:cNvPr>
                <p:cNvSpPr txBox="1"/>
                <p:nvPr/>
              </p:nvSpPr>
              <p:spPr>
                <a:xfrm>
                  <a:off x="5075825" y="1774454"/>
                  <a:ext cx="1543998" cy="1170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5400" dirty="0">
                      <a:solidFill>
                        <a:srgbClr val="FF0066"/>
                      </a:solidFill>
                      <a:latin typeface="Arial-SGK-TV" pitchFamily="2" charset="0"/>
                      <a:cs typeface="Arial-SGK-TV" pitchFamily="2" charset="0"/>
                    </a:rPr>
                    <a:t>ay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C3C99AC-68D8-4C48-85DF-C8879D279E6D}"/>
                    </a:ext>
                  </a:extLst>
                </p:cNvPr>
                <p:cNvSpPr txBox="1"/>
                <p:nvPr/>
              </p:nvSpPr>
              <p:spPr>
                <a:xfrm>
                  <a:off x="7218884" y="1785594"/>
                  <a:ext cx="1699991" cy="1170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dirty="0" err="1">
                      <a:solidFill>
                        <a:srgbClr val="FF0066"/>
                      </a:solidFill>
                      <a:latin typeface="Arial-SGK-TV" pitchFamily="2" charset="0"/>
                      <a:cs typeface="Arial-SGK-TV" pitchFamily="2" charset="0"/>
                    </a:rPr>
                    <a:t>ây</a:t>
                  </a:r>
                  <a:endParaRPr lang="en-US" sz="5400" dirty="0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2D70A7E-3F20-4AC0-BDFD-0E6572534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5774" y="-110125"/>
                <a:ext cx="3757272" cy="1617936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8AB3241-BBFA-4292-823F-1C29B7AAFBA8}"/>
                  </a:ext>
                </a:extLst>
              </p:cNvPr>
              <p:cNvGrpSpPr/>
              <p:nvPr/>
            </p:nvGrpSpPr>
            <p:grpSpPr>
              <a:xfrm>
                <a:off x="1503374" y="2544564"/>
                <a:ext cx="10300610" cy="861774"/>
                <a:chOff x="417313" y="4301620"/>
                <a:chExt cx="11658269" cy="861774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DCB4BA6-589C-4B86-BFD2-476821C5959A}"/>
                    </a:ext>
                  </a:extLst>
                </p:cNvPr>
                <p:cNvSpPr txBox="1"/>
                <p:nvPr/>
              </p:nvSpPr>
              <p:spPr>
                <a:xfrm>
                  <a:off x="417313" y="4301620"/>
                  <a:ext cx="152067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b</a:t>
                  </a:r>
                  <a:r>
                    <a:rPr lang="en-US" sz="4800" dirty="0" err="1">
                      <a:solidFill>
                        <a:srgbClr val="FF0000"/>
                      </a:solidFill>
                      <a:latin typeface="Arial-SGK-TV" pitchFamily="2" charset="0"/>
                      <a:cs typeface="Arial-SGK-TV" pitchFamily="2" charset="0"/>
                    </a:rPr>
                    <a:t>ài</a:t>
                  </a:r>
                  <a:endParaRPr lang="en-US" sz="4800" dirty="0">
                    <a:solidFill>
                      <a:srgbClr val="FF0000"/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BE0EB90-2686-4B0E-BE82-669972D31FE5}"/>
                    </a:ext>
                  </a:extLst>
                </p:cNvPr>
                <p:cNvSpPr txBox="1"/>
                <p:nvPr/>
              </p:nvSpPr>
              <p:spPr>
                <a:xfrm>
                  <a:off x="2406809" y="4301620"/>
                  <a:ext cx="1221007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l</a:t>
                  </a:r>
                  <a:r>
                    <a:rPr lang="en-US" sz="4800" dirty="0" err="1">
                      <a:solidFill>
                        <a:srgbClr val="FF0000"/>
                      </a:solidFill>
                      <a:latin typeface="Arial-SGK-TV" pitchFamily="2" charset="0"/>
                      <a:cs typeface="Arial-SGK-TV" pitchFamily="2" charset="0"/>
                    </a:rPr>
                    <a:t>ái</a:t>
                  </a:r>
                  <a:endParaRPr lang="en-US" sz="4800" dirty="0">
                    <a:solidFill>
                      <a:srgbClr val="FF0000"/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4C452F7-505D-4B0F-98A8-86A9F25E21E0}"/>
                    </a:ext>
                  </a:extLst>
                </p:cNvPr>
                <p:cNvSpPr txBox="1"/>
                <p:nvPr/>
              </p:nvSpPr>
              <p:spPr>
                <a:xfrm>
                  <a:off x="4096642" y="4301620"/>
                  <a:ext cx="15574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n</a:t>
                  </a:r>
                  <a:r>
                    <a:rPr lang="en-US" sz="4800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-SGK-TV" pitchFamily="2" charset="0"/>
                      <a:cs typeface="Arial-SGK-TV" pitchFamily="2" charset="0"/>
                    </a:rPr>
                    <a:t>ảy</a:t>
                  </a:r>
                  <a:endParaRPr lang="en-US" sz="4800" dirty="0">
                    <a:solidFill>
                      <a:schemeClr val="accent1">
                        <a:lumMod val="75000"/>
                      </a:schemeClr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2C30D6E-145B-4263-A438-D9A67A6691A3}"/>
                    </a:ext>
                  </a:extLst>
                </p:cNvPr>
                <p:cNvSpPr txBox="1"/>
                <p:nvPr/>
              </p:nvSpPr>
              <p:spPr>
                <a:xfrm>
                  <a:off x="6413953" y="4301620"/>
                  <a:ext cx="152067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t</a:t>
                  </a:r>
                  <a:r>
                    <a:rPr lang="en-US" sz="4800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-SGK-TV" pitchFamily="2" charset="0"/>
                      <a:cs typeface="Arial-SGK-TV" pitchFamily="2" charset="0"/>
                    </a:rPr>
                    <a:t>ay</a:t>
                  </a:r>
                  <a:endParaRPr lang="en-US" sz="4800" dirty="0">
                    <a:solidFill>
                      <a:schemeClr val="accent1">
                        <a:lumMod val="75000"/>
                      </a:schemeClr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7786411-1FF2-46AF-B0DD-30AF3887C7C2}"/>
                    </a:ext>
                  </a:extLst>
                </p:cNvPr>
                <p:cNvSpPr txBox="1"/>
                <p:nvPr/>
              </p:nvSpPr>
              <p:spPr>
                <a:xfrm>
                  <a:off x="8314579" y="4301620"/>
                  <a:ext cx="1860378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đ</a:t>
                  </a:r>
                  <a:r>
                    <a:rPr lang="en-US" sz="4800" dirty="0" err="1">
                      <a:solidFill>
                        <a:schemeClr val="accent6"/>
                      </a:solidFill>
                      <a:latin typeface="Arial-SGK-TV" pitchFamily="2" charset="0"/>
                      <a:cs typeface="Arial-SGK-TV" pitchFamily="2" charset="0"/>
                    </a:rPr>
                    <a:t>ậy</a:t>
                  </a:r>
                  <a:endParaRPr lang="en-US" sz="4800" dirty="0">
                    <a:solidFill>
                      <a:schemeClr val="accent6"/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31F4847-A292-4ADF-B7E1-90172B7DA777}"/>
                    </a:ext>
                  </a:extLst>
                </p:cNvPr>
                <p:cNvSpPr txBox="1"/>
                <p:nvPr/>
              </p:nvSpPr>
              <p:spPr>
                <a:xfrm>
                  <a:off x="10554912" y="4301620"/>
                  <a:ext cx="152067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l</a:t>
                  </a:r>
                  <a:r>
                    <a:rPr lang="en-US" sz="4800" dirty="0" err="1">
                      <a:solidFill>
                        <a:schemeClr val="accent6"/>
                      </a:solidFill>
                      <a:latin typeface="Arial-SGK-TV" pitchFamily="2" charset="0"/>
                      <a:cs typeface="Arial-SGK-TV" pitchFamily="2" charset="0"/>
                    </a:rPr>
                    <a:t>ẫy</a:t>
                  </a:r>
                  <a:endParaRPr lang="en-US" sz="4800" dirty="0">
                    <a:solidFill>
                      <a:schemeClr val="accent6"/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BB545F6-48BE-4A7E-9F7B-14562B4C7926}"/>
                  </a:ext>
                </a:extLst>
              </p:cNvPr>
              <p:cNvGrpSpPr/>
              <p:nvPr/>
            </p:nvGrpSpPr>
            <p:grpSpPr>
              <a:xfrm>
                <a:off x="1503374" y="4010010"/>
                <a:ext cx="10407929" cy="848579"/>
                <a:chOff x="846985" y="2236891"/>
                <a:chExt cx="11580528" cy="1103281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044B331-B8A0-405E-920F-960F35D9EA35}"/>
                    </a:ext>
                  </a:extLst>
                </p:cNvPr>
                <p:cNvSpPr txBox="1"/>
                <p:nvPr/>
              </p:nvSpPr>
              <p:spPr>
                <a:xfrm>
                  <a:off x="846985" y="2259750"/>
                  <a:ext cx="3586369" cy="1080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chùm</a:t>
                  </a:r>
                  <a:r>
                    <a:rPr lang="en-US" sz="4800" dirty="0">
                      <a:latin typeface="Arial-SGK-TV" pitchFamily="2" charset="0"/>
                      <a:cs typeface="Arial-SGK-TV" pitchFamily="2" charset="0"/>
                    </a:rPr>
                    <a:t> </a:t>
                  </a:r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vải</a:t>
                  </a:r>
                  <a:endParaRPr lang="en-US" sz="4800" dirty="0"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19B680E-BE68-464E-98BD-0ABF560D8C53}"/>
                    </a:ext>
                  </a:extLst>
                </p:cNvPr>
                <p:cNvSpPr txBox="1"/>
                <p:nvPr/>
              </p:nvSpPr>
              <p:spPr>
                <a:xfrm>
                  <a:off x="4919126" y="2236891"/>
                  <a:ext cx="3586369" cy="10804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máy</a:t>
                  </a:r>
                  <a:r>
                    <a:rPr lang="en-US" sz="4800" dirty="0">
                      <a:latin typeface="Arial-SGK-TV" pitchFamily="2" charset="0"/>
                      <a:cs typeface="Arial-SGK-TV" pitchFamily="2" charset="0"/>
                    </a:rPr>
                    <a:t> </a:t>
                  </a:r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cày</a:t>
                  </a:r>
                  <a:endParaRPr lang="en-US" sz="4800" dirty="0"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8A05CC5-ED97-42EE-82D7-17E83A9E3F98}"/>
                    </a:ext>
                  </a:extLst>
                </p:cNvPr>
                <p:cNvSpPr txBox="1"/>
                <p:nvPr/>
              </p:nvSpPr>
              <p:spPr>
                <a:xfrm>
                  <a:off x="8655618" y="2236891"/>
                  <a:ext cx="3771895" cy="10804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đám</a:t>
                  </a:r>
                  <a:r>
                    <a:rPr lang="en-US" sz="4800" dirty="0">
                      <a:latin typeface="Arial-SGK-TV" pitchFamily="2" charset="0"/>
                      <a:cs typeface="Arial-SGK-TV" pitchFamily="2" charset="0"/>
                    </a:rPr>
                    <a:t> </a:t>
                  </a:r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mây</a:t>
                  </a:r>
                  <a:endParaRPr lang="en-US" sz="4800" dirty="0">
                    <a:latin typeface="Arial-SGK-TV" pitchFamily="2" charset="0"/>
                    <a:cs typeface="Arial-SGK-TV" pitchFamily="2" charset="0"/>
                  </a:endParaRPr>
                </a:p>
              </p:txBody>
            </p:sp>
          </p:grp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9A8355-7DC1-4333-B3EA-E9FE987B7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70919" y="4858589"/>
              <a:ext cx="2690800" cy="1914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8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3173230" y="2133600"/>
              <a:ext cx="6434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Viết</a:t>
              </a:r>
              <a:r>
                <a:rPr lang="en-US" sz="66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bảng</a:t>
              </a:r>
              <a:r>
                <a:rPr lang="en-US" sz="66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89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565" t="2747" r="9643" b="9374"/>
          <a:stretch/>
        </p:blipFill>
        <p:spPr>
          <a:xfrm>
            <a:off x="1440873" y="0"/>
            <a:ext cx="9601200" cy="64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32 vần AI 2">
            <a:hlinkClick r:id="" action="ppaction://media"/>
            <a:extLst>
              <a:ext uri="{FF2B5EF4-FFF2-40B4-BE49-F238E27FC236}">
                <a16:creationId xmlns:a16="http://schemas.microsoft.com/office/drawing/2014/main" id="{3E8BC1B3-C12A-46F8-A00C-64092417B0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4945" y="741592"/>
            <a:ext cx="8354291" cy="55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36 vần AY">
            <a:hlinkClick r:id="" action="ppaction://media"/>
            <a:extLst>
              <a:ext uri="{FF2B5EF4-FFF2-40B4-BE49-F238E27FC236}">
                <a16:creationId xmlns:a16="http://schemas.microsoft.com/office/drawing/2014/main" id="{1EC6F37B-9BA6-4B4F-ADD7-BF135B00F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1098" y="812838"/>
            <a:ext cx="8914790" cy="525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37 vần ÂY">
            <a:hlinkClick r:id="" action="ppaction://media"/>
            <a:extLst>
              <a:ext uri="{FF2B5EF4-FFF2-40B4-BE49-F238E27FC236}">
                <a16:creationId xmlns:a16="http://schemas.microsoft.com/office/drawing/2014/main" id="{D445039C-E48D-41AE-B560-0FB722658B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0144" y="576706"/>
            <a:ext cx="8207311" cy="597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14" t="51610" r="46731" b="24905"/>
          <a:stretch/>
        </p:blipFill>
        <p:spPr>
          <a:xfrm>
            <a:off x="706151" y="1302330"/>
            <a:ext cx="10308214" cy="402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22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865" t="35692" r="46632" b="40246"/>
          <a:stretch/>
        </p:blipFill>
        <p:spPr>
          <a:xfrm>
            <a:off x="498762" y="1163777"/>
            <a:ext cx="10986655" cy="443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4784034" y="2252870"/>
            <a:ext cx="2623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796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33B8FF-E984-4E06-8D91-F54E22046D49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9DCF2-1B5B-42D7-BE9D-62B3D3D72847}"/>
              </a:ext>
            </a:extLst>
          </p:cNvPr>
          <p:cNvSpPr txBox="1"/>
          <p:nvPr/>
        </p:nvSpPr>
        <p:spPr>
          <a:xfrm>
            <a:off x="798256" y="525669"/>
            <a:ext cx="2677520" cy="830997"/>
          </a:xfrm>
          <a:prstGeom prst="rect">
            <a:avLst/>
          </a:prstGeom>
          <a:solidFill>
            <a:srgbClr val="71BF45"/>
          </a:solidFill>
          <a:ln>
            <a:solidFill>
              <a:srgbClr val="71BF45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BC8ED7-0B71-40B1-923B-5B89D6C95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0"/>
          <a:stretch/>
        </p:blipFill>
        <p:spPr>
          <a:xfrm>
            <a:off x="3757195" y="159026"/>
            <a:ext cx="5816296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4784034" y="2252870"/>
            <a:ext cx="2623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1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3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713" t="1987" r="11347" b="15057"/>
          <a:stretch/>
        </p:blipFill>
        <p:spPr>
          <a:xfrm>
            <a:off x="1648689" y="277100"/>
            <a:ext cx="9490365" cy="60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68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08" t="3883" r="9857" b="8712"/>
          <a:stretch/>
        </p:blipFill>
        <p:spPr>
          <a:xfrm>
            <a:off x="1565563" y="214745"/>
            <a:ext cx="9268691" cy="6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60608-F551-4B18-BB75-3B1846AA6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303"/>
          <a:stretch/>
        </p:blipFill>
        <p:spPr>
          <a:xfrm>
            <a:off x="191121" y="69426"/>
            <a:ext cx="11809758" cy="6606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76C31-BAEF-4867-BC9C-19BB2597C2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121" y="44971"/>
            <a:ext cx="3076575" cy="15285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BE3BB1-64C2-4460-9586-AB85CE7AB53F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5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28884C-7EAD-415F-912A-9495E887EE23}"/>
              </a:ext>
            </a:extLst>
          </p:cNvPr>
          <p:cNvCxnSpPr>
            <a:cxnSpLocks/>
          </p:cNvCxnSpPr>
          <p:nvPr/>
        </p:nvCxnSpPr>
        <p:spPr>
          <a:xfrm>
            <a:off x="4996221" y="5884265"/>
            <a:ext cx="814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865A38-8DE3-4F0B-8798-07DCBB2A054F}"/>
              </a:ext>
            </a:extLst>
          </p:cNvPr>
          <p:cNvCxnSpPr>
            <a:cxnSpLocks/>
          </p:cNvCxnSpPr>
          <p:nvPr/>
        </p:nvCxnSpPr>
        <p:spPr>
          <a:xfrm>
            <a:off x="9440968" y="5337312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450FEE-AA14-4813-A0ED-470A80D00980}"/>
              </a:ext>
            </a:extLst>
          </p:cNvPr>
          <p:cNvCxnSpPr>
            <a:cxnSpLocks/>
          </p:cNvCxnSpPr>
          <p:nvPr/>
        </p:nvCxnSpPr>
        <p:spPr>
          <a:xfrm>
            <a:off x="4019626" y="5337312"/>
            <a:ext cx="760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BCF267-7FD0-4E1B-B47A-3F5D5EA6E45C}"/>
              </a:ext>
            </a:extLst>
          </p:cNvPr>
          <p:cNvCxnSpPr>
            <a:cxnSpLocks/>
          </p:cNvCxnSpPr>
          <p:nvPr/>
        </p:nvCxnSpPr>
        <p:spPr>
          <a:xfrm>
            <a:off x="1052344" y="5337312"/>
            <a:ext cx="677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9A1637-9AC6-487C-B952-2298538637E9}"/>
              </a:ext>
            </a:extLst>
          </p:cNvPr>
          <p:cNvCxnSpPr>
            <a:cxnSpLocks/>
          </p:cNvCxnSpPr>
          <p:nvPr/>
        </p:nvCxnSpPr>
        <p:spPr>
          <a:xfrm>
            <a:off x="2687312" y="5908662"/>
            <a:ext cx="6427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8AE5C4-A0EA-4C3D-9C37-2B2C620B577D}"/>
              </a:ext>
            </a:extLst>
          </p:cNvPr>
          <p:cNvCxnSpPr>
            <a:cxnSpLocks/>
          </p:cNvCxnSpPr>
          <p:nvPr/>
        </p:nvCxnSpPr>
        <p:spPr>
          <a:xfrm>
            <a:off x="8225083" y="6478289"/>
            <a:ext cx="6427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0E8A18C-F857-4B4C-9BA7-E13C7B985E6E}"/>
              </a:ext>
            </a:extLst>
          </p:cNvPr>
          <p:cNvSpPr txBox="1"/>
          <p:nvPr/>
        </p:nvSpPr>
        <p:spPr>
          <a:xfrm>
            <a:off x="548640" y="4812127"/>
            <a:ext cx="10591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gai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nhọn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hổn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tủm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tỉm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đấy,con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ạ”.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B1E846-6021-4901-B637-568C6F30E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303"/>
          <a:stretch/>
        </p:blipFill>
        <p:spPr>
          <a:xfrm>
            <a:off x="0" y="27842"/>
            <a:ext cx="12192000" cy="46531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009A61-A79F-4F47-A87B-E1C5F914A8EC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1712D3-9FB0-46D8-B12B-A1DB9D2FB6A9}"/>
              </a:ext>
            </a:extLst>
          </p:cNvPr>
          <p:cNvSpPr/>
          <p:nvPr/>
        </p:nvSpPr>
        <p:spPr>
          <a:xfrm>
            <a:off x="790575" y="4757397"/>
            <a:ext cx="261769" cy="421576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789140-671E-4B11-B75D-83911FC8701F}"/>
              </a:ext>
            </a:extLst>
          </p:cNvPr>
          <p:cNvSpPr/>
          <p:nvPr/>
        </p:nvSpPr>
        <p:spPr>
          <a:xfrm>
            <a:off x="4019626" y="5338233"/>
            <a:ext cx="261769" cy="421576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CA330C-5DCB-4A6B-8CC9-8008F3CE0CDB}"/>
              </a:ext>
            </a:extLst>
          </p:cNvPr>
          <p:cNvSpPr/>
          <p:nvPr/>
        </p:nvSpPr>
        <p:spPr>
          <a:xfrm>
            <a:off x="2425543" y="5908662"/>
            <a:ext cx="261769" cy="421576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10354584" y="5337312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D3C571-8A38-4A8A-98F7-D86378A604F2}"/>
              </a:ext>
            </a:extLst>
          </p:cNvPr>
          <p:cNvCxnSpPr>
            <a:cxnSpLocks/>
          </p:cNvCxnSpPr>
          <p:nvPr/>
        </p:nvCxnSpPr>
        <p:spPr>
          <a:xfrm>
            <a:off x="2687312" y="6478289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Nai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4856" y="387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8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ADB23E-9665-49A3-AD67-6B609EEA4A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044" y="-17505"/>
            <a:ext cx="3101009" cy="12176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42364E-E5D0-436B-9CD3-5179288B1B54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F2C42-BDF0-4342-A6B1-9FA836C0D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761" r="4261"/>
          <a:stretch/>
        </p:blipFill>
        <p:spPr>
          <a:xfrm>
            <a:off x="504966" y="1023583"/>
            <a:ext cx="10836324" cy="53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30DE13DB-0CB5-4572-A2C9-DB48DF1A6844}"/>
              </a:ext>
            </a:extLst>
          </p:cNvPr>
          <p:cNvGrpSpPr/>
          <p:nvPr/>
        </p:nvGrpSpPr>
        <p:grpSpPr>
          <a:xfrm>
            <a:off x="145774" y="159026"/>
            <a:ext cx="11900452" cy="6539948"/>
            <a:chOff x="145774" y="159026"/>
            <a:chExt cx="11900452" cy="653994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BF72A3A-7635-4D77-84D1-67CED32374DD}"/>
                </a:ext>
              </a:extLst>
            </p:cNvPr>
            <p:cNvSpPr/>
            <p:nvPr/>
          </p:nvSpPr>
          <p:spPr>
            <a:xfrm>
              <a:off x="145774" y="159026"/>
              <a:ext cx="11900452" cy="6539948"/>
            </a:xfrm>
            <a:prstGeom prst="roundRect">
              <a:avLst/>
            </a:prstGeom>
            <a:noFill/>
            <a:ln w="38100">
              <a:solidFill>
                <a:srgbClr val="F888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F07B0C-4522-4752-9961-B54FF9E457E6}"/>
                </a:ext>
              </a:extLst>
            </p:cNvPr>
            <p:cNvGrpSpPr/>
            <p:nvPr/>
          </p:nvGrpSpPr>
          <p:grpSpPr>
            <a:xfrm>
              <a:off x="3567766" y="170588"/>
              <a:ext cx="4946455" cy="932122"/>
              <a:chOff x="2393667" y="519174"/>
              <a:chExt cx="6110993" cy="118117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A67F90-05DD-46F1-BA3A-6D0AA1D42F5C}"/>
                  </a:ext>
                </a:extLst>
              </p:cNvPr>
              <p:cNvSpPr txBox="1"/>
              <p:nvPr/>
            </p:nvSpPr>
            <p:spPr>
              <a:xfrm>
                <a:off x="2393667" y="530314"/>
                <a:ext cx="1357745" cy="1170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rPr>
                  <a:t>ai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57237D-6A76-4BC4-B7FE-19A98F3D5364}"/>
                  </a:ext>
                </a:extLst>
              </p:cNvPr>
              <p:cNvSpPr txBox="1"/>
              <p:nvPr/>
            </p:nvSpPr>
            <p:spPr>
              <a:xfrm>
                <a:off x="4661609" y="519174"/>
                <a:ext cx="1543998" cy="1170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rPr>
                  <a:t>ay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3C99AC-68D8-4C48-85DF-C8879D279E6D}"/>
                  </a:ext>
                </a:extLst>
              </p:cNvPr>
              <p:cNvSpPr txBox="1"/>
              <p:nvPr/>
            </p:nvSpPr>
            <p:spPr>
              <a:xfrm>
                <a:off x="6804669" y="530314"/>
                <a:ext cx="1699991" cy="1170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rPr>
                  <a:t>ây</a:t>
                </a:r>
                <a:endParaRPr lang="en-US" sz="5400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AB3241-BBFA-4292-823F-1C29B7AAFBA8}"/>
                </a:ext>
              </a:extLst>
            </p:cNvPr>
            <p:cNvGrpSpPr/>
            <p:nvPr/>
          </p:nvGrpSpPr>
          <p:grpSpPr>
            <a:xfrm>
              <a:off x="1168094" y="1553964"/>
              <a:ext cx="10300610" cy="861774"/>
              <a:chOff x="37835" y="3311020"/>
              <a:chExt cx="11658269" cy="86177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CB4BA6-589C-4B86-BFD2-476821C5959A}"/>
                  </a:ext>
                </a:extLst>
              </p:cNvPr>
              <p:cNvSpPr txBox="1"/>
              <p:nvPr/>
            </p:nvSpPr>
            <p:spPr>
              <a:xfrm>
                <a:off x="37835" y="3311020"/>
                <a:ext cx="15206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b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-SGK-TV" pitchFamily="2" charset="0"/>
                    <a:cs typeface="Arial-SGK-TV" pitchFamily="2" charset="0"/>
                  </a:rPr>
                  <a:t>ài</a:t>
                </a:r>
                <a:endParaRPr lang="en-US" sz="48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BE0EB90-2686-4B0E-BE82-669972D31FE5}"/>
                  </a:ext>
                </a:extLst>
              </p:cNvPr>
              <p:cNvSpPr txBox="1"/>
              <p:nvPr/>
            </p:nvSpPr>
            <p:spPr>
              <a:xfrm>
                <a:off x="2027331" y="3311020"/>
                <a:ext cx="122100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l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-SGK-TV" pitchFamily="2" charset="0"/>
                    <a:cs typeface="Arial-SGK-TV" pitchFamily="2" charset="0"/>
                  </a:rPr>
                  <a:t>ái</a:t>
                </a:r>
                <a:endParaRPr lang="en-US" sz="48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C452F7-505D-4B0F-98A8-86A9F25E21E0}"/>
                  </a:ext>
                </a:extLst>
              </p:cNvPr>
              <p:cNvSpPr txBox="1"/>
              <p:nvPr/>
            </p:nvSpPr>
            <p:spPr>
              <a:xfrm>
                <a:off x="3717164" y="3311020"/>
                <a:ext cx="1557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n</a:t>
                </a:r>
                <a:r>
                  <a:rPr lang="en-US" sz="4800" dirty="0" err="1">
                    <a:solidFill>
                      <a:schemeClr val="accent1">
                        <a:lumMod val="75000"/>
                      </a:schemeClr>
                    </a:solidFill>
                    <a:latin typeface="Arial-SGK-TV" pitchFamily="2" charset="0"/>
                    <a:cs typeface="Arial-SGK-TV" pitchFamily="2" charset="0"/>
                  </a:rPr>
                  <a:t>ảy</a:t>
                </a:r>
                <a:endParaRPr lang="en-US" sz="4800" dirty="0">
                  <a:solidFill>
                    <a:schemeClr val="accent1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C30D6E-145B-4263-A438-D9A67A6691A3}"/>
                  </a:ext>
                </a:extLst>
              </p:cNvPr>
              <p:cNvSpPr txBox="1"/>
              <p:nvPr/>
            </p:nvSpPr>
            <p:spPr>
              <a:xfrm>
                <a:off x="6034475" y="3311020"/>
                <a:ext cx="15206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t</a:t>
                </a:r>
                <a:r>
                  <a:rPr lang="en-US" sz="4800" dirty="0" err="1">
                    <a:solidFill>
                      <a:schemeClr val="accent1">
                        <a:lumMod val="75000"/>
                      </a:schemeClr>
                    </a:solidFill>
                    <a:latin typeface="Arial-SGK-TV" pitchFamily="2" charset="0"/>
                    <a:cs typeface="Arial-SGK-TV" pitchFamily="2" charset="0"/>
                  </a:rPr>
                  <a:t>ay</a:t>
                </a:r>
                <a:endParaRPr lang="en-US" sz="4800" dirty="0">
                  <a:solidFill>
                    <a:schemeClr val="accent1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786411-1FF2-46AF-B0DD-30AF3887C7C2}"/>
                  </a:ext>
                </a:extLst>
              </p:cNvPr>
              <p:cNvSpPr txBox="1"/>
              <p:nvPr/>
            </p:nvSpPr>
            <p:spPr>
              <a:xfrm>
                <a:off x="7935101" y="3311020"/>
                <a:ext cx="186037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đ</a:t>
                </a:r>
                <a:r>
                  <a:rPr lang="en-US" sz="4800" dirty="0" err="1">
                    <a:solidFill>
                      <a:schemeClr val="accent6"/>
                    </a:solidFill>
                    <a:latin typeface="Arial-SGK-TV" pitchFamily="2" charset="0"/>
                    <a:cs typeface="Arial-SGK-TV" pitchFamily="2" charset="0"/>
                  </a:rPr>
                  <a:t>ậy</a:t>
                </a:r>
                <a:endParaRPr lang="en-US" sz="4800" dirty="0">
                  <a:solidFill>
                    <a:schemeClr val="accent6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31F4847-A292-4ADF-B7E1-90172B7DA777}"/>
                  </a:ext>
                </a:extLst>
              </p:cNvPr>
              <p:cNvSpPr txBox="1"/>
              <p:nvPr/>
            </p:nvSpPr>
            <p:spPr>
              <a:xfrm>
                <a:off x="10175434" y="3311020"/>
                <a:ext cx="15206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l</a:t>
                </a:r>
                <a:r>
                  <a:rPr lang="en-US" sz="4800" dirty="0" err="1">
                    <a:solidFill>
                      <a:schemeClr val="accent6"/>
                    </a:solidFill>
                    <a:latin typeface="Arial-SGK-TV" pitchFamily="2" charset="0"/>
                    <a:cs typeface="Arial-SGK-TV" pitchFamily="2" charset="0"/>
                  </a:rPr>
                  <a:t>ẫy</a:t>
                </a:r>
                <a:endParaRPr lang="en-US" sz="4800" dirty="0">
                  <a:solidFill>
                    <a:schemeClr val="accent6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BB545F6-48BE-4A7E-9F7B-14562B4C7926}"/>
                </a:ext>
              </a:extLst>
            </p:cNvPr>
            <p:cNvGrpSpPr/>
            <p:nvPr/>
          </p:nvGrpSpPr>
          <p:grpSpPr>
            <a:xfrm>
              <a:off x="1168094" y="2806053"/>
              <a:ext cx="10407929" cy="848576"/>
              <a:chOff x="473931" y="671566"/>
              <a:chExt cx="11580528" cy="110327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44B331-B8A0-405E-920F-960F35D9EA35}"/>
                  </a:ext>
                </a:extLst>
              </p:cNvPr>
              <p:cNvSpPr txBox="1"/>
              <p:nvPr/>
            </p:nvSpPr>
            <p:spPr>
              <a:xfrm>
                <a:off x="473931" y="694428"/>
                <a:ext cx="3586369" cy="1080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chùm</a:t>
                </a:r>
                <a:r>
                  <a:rPr lang="en-US" sz="4800" dirty="0">
                    <a:latin typeface="Arial-SGK-TV" pitchFamily="2" charset="0"/>
                    <a:cs typeface="Arial-SGK-TV" pitchFamily="2" charset="0"/>
                  </a:rPr>
                  <a:t> </a:t>
                </a:r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vải</a:t>
                </a:r>
                <a:endParaRPr lang="en-US" sz="4800" dirty="0"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9B680E-BE68-464E-98BD-0ABF560D8C53}"/>
                  </a:ext>
                </a:extLst>
              </p:cNvPr>
              <p:cNvSpPr txBox="1"/>
              <p:nvPr/>
            </p:nvSpPr>
            <p:spPr>
              <a:xfrm>
                <a:off x="4546072" y="671566"/>
                <a:ext cx="358636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máy</a:t>
                </a:r>
                <a:r>
                  <a:rPr lang="en-US" sz="4800" dirty="0">
                    <a:latin typeface="Arial-SGK-TV" pitchFamily="2" charset="0"/>
                    <a:cs typeface="Arial-SGK-TV" pitchFamily="2" charset="0"/>
                  </a:rPr>
                  <a:t> </a:t>
                </a:r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cày</a:t>
                </a:r>
                <a:endParaRPr lang="en-US" sz="4800" dirty="0"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A05CC5-ED97-42EE-82D7-17E83A9E3F98}"/>
                  </a:ext>
                </a:extLst>
              </p:cNvPr>
              <p:cNvSpPr txBox="1"/>
              <p:nvPr/>
            </p:nvSpPr>
            <p:spPr>
              <a:xfrm>
                <a:off x="8282564" y="671566"/>
                <a:ext cx="3771895" cy="1080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đám</a:t>
                </a:r>
                <a:r>
                  <a:rPr lang="en-US" sz="4800" dirty="0">
                    <a:latin typeface="Arial-SGK-TV" pitchFamily="2" charset="0"/>
                    <a:cs typeface="Arial-SGK-TV" pitchFamily="2" charset="0"/>
                  </a:rPr>
                  <a:t> </a:t>
                </a:r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mây</a:t>
                </a:r>
                <a:endParaRPr lang="en-US" sz="4800" dirty="0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88F3DA4-DA83-4B82-9291-DC3B7E6BDED0}"/>
              </a:ext>
            </a:extLst>
          </p:cNvPr>
          <p:cNvSpPr txBox="1"/>
          <p:nvPr/>
        </p:nvSpPr>
        <p:spPr>
          <a:xfrm>
            <a:off x="800492" y="4170674"/>
            <a:ext cx="10591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gai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nhọn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hổn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tủm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tỉm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đấy,con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ạ”.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4A31DE-20AB-4467-9E28-17B7D2EC65BB}"/>
              </a:ext>
            </a:extLst>
          </p:cNvPr>
          <p:cNvSpPr/>
          <p:nvPr/>
        </p:nvSpPr>
        <p:spPr>
          <a:xfrm>
            <a:off x="9389660" y="133065"/>
            <a:ext cx="1064525" cy="7779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08"/>
            <a:ext cx="12191999" cy="65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71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7C86E9-6C12-4353-807E-EE7784036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5" y="95870"/>
            <a:ext cx="3680239" cy="2128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2E04BE-ACC8-4940-838C-4072022F4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46" y="3381064"/>
            <a:ext cx="3511829" cy="2809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21715A-2292-41C7-804B-63C8D6615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548" y="0"/>
            <a:ext cx="3511829" cy="2224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BBBCE5-F8B7-4A6A-86D0-5ADA08B83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10"/>
          <a:stretch/>
        </p:blipFill>
        <p:spPr>
          <a:xfrm>
            <a:off x="96631" y="0"/>
            <a:ext cx="3680239" cy="2224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D961D8-780B-4A41-B0FB-E7DEBC42E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" y="3381064"/>
            <a:ext cx="3680239" cy="2809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44715B-FED1-4045-91F4-A79B32EB0B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25" b="17339"/>
          <a:stretch/>
        </p:blipFill>
        <p:spPr>
          <a:xfrm>
            <a:off x="4340085" y="3381064"/>
            <a:ext cx="3680240" cy="28094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CFCB9C-2780-4CBF-A737-329AE1BD4794}"/>
              </a:ext>
            </a:extLst>
          </p:cNvPr>
          <p:cNvSpPr txBox="1"/>
          <p:nvPr/>
        </p:nvSpPr>
        <p:spPr>
          <a:xfrm>
            <a:off x="1072638" y="2242017"/>
            <a:ext cx="190257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con 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1A74EE-BA79-47D6-B566-5A69D696C7C0}"/>
              </a:ext>
            </a:extLst>
          </p:cNvPr>
          <p:cNvSpPr txBox="1"/>
          <p:nvPr/>
        </p:nvSpPr>
        <p:spPr>
          <a:xfrm>
            <a:off x="5373957" y="2242017"/>
            <a:ext cx="190257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anose="020B7200000000000000" pitchFamily="34" charset="0"/>
              </a:rPr>
              <a:t>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74E969-5258-4E78-AA4D-72E14427235E}"/>
              </a:ext>
            </a:extLst>
          </p:cNvPr>
          <p:cNvSpPr txBox="1"/>
          <p:nvPr/>
        </p:nvSpPr>
        <p:spPr>
          <a:xfrm>
            <a:off x="9441175" y="2242017"/>
            <a:ext cx="190257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DA3ED4-35CA-4F6A-9806-3CF08B165C46}"/>
              </a:ext>
            </a:extLst>
          </p:cNvPr>
          <p:cNvSpPr txBox="1"/>
          <p:nvPr/>
        </p:nvSpPr>
        <p:spPr>
          <a:xfrm>
            <a:off x="464024" y="6238461"/>
            <a:ext cx="23273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64428F-164A-4577-A575-6A71DE1C0D6D}"/>
              </a:ext>
            </a:extLst>
          </p:cNvPr>
          <p:cNvSpPr txBox="1"/>
          <p:nvPr/>
        </p:nvSpPr>
        <p:spPr>
          <a:xfrm>
            <a:off x="5161552" y="6239106"/>
            <a:ext cx="23273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tóc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5472D0-B94A-49C9-8A53-2E6BC8002E0F}"/>
              </a:ext>
            </a:extLst>
          </p:cNvPr>
          <p:cNvSpPr txBox="1"/>
          <p:nvPr/>
        </p:nvSpPr>
        <p:spPr>
          <a:xfrm>
            <a:off x="9475732" y="6190525"/>
            <a:ext cx="23273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anose="020B7200000000000000" pitchFamily="34" charset="0"/>
              </a:rPr>
              <a:t>     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3F5535-0EE7-4DBB-9906-E7595771E976}"/>
              </a:ext>
            </a:extLst>
          </p:cNvPr>
          <p:cNvSpPr txBox="1"/>
          <p:nvPr/>
        </p:nvSpPr>
        <p:spPr>
          <a:xfrm>
            <a:off x="2097212" y="2259449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384B7F-7D13-4E22-B005-BCD2E9FC44C2}"/>
              </a:ext>
            </a:extLst>
          </p:cNvPr>
          <p:cNvSpPr txBox="1"/>
          <p:nvPr/>
        </p:nvSpPr>
        <p:spPr>
          <a:xfrm>
            <a:off x="2118608" y="2242017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ai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0BA8D6-22E1-44F7-B147-0C815041E83F}"/>
              </a:ext>
            </a:extLst>
          </p:cNvPr>
          <p:cNvSpPr txBox="1"/>
          <p:nvPr/>
        </p:nvSpPr>
        <p:spPr>
          <a:xfrm>
            <a:off x="6081935" y="2242017"/>
            <a:ext cx="9067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ạy</a:t>
            </a:r>
            <a:endParaRPr lang="en-US" sz="32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849BF2-8D43-4347-84D9-C65DAC54C8C7}"/>
              </a:ext>
            </a:extLst>
          </p:cNvPr>
          <p:cNvSpPr txBox="1"/>
          <p:nvPr/>
        </p:nvSpPr>
        <p:spPr>
          <a:xfrm>
            <a:off x="6180204" y="2259449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882026-FE68-4441-AC10-DEE7319BB617}"/>
              </a:ext>
            </a:extLst>
          </p:cNvPr>
          <p:cNvSpPr txBox="1"/>
          <p:nvPr/>
        </p:nvSpPr>
        <p:spPr>
          <a:xfrm>
            <a:off x="10357278" y="2226766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C620C8-93CA-43AF-9996-3C864F12C520}"/>
              </a:ext>
            </a:extLst>
          </p:cNvPr>
          <p:cNvSpPr txBox="1"/>
          <p:nvPr/>
        </p:nvSpPr>
        <p:spPr>
          <a:xfrm>
            <a:off x="1786633" y="6245277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76E300-758C-4B20-A4CC-1B5DF981F10A}"/>
              </a:ext>
            </a:extLst>
          </p:cNvPr>
          <p:cNvSpPr txBox="1"/>
          <p:nvPr/>
        </p:nvSpPr>
        <p:spPr>
          <a:xfrm>
            <a:off x="5759354" y="6258260"/>
            <a:ext cx="51861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49217A-E3A7-4D79-B58C-872EADD14F96}"/>
              </a:ext>
            </a:extLst>
          </p:cNvPr>
          <p:cNvSpPr txBox="1"/>
          <p:nvPr/>
        </p:nvSpPr>
        <p:spPr>
          <a:xfrm>
            <a:off x="10352426" y="6197607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A2F9B9-12BF-4ADB-8E1D-C30128D4B3E4}"/>
              </a:ext>
            </a:extLst>
          </p:cNvPr>
          <p:cNvSpPr txBox="1"/>
          <p:nvPr/>
        </p:nvSpPr>
        <p:spPr>
          <a:xfrm>
            <a:off x="10310738" y="2234935"/>
            <a:ext cx="9067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sz="32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C2D620-1DF1-4B5B-82A9-846ADC1F8F58}"/>
              </a:ext>
            </a:extLst>
          </p:cNvPr>
          <p:cNvSpPr txBox="1"/>
          <p:nvPr/>
        </p:nvSpPr>
        <p:spPr>
          <a:xfrm>
            <a:off x="1668348" y="6231645"/>
            <a:ext cx="9067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sz="32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A6A192-2EFE-4D33-B4F7-7DCEA70C4CD0}"/>
              </a:ext>
            </a:extLst>
          </p:cNvPr>
          <p:cNvSpPr txBox="1"/>
          <p:nvPr/>
        </p:nvSpPr>
        <p:spPr>
          <a:xfrm>
            <a:off x="5613530" y="6224494"/>
            <a:ext cx="79868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ải</a:t>
            </a:r>
            <a:endParaRPr lang="en-US" sz="32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75ACFC-1B49-4529-8938-45B5E3EF545A}"/>
              </a:ext>
            </a:extLst>
          </p:cNvPr>
          <p:cNvSpPr txBox="1"/>
          <p:nvPr/>
        </p:nvSpPr>
        <p:spPr>
          <a:xfrm>
            <a:off x="10289860" y="6180804"/>
            <a:ext cx="97541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ay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8B0335-AB61-486B-977D-0EA4465E4242}"/>
              </a:ext>
            </a:extLst>
          </p:cNvPr>
          <p:cNvGrpSpPr/>
          <p:nvPr/>
        </p:nvGrpSpPr>
        <p:grpSpPr>
          <a:xfrm>
            <a:off x="2927451" y="1555286"/>
            <a:ext cx="6227465" cy="2092100"/>
            <a:chOff x="3213710" y="1288964"/>
            <a:chExt cx="6227465" cy="2092100"/>
          </a:xfrm>
        </p:grpSpPr>
        <p:pic>
          <p:nvPicPr>
            <p:cNvPr id="28" name="图片 8">
              <a:extLst>
                <a:ext uri="{FF2B5EF4-FFF2-40B4-BE49-F238E27FC236}">
                  <a16:creationId xmlns:a16="http://schemas.microsoft.com/office/drawing/2014/main" id="{4051F893-F701-46F3-99F7-86002C101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710" y="1288964"/>
              <a:ext cx="6128519" cy="20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1414041-4926-43ED-A398-A71DB7036923}"/>
                </a:ext>
              </a:extLst>
            </p:cNvPr>
            <p:cNvSpPr txBox="1"/>
            <p:nvPr/>
          </p:nvSpPr>
          <p:spPr>
            <a:xfrm>
              <a:off x="3342831" y="2381051"/>
              <a:ext cx="60983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Điền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ai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600" b="1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ay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hoặc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ây</a:t>
              </a:r>
              <a:endParaRPr lang="en-US" sz="3600" b="1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43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/>
      <p:bldP spid="29" grpId="1"/>
      <p:bldP spid="31" grpId="0"/>
      <p:bldP spid="33" grpId="0"/>
      <p:bldP spid="35" grpId="0"/>
      <p:bldP spid="35" grpId="1"/>
      <p:bldP spid="37" grpId="0"/>
      <p:bldP spid="37" grpId="1"/>
      <p:bldP spid="39" grpId="0"/>
      <p:bldP spid="39" grpId="1"/>
      <p:bldP spid="41" grpId="0"/>
      <p:bldP spid="41" grpId="1"/>
      <p:bldP spid="43" grpId="0"/>
      <p:bldP spid="43" grpId="1"/>
      <p:bldP spid="46" grpId="0"/>
      <p:bldP spid="49" grpId="0"/>
      <p:bldP spid="51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 Diagonal Corner Rectangle 1"/>
          <p:cNvSpPr/>
          <p:nvPr/>
        </p:nvSpPr>
        <p:spPr>
          <a:xfrm>
            <a:off x="748145" y="2576945"/>
            <a:ext cx="10820400" cy="3987479"/>
          </a:xfrm>
          <a:prstGeom prst="round2Diag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6" y="1500193"/>
            <a:ext cx="453629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9" y="1787128"/>
            <a:ext cx="128706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99" y="221610"/>
            <a:ext cx="6128519" cy="20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C8AEC27-4DDA-4748-BB18-0D00EC524FBC}"/>
              </a:ext>
            </a:extLst>
          </p:cNvPr>
          <p:cNvGrpSpPr/>
          <p:nvPr/>
        </p:nvGrpSpPr>
        <p:grpSpPr>
          <a:xfrm>
            <a:off x="924794" y="5733427"/>
            <a:ext cx="10407929" cy="848576"/>
            <a:chOff x="473931" y="671566"/>
            <a:chExt cx="11580528" cy="110327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487B1D-F077-4F44-92A9-03A9F0123882}"/>
                </a:ext>
              </a:extLst>
            </p:cNvPr>
            <p:cNvSpPr txBox="1"/>
            <p:nvPr/>
          </p:nvSpPr>
          <p:spPr>
            <a:xfrm>
              <a:off x="473931" y="694428"/>
              <a:ext cx="3586369" cy="108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tem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thư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DD6DE8-6995-4AEB-AD14-2010B130C534}"/>
                </a:ext>
              </a:extLst>
            </p:cNvPr>
            <p:cNvSpPr txBox="1"/>
            <p:nvPr/>
          </p:nvSpPr>
          <p:spPr>
            <a:xfrm>
              <a:off x="4546072" y="671566"/>
              <a:ext cx="3586369" cy="108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thềm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nhà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250D75B-DB04-4E26-9F8A-6A314C274EA7}"/>
                </a:ext>
              </a:extLst>
            </p:cNvPr>
            <p:cNvSpPr txBox="1"/>
            <p:nvPr/>
          </p:nvSpPr>
          <p:spPr>
            <a:xfrm>
              <a:off x="8282564" y="671566"/>
              <a:ext cx="3771895" cy="108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tủm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tỉm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D4D5B1-D94A-4FE8-AC5E-1D327398A1E8}"/>
              </a:ext>
            </a:extLst>
          </p:cNvPr>
          <p:cNvGrpSpPr/>
          <p:nvPr/>
        </p:nvGrpSpPr>
        <p:grpSpPr>
          <a:xfrm>
            <a:off x="2851486" y="2731015"/>
            <a:ext cx="6480096" cy="938570"/>
            <a:chOff x="2851486" y="26979"/>
            <a:chExt cx="6480096" cy="93857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01DF1E8-8959-481C-A79F-4731BAC40E1A}"/>
                </a:ext>
              </a:extLst>
            </p:cNvPr>
            <p:cNvGrpSpPr/>
            <p:nvPr/>
          </p:nvGrpSpPr>
          <p:grpSpPr>
            <a:xfrm>
              <a:off x="2851486" y="33428"/>
              <a:ext cx="4966634" cy="932121"/>
              <a:chOff x="2393667" y="519174"/>
              <a:chExt cx="6135923" cy="118117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1802031-A917-4654-8E7B-F0057C4A5CF9}"/>
                  </a:ext>
                </a:extLst>
              </p:cNvPr>
              <p:cNvSpPr txBox="1"/>
              <p:nvPr/>
            </p:nvSpPr>
            <p:spPr>
              <a:xfrm>
                <a:off x="2393667" y="530314"/>
                <a:ext cx="1699991" cy="1170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Arial-SGK-TV" pitchFamily="2" charset="0"/>
                    <a:cs typeface="Arial-SGK-TV" pitchFamily="2" charset="0"/>
                  </a:rPr>
                  <a:t>em</a:t>
                </a:r>
                <a:r>
                  <a:rPr lang="en-US" sz="5400" dirty="0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rPr>
                  <a:t> 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6C3E0FB-34BB-4A50-ACE9-6685C9BF02B1}"/>
                  </a:ext>
                </a:extLst>
              </p:cNvPr>
              <p:cNvSpPr txBox="1"/>
              <p:nvPr/>
            </p:nvSpPr>
            <p:spPr>
              <a:xfrm>
                <a:off x="4661609" y="519174"/>
                <a:ext cx="1543998" cy="1170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Arial-SGK-TV" pitchFamily="2" charset="0"/>
                    <a:cs typeface="Arial-SGK-TV" pitchFamily="2" charset="0"/>
                  </a:rPr>
                  <a:t>êm</a:t>
                </a:r>
                <a:endParaRPr lang="en-US" sz="5400" dirty="0"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055555-9E15-458C-AB4F-15ECA40CF128}"/>
                  </a:ext>
                </a:extLst>
              </p:cNvPr>
              <p:cNvSpPr txBox="1"/>
              <p:nvPr/>
            </p:nvSpPr>
            <p:spPr>
              <a:xfrm>
                <a:off x="6804669" y="530314"/>
                <a:ext cx="1724921" cy="1170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Arial-SGK-TV" pitchFamily="2" charset="0"/>
                    <a:cs typeface="Arial-SGK-TV" pitchFamily="2" charset="0"/>
                  </a:rPr>
                  <a:t>im</a:t>
                </a:r>
                <a:endParaRPr lang="en-US" sz="5400" dirty="0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305E7F-68A2-49E1-9740-CA1D0784820A}"/>
                </a:ext>
              </a:extLst>
            </p:cNvPr>
            <p:cNvSpPr txBox="1"/>
            <p:nvPr/>
          </p:nvSpPr>
          <p:spPr>
            <a:xfrm>
              <a:off x="7935370" y="26979"/>
              <a:ext cx="13962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atin typeface="Arial-SGK-TV" pitchFamily="2" charset="0"/>
                  <a:cs typeface="Arial-SGK-TV" pitchFamily="2" charset="0"/>
                </a:rPr>
                <a:t>um</a:t>
              </a:r>
            </a:p>
          </p:txBody>
        </p:sp>
      </p:grpSp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4653423" y="1394625"/>
            <a:ext cx="526643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FDDE01-CD6E-4383-A340-BB89F4C365E8}"/>
              </a:ext>
            </a:extLst>
          </p:cNvPr>
          <p:cNvGrpSpPr/>
          <p:nvPr/>
        </p:nvGrpSpPr>
        <p:grpSpPr>
          <a:xfrm>
            <a:off x="892327" y="3970885"/>
            <a:ext cx="9525906" cy="1688264"/>
            <a:chOff x="892327" y="1266849"/>
            <a:chExt cx="9525906" cy="168826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6EEA9F-0CC2-430D-9F6C-AACA7FA55D0B}"/>
                </a:ext>
              </a:extLst>
            </p:cNvPr>
            <p:cNvSpPr txBox="1"/>
            <p:nvPr/>
          </p:nvSpPr>
          <p:spPr>
            <a:xfrm>
              <a:off x="892327" y="1320013"/>
              <a:ext cx="16448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hẻm</a:t>
              </a:r>
              <a:endPara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4B5F3F-A1B0-4480-9C9E-966E358FA856}"/>
                </a:ext>
              </a:extLst>
            </p:cNvPr>
            <p:cNvSpPr txBox="1"/>
            <p:nvPr/>
          </p:nvSpPr>
          <p:spPr>
            <a:xfrm>
              <a:off x="938556" y="2185672"/>
              <a:ext cx="15042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kem</a:t>
              </a:r>
              <a:endPara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C1C204F-B3A3-4752-811E-4F8A5A700F50}"/>
                </a:ext>
              </a:extLst>
            </p:cNvPr>
            <p:cNvSpPr txBox="1"/>
            <p:nvPr/>
          </p:nvSpPr>
          <p:spPr>
            <a:xfrm>
              <a:off x="3404183" y="1311224"/>
              <a:ext cx="1654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mềm</a:t>
              </a:r>
              <a:endParaRPr lang="en-US" sz="4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0BBB1B5-EE6B-4C5A-B867-05238D8C923D}"/>
                </a:ext>
              </a:extLst>
            </p:cNvPr>
            <p:cNvSpPr txBox="1"/>
            <p:nvPr/>
          </p:nvSpPr>
          <p:spPr>
            <a:xfrm>
              <a:off x="3509799" y="2185672"/>
              <a:ext cx="14688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nếm</a:t>
              </a:r>
              <a:endParaRPr lang="en-US" sz="4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FF6B22-F5F3-4EEB-AF2A-744A43B256DF}"/>
                </a:ext>
              </a:extLst>
            </p:cNvPr>
            <p:cNvSpPr txBox="1"/>
            <p:nvPr/>
          </p:nvSpPr>
          <p:spPr>
            <a:xfrm>
              <a:off x="5926170" y="1266849"/>
              <a:ext cx="17969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mỉm</a:t>
              </a:r>
              <a:endParaRPr lang="en-US" sz="44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C7B79E8-9640-4C2E-949C-5B0D64F8E058}"/>
                </a:ext>
              </a:extLst>
            </p:cNvPr>
            <p:cNvSpPr txBox="1"/>
            <p:nvPr/>
          </p:nvSpPr>
          <p:spPr>
            <a:xfrm>
              <a:off x="6015572" y="2164873"/>
              <a:ext cx="14688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tím</a:t>
              </a:r>
              <a:endParaRPr lang="en-US" sz="44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799771-7754-4361-A27F-8C735E9C84E2}"/>
                </a:ext>
              </a:extLst>
            </p:cNvPr>
            <p:cNvSpPr txBox="1"/>
            <p:nvPr/>
          </p:nvSpPr>
          <p:spPr>
            <a:xfrm>
              <a:off x="8765244" y="1284945"/>
              <a:ext cx="16448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chụm</a:t>
              </a:r>
              <a:endParaRPr lang="en-US" sz="44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0222446-2BB5-4F9D-81D3-8BDFBC6640A2}"/>
                </a:ext>
              </a:extLst>
            </p:cNvPr>
            <p:cNvSpPr txBox="1"/>
            <p:nvPr/>
          </p:nvSpPr>
          <p:spPr>
            <a:xfrm>
              <a:off x="8773334" y="2150512"/>
              <a:ext cx="16448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mũm</a:t>
              </a:r>
              <a:endParaRPr lang="en-US" sz="44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21927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2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327660" y="2576945"/>
            <a:ext cx="11536680" cy="3987479"/>
          </a:xfrm>
          <a:prstGeom prst="round2Diag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6" y="1500193"/>
            <a:ext cx="453629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9" y="1787128"/>
            <a:ext cx="128706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99" y="97166"/>
            <a:ext cx="5428633" cy="235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89B264-4297-4EBA-818B-43A9AF348575}"/>
              </a:ext>
            </a:extLst>
          </p:cNvPr>
          <p:cNvSpPr txBox="1"/>
          <p:nvPr/>
        </p:nvSpPr>
        <p:spPr>
          <a:xfrm>
            <a:off x="327660" y="3796183"/>
            <a:ext cx="115366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vi-VN" sz="3800" dirty="0">
                <a:latin typeface="Arial-SGK-TV" pitchFamily="2" charset="0"/>
                <a:cs typeface="Arial-SGK-TV" pitchFamily="2" charset="0"/>
              </a:rPr>
              <a:t>Chim ri cần cù tìm cỏ khô về làm tổ. Đêm qua, nó bị ốm. Chim sẻ và chim sơn ca đến thăm, đem cho nó túm rơm. Chim ri c</a:t>
            </a:r>
            <a:r>
              <a:rPr lang="en-US" sz="3800" dirty="0">
                <a:latin typeface="Arial-SGK-TV" pitchFamily="2" charset="0"/>
                <a:cs typeface="Arial-SGK-TV" pitchFamily="2" charset="0"/>
              </a:rPr>
              <a:t>ả</a:t>
            </a:r>
            <a:r>
              <a:rPr lang="vi-VN" sz="3800" dirty="0">
                <a:latin typeface="Arial-SGK-TV" pitchFamily="2" charset="0"/>
                <a:cs typeface="Arial-SGK-TV" pitchFamily="2" charset="0"/>
              </a:rPr>
              <a:t>m ơn sẻ và sơn ca.</a:t>
            </a:r>
            <a:endParaRPr lang="en-US" sz="3800" dirty="0">
              <a:latin typeface="Arial-SGK-TV" pitchFamily="2" charset="0"/>
              <a:cs typeface="Arial-SGK-TV" pitchFamily="2" charset="0"/>
            </a:endParaRPr>
          </a:p>
          <a:p>
            <a:pPr algn="just"/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4875386" y="1366782"/>
            <a:ext cx="4469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626254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2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361F978-D736-42C3-8B42-4D58BB802E40}"/>
              </a:ext>
            </a:extLst>
          </p:cNvPr>
          <p:cNvGrpSpPr/>
          <p:nvPr/>
        </p:nvGrpSpPr>
        <p:grpSpPr>
          <a:xfrm>
            <a:off x="0" y="-13854"/>
            <a:ext cx="12192000" cy="6857999"/>
            <a:chOff x="0" y="0"/>
            <a:chExt cx="12192000" cy="68579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AAF8D3-3FFC-44BF-9C6C-9751A22C8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95" r="870"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  <a:ln w="76200">
              <a:solidFill>
                <a:srgbClr val="660033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C4A1F5-3E26-420D-BD90-B7880F473ECE}"/>
                </a:ext>
              </a:extLst>
            </p:cNvPr>
            <p:cNvSpPr/>
            <p:nvPr/>
          </p:nvSpPr>
          <p:spPr>
            <a:xfrm>
              <a:off x="3949146" y="6038836"/>
              <a:ext cx="4770784" cy="8017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11E45C-393C-48B7-B486-69F6851B45A0}"/>
              </a:ext>
            </a:extLst>
          </p:cNvPr>
          <p:cNvSpPr txBox="1"/>
          <p:nvPr/>
        </p:nvSpPr>
        <p:spPr>
          <a:xfrm>
            <a:off x="3631096" y="5879800"/>
            <a:ext cx="5088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80A3C-78BC-4E2F-8FF6-CFA2EE6EE0EC}"/>
              </a:ext>
            </a:extLst>
          </p:cNvPr>
          <p:cNvSpPr txBox="1"/>
          <p:nvPr/>
        </p:nvSpPr>
        <p:spPr>
          <a:xfrm>
            <a:off x="3995533" y="5890104"/>
            <a:ext cx="84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1A74EB-A38C-4182-9179-27FB618A64E7}"/>
              </a:ext>
            </a:extLst>
          </p:cNvPr>
          <p:cNvSpPr txBox="1"/>
          <p:nvPr/>
        </p:nvSpPr>
        <p:spPr>
          <a:xfrm>
            <a:off x="6771859" y="5882867"/>
            <a:ext cx="84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D7B48D-3EBF-4801-BCDD-31EBE7FA3AE0}"/>
              </a:ext>
            </a:extLst>
          </p:cNvPr>
          <p:cNvSpPr txBox="1"/>
          <p:nvPr/>
        </p:nvSpPr>
        <p:spPr>
          <a:xfrm>
            <a:off x="7735045" y="5885935"/>
            <a:ext cx="84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CC313E-5D40-4670-8FA8-1E0A34D2F8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023" y="423063"/>
            <a:ext cx="4581525" cy="18288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5514109" y="5987089"/>
            <a:ext cx="55418" cy="4968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84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26">
            <a:extLst>
              <a:ext uri="{FF2B5EF4-FFF2-40B4-BE49-F238E27FC236}">
                <a16:creationId xmlns:a16="http://schemas.microsoft.com/office/drawing/2014/main" id="{2002D9F9-E142-4F45-B96A-6A1C0B7F57CC}"/>
              </a:ext>
            </a:extLst>
          </p:cNvPr>
          <p:cNvSpPr/>
          <p:nvPr/>
        </p:nvSpPr>
        <p:spPr>
          <a:xfrm>
            <a:off x="145774" y="83130"/>
            <a:ext cx="11900452" cy="6659217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31DA3-6CE7-46C7-A46B-DFFB9BE8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154" y="224117"/>
            <a:ext cx="3757272" cy="16179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1D18643-F5A2-4F1B-B50F-FAA78A306B9B}"/>
              </a:ext>
            </a:extLst>
          </p:cNvPr>
          <p:cNvGrpSpPr/>
          <p:nvPr/>
        </p:nvGrpSpPr>
        <p:grpSpPr>
          <a:xfrm>
            <a:off x="927652" y="2729948"/>
            <a:ext cx="3286539" cy="2001078"/>
            <a:chOff x="1669774" y="2862470"/>
            <a:chExt cx="3286539" cy="200107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B1F2923-A614-4475-B029-293794F2A414}"/>
                </a:ext>
              </a:extLst>
            </p:cNvPr>
            <p:cNvSpPr/>
            <p:nvPr/>
          </p:nvSpPr>
          <p:spPr>
            <a:xfrm>
              <a:off x="1669774" y="2862470"/>
              <a:ext cx="3286539" cy="200107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D39BAE-88BF-4EB6-8AC3-47A46FF4BBD2}"/>
                </a:ext>
              </a:extLst>
            </p:cNvPr>
            <p:cNvSpPr txBox="1"/>
            <p:nvPr/>
          </p:nvSpPr>
          <p:spPr>
            <a:xfrm>
              <a:off x="2670543" y="3150704"/>
              <a:ext cx="1358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200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ai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EF5EC3-3746-4220-BD04-AC1FF9DA30BF}"/>
              </a:ext>
            </a:extLst>
          </p:cNvPr>
          <p:cNvGrpSpPr/>
          <p:nvPr/>
        </p:nvGrpSpPr>
        <p:grpSpPr>
          <a:xfrm>
            <a:off x="4691272" y="2729948"/>
            <a:ext cx="3286539" cy="2001078"/>
            <a:chOff x="1669774" y="2862470"/>
            <a:chExt cx="3286539" cy="200107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D9F6BD0-C977-4862-ACC0-08569D6E8B3E}"/>
                </a:ext>
              </a:extLst>
            </p:cNvPr>
            <p:cNvSpPr/>
            <p:nvPr/>
          </p:nvSpPr>
          <p:spPr>
            <a:xfrm>
              <a:off x="1669774" y="2862470"/>
              <a:ext cx="3286539" cy="200107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E1325-D7F2-41D3-BF1B-621F953778B1}"/>
                </a:ext>
              </a:extLst>
            </p:cNvPr>
            <p:cNvSpPr txBox="1"/>
            <p:nvPr/>
          </p:nvSpPr>
          <p:spPr>
            <a:xfrm>
              <a:off x="2670543" y="3150704"/>
              <a:ext cx="1358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200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ay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E3686B-AD9F-4B25-95DC-9A28E10BA6ED}"/>
              </a:ext>
            </a:extLst>
          </p:cNvPr>
          <p:cNvGrpSpPr/>
          <p:nvPr/>
        </p:nvGrpSpPr>
        <p:grpSpPr>
          <a:xfrm>
            <a:off x="8454892" y="2729948"/>
            <a:ext cx="3286539" cy="2001078"/>
            <a:chOff x="1669774" y="2862470"/>
            <a:chExt cx="3286539" cy="200107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AB9D21B-64BF-479F-B54F-E9B4A39E680B}"/>
                </a:ext>
              </a:extLst>
            </p:cNvPr>
            <p:cNvSpPr/>
            <p:nvPr/>
          </p:nvSpPr>
          <p:spPr>
            <a:xfrm>
              <a:off x="1669774" y="2862470"/>
              <a:ext cx="3286539" cy="200107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B54AFD-3476-4B65-AB01-06E872B2FD82}"/>
                </a:ext>
              </a:extLst>
            </p:cNvPr>
            <p:cNvSpPr txBox="1"/>
            <p:nvPr/>
          </p:nvSpPr>
          <p:spPr>
            <a:xfrm>
              <a:off x="2670543" y="3150704"/>
              <a:ext cx="1358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200" dirty="0" err="1">
                  <a:latin typeface="Arial-SGK-TV" pitchFamily="2" charset="0"/>
                  <a:cs typeface="Arial-SGK-TV" pitchFamily="2" charset="0"/>
                </a:rPr>
                <a:t>â</a:t>
              </a:r>
              <a:r>
                <a:rPr lang="en-US" sz="7200" dirty="0" err="1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y</a:t>
              </a:r>
              <a:endParaRPr lang="en-US" sz="7200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2645ABF-CCDD-44B8-9119-84A5C648F0AB}"/>
              </a:ext>
            </a:extLst>
          </p:cNvPr>
          <p:cNvSpPr txBox="1"/>
          <p:nvPr/>
        </p:nvSpPr>
        <p:spPr>
          <a:xfrm>
            <a:off x="1928421" y="3015365"/>
            <a:ext cx="697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0E24FC-C7CE-4873-86BB-4F068793E7FF}"/>
              </a:ext>
            </a:extLst>
          </p:cNvPr>
          <p:cNvSpPr txBox="1"/>
          <p:nvPr/>
        </p:nvSpPr>
        <p:spPr>
          <a:xfrm>
            <a:off x="5692041" y="3018187"/>
            <a:ext cx="697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5DD99E-C8BB-4A5E-BF31-5498E6F8E629}"/>
              </a:ext>
            </a:extLst>
          </p:cNvPr>
          <p:cNvSpPr txBox="1"/>
          <p:nvPr/>
        </p:nvSpPr>
        <p:spPr>
          <a:xfrm>
            <a:off x="6194974" y="3022592"/>
            <a:ext cx="690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BFBA84-EC94-4953-8AA8-1201CD4A5574}"/>
              </a:ext>
            </a:extLst>
          </p:cNvPr>
          <p:cNvSpPr txBox="1"/>
          <p:nvPr/>
        </p:nvSpPr>
        <p:spPr>
          <a:xfrm>
            <a:off x="9966187" y="3010195"/>
            <a:ext cx="697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36964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002D9F9-E142-4F45-B96A-6A1C0B7F57CC}"/>
              </a:ext>
            </a:extLst>
          </p:cNvPr>
          <p:cNvSpPr/>
          <p:nvPr/>
        </p:nvSpPr>
        <p:spPr>
          <a:xfrm>
            <a:off x="145774" y="83130"/>
            <a:ext cx="11900452" cy="6659217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19BB2E-8239-4B83-AFE0-F669C095EBC8}"/>
              </a:ext>
            </a:extLst>
          </p:cNvPr>
          <p:cNvSpPr/>
          <p:nvPr/>
        </p:nvSpPr>
        <p:spPr>
          <a:xfrm>
            <a:off x="3460334" y="3843130"/>
            <a:ext cx="5389680" cy="1617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31DA3-6CE7-46C7-A46B-DFFB9BE8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154" y="224117"/>
            <a:ext cx="3757272" cy="16179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752574-4CC6-4E2D-BA2E-CBC84FA86D52}"/>
              </a:ext>
            </a:extLst>
          </p:cNvPr>
          <p:cNvGrpSpPr/>
          <p:nvPr/>
        </p:nvGrpSpPr>
        <p:grpSpPr>
          <a:xfrm>
            <a:off x="3460334" y="1916074"/>
            <a:ext cx="2570922" cy="1617936"/>
            <a:chOff x="4121426" y="1932641"/>
            <a:chExt cx="2570922" cy="161793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F17F069-0246-4C4E-B25A-20D5285CF83D}"/>
                </a:ext>
              </a:extLst>
            </p:cNvPr>
            <p:cNvSpPr/>
            <p:nvPr/>
          </p:nvSpPr>
          <p:spPr>
            <a:xfrm>
              <a:off x="4121426" y="1932641"/>
              <a:ext cx="2570922" cy="16179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260153-3DC5-4723-B200-B307C50210A9}"/>
                </a:ext>
              </a:extLst>
            </p:cNvPr>
            <p:cNvSpPr txBox="1"/>
            <p:nvPr/>
          </p:nvSpPr>
          <p:spPr>
            <a:xfrm>
              <a:off x="4956313" y="2084050"/>
              <a:ext cx="9011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200" dirty="0">
                  <a:latin typeface="Arial-SGK-TV" pitchFamily="2" charset="0"/>
                  <a:cs typeface="Arial-SGK-TV" pitchFamily="2" charset="0"/>
                </a:rPr>
                <a:t>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592E2D-0DF9-480B-9E4B-39E0D7B24C54}"/>
              </a:ext>
            </a:extLst>
          </p:cNvPr>
          <p:cNvGrpSpPr/>
          <p:nvPr/>
        </p:nvGrpSpPr>
        <p:grpSpPr>
          <a:xfrm>
            <a:off x="6279092" y="1916074"/>
            <a:ext cx="2570922" cy="1617936"/>
            <a:chOff x="4121426" y="1932641"/>
            <a:chExt cx="2570922" cy="16179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F2E94A-744D-4193-8061-94DEB85B063C}"/>
                </a:ext>
              </a:extLst>
            </p:cNvPr>
            <p:cNvSpPr/>
            <p:nvPr/>
          </p:nvSpPr>
          <p:spPr>
            <a:xfrm>
              <a:off x="4121426" y="1932641"/>
              <a:ext cx="2570922" cy="16179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70E48F-A0F8-401A-B6B0-FF7E1B0B446E}"/>
                </a:ext>
              </a:extLst>
            </p:cNvPr>
            <p:cNvSpPr txBox="1"/>
            <p:nvPr/>
          </p:nvSpPr>
          <p:spPr>
            <a:xfrm>
              <a:off x="4956313" y="2084050"/>
              <a:ext cx="13144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200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ai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1EFAF6-931C-407C-8119-5FC7E24EA029}"/>
              </a:ext>
            </a:extLst>
          </p:cNvPr>
          <p:cNvSpPr txBox="1"/>
          <p:nvPr/>
        </p:nvSpPr>
        <p:spPr>
          <a:xfrm>
            <a:off x="4295221" y="2080230"/>
            <a:ext cx="73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10DC29-C43B-4F9B-9001-D81AE8281EF3}"/>
              </a:ext>
            </a:extLst>
          </p:cNvPr>
          <p:cNvSpPr txBox="1"/>
          <p:nvPr/>
        </p:nvSpPr>
        <p:spPr>
          <a:xfrm>
            <a:off x="7113979" y="2067481"/>
            <a:ext cx="1590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410191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7.40741E-7 L 0.09219 0.285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09974 0.2888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2" grpId="1"/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6">
            <a:extLst>
              <a:ext uri="{FF2B5EF4-FFF2-40B4-BE49-F238E27FC236}">
                <a16:creationId xmlns:a16="http://schemas.microsoft.com/office/drawing/2014/main" id="{2002D9F9-E142-4F45-B96A-6A1C0B7F57CC}"/>
              </a:ext>
            </a:extLst>
          </p:cNvPr>
          <p:cNvSpPr/>
          <p:nvPr/>
        </p:nvSpPr>
        <p:spPr>
          <a:xfrm>
            <a:off x="145774" y="83130"/>
            <a:ext cx="11900452" cy="6659217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31DA3-6CE7-46C7-A46B-DFFB9BE8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18" y="-139115"/>
            <a:ext cx="3432198" cy="1435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161FAB6-A1F2-4D8F-8450-145D7201E878}"/>
              </a:ext>
            </a:extLst>
          </p:cNvPr>
          <p:cNvGrpSpPr/>
          <p:nvPr/>
        </p:nvGrpSpPr>
        <p:grpSpPr>
          <a:xfrm>
            <a:off x="3847826" y="1008877"/>
            <a:ext cx="4641843" cy="2593075"/>
            <a:chOff x="3380905" y="600500"/>
            <a:chExt cx="4641843" cy="27507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0752574-4CC6-4E2D-BA2E-CBC84FA86D52}"/>
                </a:ext>
              </a:extLst>
            </p:cNvPr>
            <p:cNvGrpSpPr/>
            <p:nvPr/>
          </p:nvGrpSpPr>
          <p:grpSpPr>
            <a:xfrm>
              <a:off x="3397123" y="600500"/>
              <a:ext cx="2244189" cy="1315573"/>
              <a:chOff x="4121426" y="1932641"/>
              <a:chExt cx="2570922" cy="161793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F17F069-0246-4C4E-B25A-20D5285CF83D}"/>
                  </a:ext>
                </a:extLst>
              </p:cNvPr>
              <p:cNvSpPr/>
              <p:nvPr/>
            </p:nvSpPr>
            <p:spPr>
              <a:xfrm>
                <a:off x="4121426" y="1932641"/>
                <a:ext cx="2570922" cy="161793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260153-3DC5-4723-B200-B307C50210A9}"/>
                  </a:ext>
                </a:extLst>
              </p:cNvPr>
              <p:cNvSpPr txBox="1"/>
              <p:nvPr/>
            </p:nvSpPr>
            <p:spPr>
              <a:xfrm>
                <a:off x="4956312" y="1952736"/>
                <a:ext cx="901148" cy="156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7200" dirty="0">
                    <a:latin typeface="Arial-SGK-TV" pitchFamily="2" charset="0"/>
                    <a:cs typeface="Arial-SGK-TV" pitchFamily="2" charset="0"/>
                  </a:rPr>
                  <a:t>h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6592E2D-0DF9-480B-9E4B-39E0D7B24C54}"/>
                </a:ext>
              </a:extLst>
            </p:cNvPr>
            <p:cNvGrpSpPr/>
            <p:nvPr/>
          </p:nvGrpSpPr>
          <p:grpSpPr>
            <a:xfrm>
              <a:off x="5778559" y="600500"/>
              <a:ext cx="2244189" cy="1315574"/>
              <a:chOff x="4121426" y="1932641"/>
              <a:chExt cx="2570922" cy="161793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F2E94A-744D-4193-8061-94DEB85B063C}"/>
                  </a:ext>
                </a:extLst>
              </p:cNvPr>
              <p:cNvSpPr/>
              <p:nvPr/>
            </p:nvSpPr>
            <p:spPr>
              <a:xfrm>
                <a:off x="4121426" y="1932641"/>
                <a:ext cx="2570922" cy="161793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70E48F-A0F8-401A-B6B0-FF7E1B0B446E}"/>
                  </a:ext>
                </a:extLst>
              </p:cNvPr>
              <p:cNvSpPr txBox="1"/>
              <p:nvPr/>
            </p:nvSpPr>
            <p:spPr>
              <a:xfrm>
                <a:off x="4780505" y="1952736"/>
                <a:ext cx="1314404" cy="1565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7200" dirty="0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rPr>
                  <a:t>ai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CC8B1F9-A261-4B04-BFDF-B93603021569}"/>
                </a:ext>
              </a:extLst>
            </p:cNvPr>
            <p:cNvGrpSpPr/>
            <p:nvPr/>
          </p:nvGrpSpPr>
          <p:grpSpPr>
            <a:xfrm>
              <a:off x="3380905" y="1986457"/>
              <a:ext cx="4641843" cy="1364792"/>
              <a:chOff x="3380905" y="1986457"/>
              <a:chExt cx="4641843" cy="136479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19BB2E-8239-4B83-AFE0-F669C095EBC8}"/>
                  </a:ext>
                </a:extLst>
              </p:cNvPr>
              <p:cNvSpPr/>
              <p:nvPr/>
            </p:nvSpPr>
            <p:spPr>
              <a:xfrm>
                <a:off x="3380905" y="2067483"/>
                <a:ext cx="4641843" cy="128376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303A2BC-6B4B-4C9F-B504-D37C218C5B7E}"/>
                  </a:ext>
                </a:extLst>
              </p:cNvPr>
              <p:cNvGrpSpPr/>
              <p:nvPr/>
            </p:nvGrpSpPr>
            <p:grpSpPr>
              <a:xfrm>
                <a:off x="4912528" y="1986457"/>
                <a:ext cx="2088695" cy="1273316"/>
                <a:chOff x="8599416" y="1753582"/>
                <a:chExt cx="2088695" cy="1273316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61EFAF6-931C-407C-8119-5FC7E24EA029}"/>
                    </a:ext>
                  </a:extLst>
                </p:cNvPr>
                <p:cNvSpPr txBox="1"/>
                <p:nvPr/>
              </p:nvSpPr>
              <p:spPr>
                <a:xfrm>
                  <a:off x="8599416" y="1753582"/>
                  <a:ext cx="735957" cy="1273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200" dirty="0">
                      <a:latin typeface="Arial-SGK-TV" pitchFamily="2" charset="0"/>
                      <a:cs typeface="Arial-SGK-TV" pitchFamily="2" charset="0"/>
                    </a:rPr>
                    <a:t>h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010DC29-C43B-4F9B-9001-D81AE8281EF3}"/>
                    </a:ext>
                  </a:extLst>
                </p:cNvPr>
                <p:cNvSpPr txBox="1"/>
                <p:nvPr/>
              </p:nvSpPr>
              <p:spPr>
                <a:xfrm>
                  <a:off x="9097850" y="1753582"/>
                  <a:ext cx="1590261" cy="1273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7200" dirty="0">
                      <a:solidFill>
                        <a:srgbClr val="FF0066"/>
                      </a:solidFill>
                      <a:latin typeface="Arial-SGK-TV" pitchFamily="2" charset="0"/>
                      <a:cs typeface="Arial-SGK-TV" pitchFamily="2" charset="0"/>
                    </a:rPr>
                    <a:t>ai</a:t>
                  </a:r>
                </a:p>
              </p:txBody>
            </p:sp>
          </p:grp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2FF4246-4E70-4CFD-A957-47D88DFC8944}"/>
              </a:ext>
            </a:extLst>
          </p:cNvPr>
          <p:cNvSpPr txBox="1"/>
          <p:nvPr/>
        </p:nvSpPr>
        <p:spPr>
          <a:xfrm>
            <a:off x="417313" y="4301620"/>
            <a:ext cx="1520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bài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50521-0EBE-46DC-836E-84540332D78B}"/>
              </a:ext>
            </a:extLst>
          </p:cNvPr>
          <p:cNvSpPr txBox="1"/>
          <p:nvPr/>
        </p:nvSpPr>
        <p:spPr>
          <a:xfrm>
            <a:off x="2406809" y="4301620"/>
            <a:ext cx="1221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lái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368219-95A6-43A8-9204-B2E3AF31B31F}"/>
              </a:ext>
            </a:extLst>
          </p:cNvPr>
          <p:cNvSpPr txBox="1"/>
          <p:nvPr/>
        </p:nvSpPr>
        <p:spPr>
          <a:xfrm>
            <a:off x="4096642" y="4301620"/>
            <a:ext cx="1557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nảy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ACBAC2-6AC7-4193-BDA5-31142400E59A}"/>
              </a:ext>
            </a:extLst>
          </p:cNvPr>
          <p:cNvSpPr txBox="1"/>
          <p:nvPr/>
        </p:nvSpPr>
        <p:spPr>
          <a:xfrm>
            <a:off x="6413953" y="4301620"/>
            <a:ext cx="1520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tay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D1CD40-2666-4885-9D9A-5DF150F0FF71}"/>
              </a:ext>
            </a:extLst>
          </p:cNvPr>
          <p:cNvSpPr txBox="1"/>
          <p:nvPr/>
        </p:nvSpPr>
        <p:spPr>
          <a:xfrm>
            <a:off x="8314579" y="4301620"/>
            <a:ext cx="186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đậy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3A848-22BD-4C77-9069-A76AF60EB7E2}"/>
              </a:ext>
            </a:extLst>
          </p:cNvPr>
          <p:cNvSpPr txBox="1"/>
          <p:nvPr/>
        </p:nvSpPr>
        <p:spPr>
          <a:xfrm>
            <a:off x="10554912" y="4301620"/>
            <a:ext cx="1520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lẫy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0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2F8037-C677-47AA-B191-1B65B2534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53" y="1919699"/>
            <a:ext cx="3347830" cy="2546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3A4FE-E0FE-4E34-B32A-4E1A4B187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085" y="1919698"/>
            <a:ext cx="3347830" cy="2546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7BD7D-9FA6-4584-8E59-89D0D0607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618" y="1919698"/>
            <a:ext cx="3347829" cy="25462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C66165-33D7-4EB4-BDC8-8E9C91527030}"/>
              </a:ext>
            </a:extLst>
          </p:cNvPr>
          <p:cNvSpPr txBox="1"/>
          <p:nvPr/>
        </p:nvSpPr>
        <p:spPr>
          <a:xfrm>
            <a:off x="508552" y="4950973"/>
            <a:ext cx="358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chùm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vải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4541B-8FE5-4784-AFD4-300E960731B7}"/>
              </a:ext>
            </a:extLst>
          </p:cNvPr>
          <p:cNvSpPr txBox="1"/>
          <p:nvPr/>
        </p:nvSpPr>
        <p:spPr>
          <a:xfrm>
            <a:off x="4514848" y="4950973"/>
            <a:ext cx="358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cày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547906-37D6-4135-9D9D-9E23F0554309}"/>
              </a:ext>
            </a:extLst>
          </p:cNvPr>
          <p:cNvSpPr txBox="1"/>
          <p:nvPr/>
        </p:nvSpPr>
        <p:spPr>
          <a:xfrm>
            <a:off x="8335618" y="4950973"/>
            <a:ext cx="3771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đám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mây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2A0C22-BD67-4151-8EA2-EC710A2A334E}"/>
              </a:ext>
            </a:extLst>
          </p:cNvPr>
          <p:cNvGrpSpPr/>
          <p:nvPr/>
        </p:nvGrpSpPr>
        <p:grpSpPr>
          <a:xfrm>
            <a:off x="145774" y="-176386"/>
            <a:ext cx="11900452" cy="6875360"/>
            <a:chOff x="145774" y="-176386"/>
            <a:chExt cx="11900452" cy="68753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331DA3-6CE7-46C7-A46B-DFFB9BE82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5774" y="-176386"/>
              <a:ext cx="3757272" cy="161793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D43C391-1C98-4142-A571-600AC200FD9E}"/>
                </a:ext>
              </a:extLst>
            </p:cNvPr>
            <p:cNvSpPr/>
            <p:nvPr/>
          </p:nvSpPr>
          <p:spPr>
            <a:xfrm>
              <a:off x="145774" y="159026"/>
              <a:ext cx="11900452" cy="6539948"/>
            </a:xfrm>
            <a:prstGeom prst="roundRect">
              <a:avLst/>
            </a:prstGeom>
            <a:noFill/>
            <a:ln w="38100">
              <a:solidFill>
                <a:srgbClr val="F888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AC66165-33D7-4EB4-BDC8-8E9C91527030}"/>
              </a:ext>
            </a:extLst>
          </p:cNvPr>
          <p:cNvSpPr txBox="1"/>
          <p:nvPr/>
        </p:nvSpPr>
        <p:spPr>
          <a:xfrm>
            <a:off x="509909" y="4961520"/>
            <a:ext cx="358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chùm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vải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4541B-8FE5-4784-AFD4-300E960731B7}"/>
              </a:ext>
            </a:extLst>
          </p:cNvPr>
          <p:cNvSpPr txBox="1"/>
          <p:nvPr/>
        </p:nvSpPr>
        <p:spPr>
          <a:xfrm>
            <a:off x="4516205" y="4961520"/>
            <a:ext cx="358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cày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47906-37D6-4135-9D9D-9E23F0554309}"/>
              </a:ext>
            </a:extLst>
          </p:cNvPr>
          <p:cNvSpPr txBox="1"/>
          <p:nvPr/>
        </p:nvSpPr>
        <p:spPr>
          <a:xfrm>
            <a:off x="8336975" y="4961520"/>
            <a:ext cx="3771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đám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mây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0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3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10129</TotalTime>
  <Words>289</Words>
  <Application>Microsoft Office PowerPoint</Application>
  <PresentationFormat>Màn hình rộng</PresentationFormat>
  <Paragraphs>107</Paragraphs>
  <Slides>27</Slides>
  <Notes>3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7" baseType="lpstr">
      <vt:lpstr>.VnAvant</vt:lpstr>
      <vt:lpstr>Arial</vt:lpstr>
      <vt:lpstr>Arial Rounded MT Bold</vt:lpstr>
      <vt:lpstr>Arial-SGK-TV</vt:lpstr>
      <vt:lpstr>Calibri</vt:lpstr>
      <vt:lpstr>Calibri Light</vt:lpstr>
      <vt:lpstr>等线</vt:lpstr>
      <vt:lpstr>Tahoma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PC</cp:lastModifiedBy>
  <cp:revision>131</cp:revision>
  <dcterms:created xsi:type="dcterms:W3CDTF">2020-08-05T10:30:56Z</dcterms:created>
  <dcterms:modified xsi:type="dcterms:W3CDTF">2021-12-20T03:36:53Z</dcterms:modified>
</cp:coreProperties>
</file>