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7" r:id="rId2"/>
    <p:sldId id="258" r:id="rId3"/>
    <p:sldId id="259" r:id="rId4"/>
    <p:sldId id="272" r:id="rId5"/>
    <p:sldId id="260" r:id="rId6"/>
    <p:sldId id="273" r:id="rId7"/>
    <p:sldId id="262" r:id="rId8"/>
    <p:sldId id="263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ng Luong" userId="fa0a4b3e2a0e750c" providerId="LiveId" clId="{307C8EEC-6E80-431F-82C8-B447E1B850E0}"/>
    <pc:docChg chg="undo custSel addSld modSld sldOrd">
      <pc:chgData name="Long Luong" userId="fa0a4b3e2a0e750c" providerId="LiveId" clId="{307C8EEC-6E80-431F-82C8-B447E1B850E0}" dt="2020-08-24T05:20:39.298" v="1216"/>
      <pc:docMkLst>
        <pc:docMk/>
      </pc:docMkLst>
      <pc:sldChg chg="addSp delSp modSp mod">
        <pc:chgData name="Long Luong" userId="fa0a4b3e2a0e750c" providerId="LiveId" clId="{307C8EEC-6E80-431F-82C8-B447E1B850E0}" dt="2020-08-24T03:47:22.945" v="80" actId="1038"/>
        <pc:sldMkLst>
          <pc:docMk/>
          <pc:sldMk cId="2851426894" sldId="257"/>
        </pc:sldMkLst>
        <pc:spChg chg="add del mod">
          <ac:chgData name="Long Luong" userId="fa0a4b3e2a0e750c" providerId="LiveId" clId="{307C8EEC-6E80-431F-82C8-B447E1B850E0}" dt="2020-08-24T03:45:17.991" v="7" actId="478"/>
          <ac:spMkLst>
            <pc:docMk/>
            <pc:sldMk cId="2851426894" sldId="257"/>
            <ac:spMk id="2" creationId="{0211CC8F-0706-469F-9A01-F910A011B137}"/>
          </ac:spMkLst>
        </pc:spChg>
        <pc:spChg chg="add mod">
          <ac:chgData name="Long Luong" userId="fa0a4b3e2a0e750c" providerId="LiveId" clId="{307C8EEC-6E80-431F-82C8-B447E1B850E0}" dt="2020-08-24T03:45:25.142" v="16" actId="1036"/>
          <ac:spMkLst>
            <pc:docMk/>
            <pc:sldMk cId="2851426894" sldId="257"/>
            <ac:spMk id="3" creationId="{9AB853CB-AAF1-4BBA-BAF8-3EC3708B2346}"/>
          </ac:spMkLst>
        </pc:spChg>
        <pc:spChg chg="mod">
          <ac:chgData name="Long Luong" userId="fa0a4b3e2a0e750c" providerId="LiveId" clId="{307C8EEC-6E80-431F-82C8-B447E1B850E0}" dt="2020-08-24T03:45:15.386" v="6" actId="14100"/>
          <ac:spMkLst>
            <pc:docMk/>
            <pc:sldMk cId="2851426894" sldId="257"/>
            <ac:spMk id="5" creationId="{F021224F-E642-4CB1-9FD4-F2A32968426E}"/>
          </ac:spMkLst>
        </pc:spChg>
        <pc:spChg chg="mod">
          <ac:chgData name="Long Luong" userId="fa0a4b3e2a0e750c" providerId="LiveId" clId="{307C8EEC-6E80-431F-82C8-B447E1B850E0}" dt="2020-08-24T03:45:36.579" v="18" actId="14100"/>
          <ac:spMkLst>
            <pc:docMk/>
            <pc:sldMk cId="2851426894" sldId="257"/>
            <ac:spMk id="6" creationId="{B6F6A0A9-7FB7-4873-9147-4F40164FF7A4}"/>
          </ac:spMkLst>
        </pc:spChg>
        <pc:spChg chg="mod">
          <ac:chgData name="Long Luong" userId="fa0a4b3e2a0e750c" providerId="LiveId" clId="{307C8EEC-6E80-431F-82C8-B447E1B850E0}" dt="2020-08-24T03:45:31.467" v="17" actId="14100"/>
          <ac:spMkLst>
            <pc:docMk/>
            <pc:sldMk cId="2851426894" sldId="257"/>
            <ac:spMk id="7" creationId="{0F69B915-0254-49AD-BEE3-6C4FC557B210}"/>
          </ac:spMkLst>
        </pc:spChg>
        <pc:spChg chg="add mod">
          <ac:chgData name="Long Luong" userId="fa0a4b3e2a0e750c" providerId="LiveId" clId="{307C8EEC-6E80-431F-82C8-B447E1B850E0}" dt="2020-08-24T03:45:50.435" v="21" actId="14100"/>
          <ac:spMkLst>
            <pc:docMk/>
            <pc:sldMk cId="2851426894" sldId="257"/>
            <ac:spMk id="11" creationId="{6B958A64-2641-4D09-A1E8-3C0DBC7170EA}"/>
          </ac:spMkLst>
        </pc:spChg>
        <pc:spChg chg="add mod">
          <ac:chgData name="Long Luong" userId="fa0a4b3e2a0e750c" providerId="LiveId" clId="{307C8EEC-6E80-431F-82C8-B447E1B850E0}" dt="2020-08-24T03:46:31.757" v="44" actId="1076"/>
          <ac:spMkLst>
            <pc:docMk/>
            <pc:sldMk cId="2851426894" sldId="257"/>
            <ac:spMk id="13" creationId="{00A48F7F-CB2E-4C19-B8E6-12693772D56D}"/>
          </ac:spMkLst>
        </pc:spChg>
        <pc:spChg chg="add mod">
          <ac:chgData name="Long Luong" userId="fa0a4b3e2a0e750c" providerId="LiveId" clId="{307C8EEC-6E80-431F-82C8-B447E1B850E0}" dt="2020-08-24T03:46:30.347" v="43" actId="1076"/>
          <ac:spMkLst>
            <pc:docMk/>
            <pc:sldMk cId="2851426894" sldId="257"/>
            <ac:spMk id="15" creationId="{D497B2C8-DA43-40FA-A056-08808EB63B22}"/>
          </ac:spMkLst>
        </pc:spChg>
        <pc:spChg chg="add mod">
          <ac:chgData name="Long Luong" userId="fa0a4b3e2a0e750c" providerId="LiveId" clId="{307C8EEC-6E80-431F-82C8-B447E1B850E0}" dt="2020-08-24T03:47:05.297" v="56" actId="1076"/>
          <ac:spMkLst>
            <pc:docMk/>
            <pc:sldMk cId="2851426894" sldId="257"/>
            <ac:spMk id="17" creationId="{E8C3FE96-262C-4B21-B7DD-23C69A66FFA1}"/>
          </ac:spMkLst>
        </pc:spChg>
        <pc:spChg chg="add mod">
          <ac:chgData name="Long Luong" userId="fa0a4b3e2a0e750c" providerId="LiveId" clId="{307C8EEC-6E80-431F-82C8-B447E1B850E0}" dt="2020-08-24T03:47:22.945" v="80" actId="1038"/>
          <ac:spMkLst>
            <pc:docMk/>
            <pc:sldMk cId="2851426894" sldId="257"/>
            <ac:spMk id="19" creationId="{223BE850-8ED7-4DD4-8FC5-9A37F98BFE9A}"/>
          </ac:spMkLst>
        </pc:spChg>
      </pc:sldChg>
      <pc:sldChg chg="addSp modSp mod setBg modAnim">
        <pc:chgData name="Long Luong" userId="fa0a4b3e2a0e750c" providerId="LiveId" clId="{307C8EEC-6E80-431F-82C8-B447E1B850E0}" dt="2020-08-24T04:07:38.122" v="210" actId="1076"/>
        <pc:sldMkLst>
          <pc:docMk/>
          <pc:sldMk cId="273833610" sldId="258"/>
        </pc:sldMkLst>
        <pc:spChg chg="add mod">
          <ac:chgData name="Long Luong" userId="fa0a4b3e2a0e750c" providerId="LiveId" clId="{307C8EEC-6E80-431F-82C8-B447E1B850E0}" dt="2020-08-24T04:07:38.122" v="210" actId="1076"/>
          <ac:spMkLst>
            <pc:docMk/>
            <pc:sldMk cId="273833610" sldId="258"/>
            <ac:spMk id="2" creationId="{6F74E9EC-CDCE-4AE3-ACFF-048924134762}"/>
          </ac:spMkLst>
        </pc:spChg>
      </pc:sldChg>
      <pc:sldChg chg="addSp delSp modSp mod setBg modAnim">
        <pc:chgData name="Long Luong" userId="fa0a4b3e2a0e750c" providerId="LiveId" clId="{307C8EEC-6E80-431F-82C8-B447E1B850E0}" dt="2020-08-24T04:31:41.984" v="412" actId="1038"/>
        <pc:sldMkLst>
          <pc:docMk/>
          <pc:sldMk cId="3459063061" sldId="259"/>
        </pc:sldMkLst>
        <pc:spChg chg="add mod">
          <ac:chgData name="Long Luong" userId="fa0a4b3e2a0e750c" providerId="LiveId" clId="{307C8EEC-6E80-431F-82C8-B447E1B850E0}" dt="2020-08-24T04:31:41.984" v="412" actId="1038"/>
          <ac:spMkLst>
            <pc:docMk/>
            <pc:sldMk cId="3459063061" sldId="259"/>
            <ac:spMk id="4" creationId="{85855F01-8503-4788-91D0-7726EFEE43DA}"/>
          </ac:spMkLst>
        </pc:spChg>
        <pc:spChg chg="add mod">
          <ac:chgData name="Long Luong" userId="fa0a4b3e2a0e750c" providerId="LiveId" clId="{307C8EEC-6E80-431F-82C8-B447E1B850E0}" dt="2020-08-24T04:31:18.995" v="322" actId="1036"/>
          <ac:spMkLst>
            <pc:docMk/>
            <pc:sldMk cId="3459063061" sldId="259"/>
            <ac:spMk id="5" creationId="{58842935-6E10-45F9-B742-A38B00839C7A}"/>
          </ac:spMkLst>
        </pc:spChg>
        <pc:spChg chg="add del mod">
          <ac:chgData name="Long Luong" userId="fa0a4b3e2a0e750c" providerId="LiveId" clId="{307C8EEC-6E80-431F-82C8-B447E1B850E0}" dt="2020-08-24T04:29:21.722" v="245" actId="478"/>
          <ac:spMkLst>
            <pc:docMk/>
            <pc:sldMk cId="3459063061" sldId="259"/>
            <ac:spMk id="6" creationId="{4F764B66-CAA9-446E-8AE4-9AE789D7B61B}"/>
          </ac:spMkLst>
        </pc:spChg>
        <pc:spChg chg="add mod">
          <ac:chgData name="Long Luong" userId="fa0a4b3e2a0e750c" providerId="LiveId" clId="{307C8EEC-6E80-431F-82C8-B447E1B850E0}" dt="2020-08-24T04:31:41.984" v="412" actId="1038"/>
          <ac:spMkLst>
            <pc:docMk/>
            <pc:sldMk cId="3459063061" sldId="259"/>
            <ac:spMk id="8" creationId="{4BCFAEAE-AF20-449C-A4D0-FBF9A1F64C57}"/>
          </ac:spMkLst>
        </pc:spChg>
        <pc:spChg chg="add del mod">
          <ac:chgData name="Long Luong" userId="fa0a4b3e2a0e750c" providerId="LiveId" clId="{307C8EEC-6E80-431F-82C8-B447E1B850E0}" dt="2020-08-24T04:29:20.269" v="244" actId="478"/>
          <ac:spMkLst>
            <pc:docMk/>
            <pc:sldMk cId="3459063061" sldId="259"/>
            <ac:spMk id="10" creationId="{8471FDEA-E1BA-48C1-8CEC-198FEC0831BB}"/>
          </ac:spMkLst>
        </pc:spChg>
        <pc:spChg chg="add mod">
          <ac:chgData name="Long Luong" userId="fa0a4b3e2a0e750c" providerId="LiveId" clId="{307C8EEC-6E80-431F-82C8-B447E1B850E0}" dt="2020-08-24T04:31:27.847" v="344" actId="1035"/>
          <ac:spMkLst>
            <pc:docMk/>
            <pc:sldMk cId="3459063061" sldId="259"/>
            <ac:spMk id="11" creationId="{5E9B121E-8440-46A9-88FF-AA2298F53E45}"/>
          </ac:spMkLst>
        </pc:spChg>
        <pc:spChg chg="add mod">
          <ac:chgData name="Long Luong" userId="fa0a4b3e2a0e750c" providerId="LiveId" clId="{307C8EEC-6E80-431F-82C8-B447E1B850E0}" dt="2020-08-24T04:31:27.847" v="344" actId="1035"/>
          <ac:spMkLst>
            <pc:docMk/>
            <pc:sldMk cId="3459063061" sldId="259"/>
            <ac:spMk id="13" creationId="{465A4673-16CA-4105-988D-537D96181347}"/>
          </ac:spMkLst>
        </pc:spChg>
        <pc:picChg chg="add mod">
          <ac:chgData name="Long Luong" userId="fa0a4b3e2a0e750c" providerId="LiveId" clId="{307C8EEC-6E80-431F-82C8-B447E1B850E0}" dt="2020-08-24T04:31:09.218" v="284" actId="14100"/>
          <ac:picMkLst>
            <pc:docMk/>
            <pc:sldMk cId="3459063061" sldId="259"/>
            <ac:picMk id="2" creationId="{E396F79B-4F73-433E-AA33-36BC51AE9ACE}"/>
          </ac:picMkLst>
        </pc:picChg>
      </pc:sldChg>
      <pc:sldChg chg="addSp delSp modSp add mod setBg delAnim modAnim">
        <pc:chgData name="Long Luong" userId="fa0a4b3e2a0e750c" providerId="LiveId" clId="{307C8EEC-6E80-431F-82C8-B447E1B850E0}" dt="2020-08-24T04:37:28.458" v="602" actId="14100"/>
        <pc:sldMkLst>
          <pc:docMk/>
          <pc:sldMk cId="89411527" sldId="260"/>
        </pc:sldMkLst>
        <pc:spChg chg="mod">
          <ac:chgData name="Long Luong" userId="fa0a4b3e2a0e750c" providerId="LiveId" clId="{307C8EEC-6E80-431F-82C8-B447E1B850E0}" dt="2020-08-24T04:34:30.734" v="581" actId="1037"/>
          <ac:spMkLst>
            <pc:docMk/>
            <pc:sldMk cId="89411527" sldId="260"/>
            <ac:spMk id="4" creationId="{85855F01-8503-4788-91D0-7726EFEE43DA}"/>
          </ac:spMkLst>
        </pc:spChg>
        <pc:spChg chg="mod">
          <ac:chgData name="Long Luong" userId="fa0a4b3e2a0e750c" providerId="LiveId" clId="{307C8EEC-6E80-431F-82C8-B447E1B850E0}" dt="2020-08-24T04:34:37.026" v="582" actId="1076"/>
          <ac:spMkLst>
            <pc:docMk/>
            <pc:sldMk cId="89411527" sldId="260"/>
            <ac:spMk id="5" creationId="{58842935-6E10-45F9-B742-A38B00839C7A}"/>
          </ac:spMkLst>
        </pc:spChg>
        <pc:spChg chg="mod">
          <ac:chgData name="Long Luong" userId="fa0a4b3e2a0e750c" providerId="LiveId" clId="{307C8EEC-6E80-431F-82C8-B447E1B850E0}" dt="2020-08-24T04:34:30.734" v="581" actId="1037"/>
          <ac:spMkLst>
            <pc:docMk/>
            <pc:sldMk cId="89411527" sldId="260"/>
            <ac:spMk id="8" creationId="{4BCFAEAE-AF20-449C-A4D0-FBF9A1F64C57}"/>
          </ac:spMkLst>
        </pc:spChg>
        <pc:spChg chg="add mod">
          <ac:chgData name="Long Luong" userId="fa0a4b3e2a0e750c" providerId="LiveId" clId="{307C8EEC-6E80-431F-82C8-B447E1B850E0}" dt="2020-08-24T04:33:57.538" v="489" actId="1036"/>
          <ac:spMkLst>
            <pc:docMk/>
            <pc:sldMk cId="89411527" sldId="260"/>
            <ac:spMk id="9" creationId="{AD3AC794-23F7-4A4F-BB17-0B2250AE0DE4}"/>
          </ac:spMkLst>
        </pc:spChg>
        <pc:spChg chg="mod">
          <ac:chgData name="Long Luong" userId="fa0a4b3e2a0e750c" providerId="LiveId" clId="{307C8EEC-6E80-431F-82C8-B447E1B850E0}" dt="2020-08-24T04:33:57.538" v="489" actId="1036"/>
          <ac:spMkLst>
            <pc:docMk/>
            <pc:sldMk cId="89411527" sldId="260"/>
            <ac:spMk id="11" creationId="{5E9B121E-8440-46A9-88FF-AA2298F53E45}"/>
          </ac:spMkLst>
        </pc:spChg>
        <pc:spChg chg="del">
          <ac:chgData name="Long Luong" userId="fa0a4b3e2a0e750c" providerId="LiveId" clId="{307C8EEC-6E80-431F-82C8-B447E1B850E0}" dt="2020-08-24T04:33:32.586" v="422" actId="478"/>
          <ac:spMkLst>
            <pc:docMk/>
            <pc:sldMk cId="89411527" sldId="260"/>
            <ac:spMk id="13" creationId="{465A4673-16CA-4105-988D-537D96181347}"/>
          </ac:spMkLst>
        </pc:spChg>
        <pc:picChg chg="mod">
          <ac:chgData name="Long Luong" userId="fa0a4b3e2a0e750c" providerId="LiveId" clId="{307C8EEC-6E80-431F-82C8-B447E1B850E0}" dt="2020-08-24T04:33:11.747" v="417" actId="14100"/>
          <ac:picMkLst>
            <pc:docMk/>
            <pc:sldMk cId="89411527" sldId="260"/>
            <ac:picMk id="2" creationId="{E396F79B-4F73-433E-AA33-36BC51AE9ACE}"/>
          </ac:picMkLst>
        </pc:picChg>
        <pc:picChg chg="add mod modCrop">
          <ac:chgData name="Long Luong" userId="fa0a4b3e2a0e750c" providerId="LiveId" clId="{307C8EEC-6E80-431F-82C8-B447E1B850E0}" dt="2020-08-24T04:37:28.458" v="602" actId="14100"/>
          <ac:picMkLst>
            <pc:docMk/>
            <pc:sldMk cId="89411527" sldId="260"/>
            <ac:picMk id="3" creationId="{8ADD0A71-99C7-4505-A39B-B470B9607C53}"/>
          </ac:picMkLst>
        </pc:picChg>
      </pc:sldChg>
      <pc:sldChg chg="addSp modSp new mod ord setBg modAnim">
        <pc:chgData name="Long Luong" userId="fa0a4b3e2a0e750c" providerId="LiveId" clId="{307C8EEC-6E80-431F-82C8-B447E1B850E0}" dt="2020-08-24T04:59:56.364" v="930"/>
        <pc:sldMkLst>
          <pc:docMk/>
          <pc:sldMk cId="77876376" sldId="261"/>
        </pc:sldMkLst>
        <pc:spChg chg="add mod">
          <ac:chgData name="Long Luong" userId="fa0a4b3e2a0e750c" providerId="LiveId" clId="{307C8EEC-6E80-431F-82C8-B447E1B850E0}" dt="2020-08-24T04:59:13.806" v="924" actId="207"/>
          <ac:spMkLst>
            <pc:docMk/>
            <pc:sldMk cId="77876376" sldId="261"/>
            <ac:spMk id="3" creationId="{BCF71CBE-7A28-42F1-A254-4FFB3A7B7720}"/>
          </ac:spMkLst>
        </pc:spChg>
        <pc:spChg chg="add mod">
          <ac:chgData name="Long Luong" userId="fa0a4b3e2a0e750c" providerId="LiveId" clId="{307C8EEC-6E80-431F-82C8-B447E1B850E0}" dt="2020-08-24T04:59:20.284" v="925" actId="207"/>
          <ac:spMkLst>
            <pc:docMk/>
            <pc:sldMk cId="77876376" sldId="261"/>
            <ac:spMk id="4" creationId="{DDF7357C-7B0A-430E-9582-03E379B56B77}"/>
          </ac:spMkLst>
        </pc:spChg>
        <pc:spChg chg="add mod">
          <ac:chgData name="Long Luong" userId="fa0a4b3e2a0e750c" providerId="LiveId" clId="{307C8EEC-6E80-431F-82C8-B447E1B850E0}" dt="2020-08-24T04:59:29.420" v="927" actId="207"/>
          <ac:spMkLst>
            <pc:docMk/>
            <pc:sldMk cId="77876376" sldId="261"/>
            <ac:spMk id="6" creationId="{E2A0155C-08DB-48B9-A4E0-9A23840FF927}"/>
          </ac:spMkLst>
        </pc:spChg>
        <pc:spChg chg="add mod">
          <ac:chgData name="Long Luong" userId="fa0a4b3e2a0e750c" providerId="LiveId" clId="{307C8EEC-6E80-431F-82C8-B447E1B850E0}" dt="2020-08-24T04:57:38.225" v="913" actId="1076"/>
          <ac:spMkLst>
            <pc:docMk/>
            <pc:sldMk cId="77876376" sldId="261"/>
            <ac:spMk id="8" creationId="{F03496D3-1021-4A6B-BCA0-E85AFBB47E11}"/>
          </ac:spMkLst>
        </pc:spChg>
        <pc:spChg chg="add mod">
          <ac:chgData name="Long Luong" userId="fa0a4b3e2a0e750c" providerId="LiveId" clId="{307C8EEC-6E80-431F-82C8-B447E1B850E0}" dt="2020-08-24T04:58:09.049" v="918" actId="1076"/>
          <ac:spMkLst>
            <pc:docMk/>
            <pc:sldMk cId="77876376" sldId="261"/>
            <ac:spMk id="9" creationId="{5AA6798F-D66F-44BE-B243-7F38A746759A}"/>
          </ac:spMkLst>
        </pc:spChg>
        <pc:picChg chg="add mod">
          <ac:chgData name="Long Luong" userId="fa0a4b3e2a0e750c" providerId="LiveId" clId="{307C8EEC-6E80-431F-82C8-B447E1B850E0}" dt="2020-08-24T04:53:10.850" v="842" actId="14100"/>
          <ac:picMkLst>
            <pc:docMk/>
            <pc:sldMk cId="77876376" sldId="261"/>
            <ac:picMk id="2" creationId="{7417E551-C284-42A1-ADEA-87A8FE5B3814}"/>
          </ac:picMkLst>
        </pc:picChg>
        <pc:picChg chg="add mod">
          <ac:chgData name="Long Luong" userId="fa0a4b3e2a0e750c" providerId="LiveId" clId="{307C8EEC-6E80-431F-82C8-B447E1B850E0}" dt="2020-08-24T04:57:46.769" v="916" actId="1076"/>
          <ac:picMkLst>
            <pc:docMk/>
            <pc:sldMk cId="77876376" sldId="261"/>
            <ac:picMk id="7" creationId="{C8626C06-125D-4383-97C5-57B8A43098D6}"/>
          </ac:picMkLst>
        </pc:picChg>
        <pc:picChg chg="add mod">
          <ac:chgData name="Long Luong" userId="fa0a4b3e2a0e750c" providerId="LiveId" clId="{307C8EEC-6E80-431F-82C8-B447E1B850E0}" dt="2020-08-24T04:58:50.361" v="923" actId="14100"/>
          <ac:picMkLst>
            <pc:docMk/>
            <pc:sldMk cId="77876376" sldId="261"/>
            <ac:picMk id="10" creationId="{3E5AEFD0-4E77-4FAB-A398-B506A85A76B4}"/>
          </ac:picMkLst>
        </pc:picChg>
      </pc:sldChg>
      <pc:sldChg chg="addSp delSp modSp add mod setBg delAnim modAnim">
        <pc:chgData name="Long Luong" userId="fa0a4b3e2a0e750c" providerId="LiveId" clId="{307C8EEC-6E80-431F-82C8-B447E1B850E0}" dt="2020-08-24T04:45:53.540" v="740" actId="1037"/>
        <pc:sldMkLst>
          <pc:docMk/>
          <pc:sldMk cId="1594744521" sldId="262"/>
        </pc:sldMkLst>
        <pc:spChg chg="mod">
          <ac:chgData name="Long Luong" userId="fa0a4b3e2a0e750c" providerId="LiveId" clId="{307C8EEC-6E80-431F-82C8-B447E1B850E0}" dt="2020-08-24T04:43:14.826" v="707" actId="1037"/>
          <ac:spMkLst>
            <pc:docMk/>
            <pc:sldMk cId="1594744521" sldId="262"/>
            <ac:spMk id="4" creationId="{85855F01-8503-4788-91D0-7726EFEE43DA}"/>
          </ac:spMkLst>
        </pc:spChg>
        <pc:spChg chg="mod">
          <ac:chgData name="Long Luong" userId="fa0a4b3e2a0e750c" providerId="LiveId" clId="{307C8EEC-6E80-431F-82C8-B447E1B850E0}" dt="2020-08-24T04:41:05.802" v="644" actId="14100"/>
          <ac:spMkLst>
            <pc:docMk/>
            <pc:sldMk cId="1594744521" sldId="262"/>
            <ac:spMk id="5" creationId="{58842935-6E10-45F9-B742-A38B00839C7A}"/>
          </ac:spMkLst>
        </pc:spChg>
        <pc:spChg chg="del">
          <ac:chgData name="Long Luong" userId="fa0a4b3e2a0e750c" providerId="LiveId" clId="{307C8EEC-6E80-431F-82C8-B447E1B850E0}" dt="2020-08-24T04:42:40.130" v="664" actId="478"/>
          <ac:spMkLst>
            <pc:docMk/>
            <pc:sldMk cId="1594744521" sldId="262"/>
            <ac:spMk id="8" creationId="{4BCFAEAE-AF20-449C-A4D0-FBF9A1F64C57}"/>
          </ac:spMkLst>
        </pc:spChg>
        <pc:spChg chg="add mod">
          <ac:chgData name="Long Luong" userId="fa0a4b3e2a0e750c" providerId="LiveId" clId="{307C8EEC-6E80-431F-82C8-B447E1B850E0}" dt="2020-08-24T04:41:14.186" v="653" actId="1038"/>
          <ac:spMkLst>
            <pc:docMk/>
            <pc:sldMk cId="1594744521" sldId="262"/>
            <ac:spMk id="9" creationId="{37302314-C9AD-482A-95C5-E8D5FAEFB33A}"/>
          </ac:spMkLst>
        </pc:spChg>
        <pc:spChg chg="add mod">
          <ac:chgData name="Long Luong" userId="fa0a4b3e2a0e750c" providerId="LiveId" clId="{307C8EEC-6E80-431F-82C8-B447E1B850E0}" dt="2020-08-24T04:41:56.738" v="663" actId="1076"/>
          <ac:spMkLst>
            <pc:docMk/>
            <pc:sldMk cId="1594744521" sldId="262"/>
            <ac:spMk id="10" creationId="{311316D3-0A82-4C56-9D03-165A58B73708}"/>
          </ac:spMkLst>
        </pc:spChg>
        <pc:spChg chg="mod">
          <ac:chgData name="Long Luong" userId="fa0a4b3e2a0e750c" providerId="LiveId" clId="{307C8EEC-6E80-431F-82C8-B447E1B850E0}" dt="2020-08-24T04:43:14.826" v="707" actId="1037"/>
          <ac:spMkLst>
            <pc:docMk/>
            <pc:sldMk cId="1594744521" sldId="262"/>
            <ac:spMk id="11" creationId="{5E9B121E-8440-46A9-88FF-AA2298F53E45}"/>
          </ac:spMkLst>
        </pc:spChg>
        <pc:spChg chg="add mod">
          <ac:chgData name="Long Luong" userId="fa0a4b3e2a0e750c" providerId="LiveId" clId="{307C8EEC-6E80-431F-82C8-B447E1B850E0}" dt="2020-08-24T04:43:19.218" v="708" actId="1076"/>
          <ac:spMkLst>
            <pc:docMk/>
            <pc:sldMk cId="1594744521" sldId="262"/>
            <ac:spMk id="12" creationId="{2509B137-C40E-4158-A9C7-14B2EC1EC3DC}"/>
          </ac:spMkLst>
        </pc:spChg>
        <pc:spChg chg="del mod">
          <ac:chgData name="Long Luong" userId="fa0a4b3e2a0e750c" providerId="LiveId" clId="{307C8EEC-6E80-431F-82C8-B447E1B850E0}" dt="2020-08-24T04:40:36.961" v="637" actId="478"/>
          <ac:spMkLst>
            <pc:docMk/>
            <pc:sldMk cId="1594744521" sldId="262"/>
            <ac:spMk id="13" creationId="{465A4673-16CA-4105-988D-537D96181347}"/>
          </ac:spMkLst>
        </pc:spChg>
        <pc:spChg chg="add mod">
          <ac:chgData name="Long Luong" userId="fa0a4b3e2a0e750c" providerId="LiveId" clId="{307C8EEC-6E80-431F-82C8-B447E1B850E0}" dt="2020-08-24T04:43:06.888" v="690" actId="1037"/>
          <ac:spMkLst>
            <pc:docMk/>
            <pc:sldMk cId="1594744521" sldId="262"/>
            <ac:spMk id="14" creationId="{AD2FBC06-5B78-4BB2-BD2E-979673ED80F8}"/>
          </ac:spMkLst>
        </pc:spChg>
        <pc:spChg chg="add mod">
          <ac:chgData name="Long Luong" userId="fa0a4b3e2a0e750c" providerId="LiveId" clId="{307C8EEC-6E80-431F-82C8-B447E1B850E0}" dt="2020-08-24T04:43:14.826" v="707" actId="1037"/>
          <ac:spMkLst>
            <pc:docMk/>
            <pc:sldMk cId="1594744521" sldId="262"/>
            <ac:spMk id="15" creationId="{3EA7CE4B-D60E-4B22-BC11-A2646582BB80}"/>
          </ac:spMkLst>
        </pc:spChg>
        <pc:spChg chg="add mod">
          <ac:chgData name="Long Luong" userId="fa0a4b3e2a0e750c" providerId="LiveId" clId="{307C8EEC-6E80-431F-82C8-B447E1B850E0}" dt="2020-08-24T04:43:14.826" v="707" actId="1037"/>
          <ac:spMkLst>
            <pc:docMk/>
            <pc:sldMk cId="1594744521" sldId="262"/>
            <ac:spMk id="16" creationId="{58B26C8D-BA14-4251-AAB6-66291065A6F5}"/>
          </ac:spMkLst>
        </pc:spChg>
        <pc:spChg chg="add mod">
          <ac:chgData name="Long Luong" userId="fa0a4b3e2a0e750c" providerId="LiveId" clId="{307C8EEC-6E80-431F-82C8-B447E1B850E0}" dt="2020-08-24T04:43:44.114" v="718" actId="1038"/>
          <ac:spMkLst>
            <pc:docMk/>
            <pc:sldMk cId="1594744521" sldId="262"/>
            <ac:spMk id="17" creationId="{A21C451C-22BD-4464-B17B-98CE598A120E}"/>
          </ac:spMkLst>
        </pc:spChg>
        <pc:spChg chg="add del mod">
          <ac:chgData name="Long Luong" userId="fa0a4b3e2a0e750c" providerId="LiveId" clId="{307C8EEC-6E80-431F-82C8-B447E1B850E0}" dt="2020-08-24T04:43:34.238" v="714" actId="478"/>
          <ac:spMkLst>
            <pc:docMk/>
            <pc:sldMk cId="1594744521" sldId="262"/>
            <ac:spMk id="18" creationId="{5D45E036-7000-45BE-A626-E17D2E051FBD}"/>
          </ac:spMkLst>
        </pc:spChg>
        <pc:spChg chg="add mod">
          <ac:chgData name="Long Luong" userId="fa0a4b3e2a0e750c" providerId="LiveId" clId="{307C8EEC-6E80-431F-82C8-B447E1B850E0}" dt="2020-08-24T04:45:53.540" v="740" actId="1037"/>
          <ac:spMkLst>
            <pc:docMk/>
            <pc:sldMk cId="1594744521" sldId="262"/>
            <ac:spMk id="19" creationId="{E5ABF83F-9DED-47CA-89FE-BF1CAD03F998}"/>
          </ac:spMkLst>
        </pc:spChg>
        <pc:spChg chg="add mod">
          <ac:chgData name="Long Luong" userId="fa0a4b3e2a0e750c" providerId="LiveId" clId="{307C8EEC-6E80-431F-82C8-B447E1B850E0}" dt="2020-08-24T04:44:54.098" v="733" actId="1076"/>
          <ac:spMkLst>
            <pc:docMk/>
            <pc:sldMk cId="1594744521" sldId="262"/>
            <ac:spMk id="20" creationId="{51843B55-7386-4F1B-B8FB-2278120332EF}"/>
          </ac:spMkLst>
        </pc:spChg>
        <pc:spChg chg="add mod">
          <ac:chgData name="Long Luong" userId="fa0a4b3e2a0e750c" providerId="LiveId" clId="{307C8EEC-6E80-431F-82C8-B447E1B850E0}" dt="2020-08-24T04:45:19.378" v="739" actId="14100"/>
          <ac:spMkLst>
            <pc:docMk/>
            <pc:sldMk cId="1594744521" sldId="262"/>
            <ac:spMk id="21" creationId="{DB3F4909-1333-4C09-AD03-9E12D17AD71A}"/>
          </ac:spMkLst>
        </pc:spChg>
      </pc:sldChg>
      <pc:sldChg chg="modSp add mod setBg">
        <pc:chgData name="Long Luong" userId="fa0a4b3e2a0e750c" providerId="LiveId" clId="{307C8EEC-6E80-431F-82C8-B447E1B850E0}" dt="2020-08-24T05:01:31.794" v="984"/>
        <pc:sldMkLst>
          <pc:docMk/>
          <pc:sldMk cId="2762745332" sldId="263"/>
        </pc:sldMkLst>
        <pc:spChg chg="mod">
          <ac:chgData name="Long Luong" userId="fa0a4b3e2a0e750c" providerId="LiveId" clId="{307C8EEC-6E80-431F-82C8-B447E1B850E0}" dt="2020-08-24T04:48:02.298" v="793" actId="1076"/>
          <ac:spMkLst>
            <pc:docMk/>
            <pc:sldMk cId="2762745332" sldId="263"/>
            <ac:spMk id="2" creationId="{6F74E9EC-CDCE-4AE3-ACFF-048924134762}"/>
          </ac:spMkLst>
        </pc:spChg>
      </pc:sldChg>
      <pc:sldChg chg="modSp add mod ord setBg">
        <pc:chgData name="Long Luong" userId="fa0a4b3e2a0e750c" providerId="LiveId" clId="{307C8EEC-6E80-431F-82C8-B447E1B850E0}" dt="2020-08-24T04:49:06.083" v="833"/>
        <pc:sldMkLst>
          <pc:docMk/>
          <pc:sldMk cId="3442583916" sldId="264"/>
        </pc:sldMkLst>
        <pc:spChg chg="mod">
          <ac:chgData name="Long Luong" userId="fa0a4b3e2a0e750c" providerId="LiveId" clId="{307C8EEC-6E80-431F-82C8-B447E1B850E0}" dt="2020-08-24T04:48:18.072" v="798" actId="20577"/>
          <ac:spMkLst>
            <pc:docMk/>
            <pc:sldMk cId="3442583916" sldId="264"/>
            <ac:spMk id="4" creationId="{1DFFBCAE-E822-4B81-90A9-98C5E8D1F47A}"/>
          </ac:spMkLst>
        </pc:spChg>
      </pc:sldChg>
      <pc:sldChg chg="modSp add mod setBg">
        <pc:chgData name="Long Luong" userId="fa0a4b3e2a0e750c" providerId="LiveId" clId="{307C8EEC-6E80-431F-82C8-B447E1B850E0}" dt="2020-08-24T04:50:23.681" v="839" actId="1076"/>
        <pc:sldMkLst>
          <pc:docMk/>
          <pc:sldMk cId="328310360" sldId="265"/>
        </pc:sldMkLst>
        <pc:spChg chg="mod">
          <ac:chgData name="Long Luong" userId="fa0a4b3e2a0e750c" providerId="LiveId" clId="{307C8EEC-6E80-431F-82C8-B447E1B850E0}" dt="2020-08-24T04:50:23.681" v="839" actId="1076"/>
          <ac:spMkLst>
            <pc:docMk/>
            <pc:sldMk cId="328310360" sldId="265"/>
            <ac:spMk id="2" creationId="{6F74E9EC-CDCE-4AE3-ACFF-048924134762}"/>
          </ac:spMkLst>
        </pc:spChg>
      </pc:sldChg>
      <pc:sldChg chg="new ord setBg">
        <pc:chgData name="Long Luong" userId="fa0a4b3e2a0e750c" providerId="LiveId" clId="{307C8EEC-6E80-431F-82C8-B447E1B850E0}" dt="2020-08-24T05:00:51.704" v="935"/>
        <pc:sldMkLst>
          <pc:docMk/>
          <pc:sldMk cId="3389942311" sldId="266"/>
        </pc:sldMkLst>
      </pc:sldChg>
      <pc:sldChg chg="add setBg">
        <pc:chgData name="Long Luong" userId="fa0a4b3e2a0e750c" providerId="LiveId" clId="{307C8EEC-6E80-431F-82C8-B447E1B850E0}" dt="2020-08-24T05:01:24.655" v="964"/>
        <pc:sldMkLst>
          <pc:docMk/>
          <pc:sldMk cId="1197034833" sldId="267"/>
        </pc:sldMkLst>
      </pc:sldChg>
      <pc:sldChg chg="new setBg">
        <pc:chgData name="Long Luong" userId="fa0a4b3e2a0e750c" providerId="LiveId" clId="{307C8EEC-6E80-431F-82C8-B447E1B850E0}" dt="2020-08-24T05:01:49.026" v="987"/>
        <pc:sldMkLst>
          <pc:docMk/>
          <pc:sldMk cId="817643186" sldId="268"/>
        </pc:sldMkLst>
      </pc:sldChg>
      <pc:sldChg chg="new setBg">
        <pc:chgData name="Long Luong" userId="fa0a4b3e2a0e750c" providerId="LiveId" clId="{307C8EEC-6E80-431F-82C8-B447E1B850E0}" dt="2020-08-24T05:03:48.293" v="990"/>
        <pc:sldMkLst>
          <pc:docMk/>
          <pc:sldMk cId="1124806338" sldId="269"/>
        </pc:sldMkLst>
      </pc:sldChg>
      <pc:sldChg chg="addSp modSp new mod setBg">
        <pc:chgData name="Long Luong" userId="fa0a4b3e2a0e750c" providerId="LiveId" clId="{307C8EEC-6E80-431F-82C8-B447E1B850E0}" dt="2020-08-24T05:05:55.065" v="1049" actId="1076"/>
        <pc:sldMkLst>
          <pc:docMk/>
          <pc:sldMk cId="466170930" sldId="270"/>
        </pc:sldMkLst>
        <pc:spChg chg="add mod">
          <ac:chgData name="Long Luong" userId="fa0a4b3e2a0e750c" providerId="LiveId" clId="{307C8EEC-6E80-431F-82C8-B447E1B850E0}" dt="2020-08-24T05:05:55.065" v="1049" actId="1076"/>
          <ac:spMkLst>
            <pc:docMk/>
            <pc:sldMk cId="466170930" sldId="270"/>
            <ac:spMk id="2" creationId="{10064F0A-8603-466A-A185-341C39F8D750}"/>
          </ac:spMkLst>
        </pc:spChg>
      </pc:sldChg>
      <pc:sldChg chg="addSp modSp new mod setBg modAnim">
        <pc:chgData name="Long Luong" userId="fa0a4b3e2a0e750c" providerId="LiveId" clId="{307C8EEC-6E80-431F-82C8-B447E1B850E0}" dt="2020-08-24T05:20:39.298" v="1216"/>
        <pc:sldMkLst>
          <pc:docMk/>
          <pc:sldMk cId="831390616" sldId="271"/>
        </pc:sldMkLst>
        <pc:spChg chg="add mod">
          <ac:chgData name="Long Luong" userId="fa0a4b3e2a0e750c" providerId="LiveId" clId="{307C8EEC-6E80-431F-82C8-B447E1B850E0}" dt="2020-08-24T05:18:46.885" v="1198" actId="1037"/>
          <ac:spMkLst>
            <pc:docMk/>
            <pc:sldMk cId="831390616" sldId="271"/>
            <ac:spMk id="3" creationId="{DCD950F3-B1D5-4BEF-9A9B-846F345F5A3F}"/>
          </ac:spMkLst>
        </pc:spChg>
        <pc:spChg chg="add mod">
          <ac:chgData name="Long Luong" userId="fa0a4b3e2a0e750c" providerId="LiveId" clId="{307C8EEC-6E80-431F-82C8-B447E1B850E0}" dt="2020-08-24T05:18:46.885" v="1198" actId="1037"/>
          <ac:spMkLst>
            <pc:docMk/>
            <pc:sldMk cId="831390616" sldId="271"/>
            <ac:spMk id="11" creationId="{3DD99C2C-9771-43F1-B1BA-39DADB394028}"/>
          </ac:spMkLst>
        </pc:spChg>
        <pc:spChg chg="add mod">
          <ac:chgData name="Long Luong" userId="fa0a4b3e2a0e750c" providerId="LiveId" clId="{307C8EEC-6E80-431F-82C8-B447E1B850E0}" dt="2020-08-24T05:18:46.885" v="1198" actId="1037"/>
          <ac:spMkLst>
            <pc:docMk/>
            <pc:sldMk cId="831390616" sldId="271"/>
            <ac:spMk id="12" creationId="{522822A2-8E42-46A3-960B-43EB2C7E6E79}"/>
          </ac:spMkLst>
        </pc:spChg>
        <pc:spChg chg="add mod">
          <ac:chgData name="Long Luong" userId="fa0a4b3e2a0e750c" providerId="LiveId" clId="{307C8EEC-6E80-431F-82C8-B447E1B850E0}" dt="2020-08-24T05:18:46.885" v="1198" actId="1037"/>
          <ac:spMkLst>
            <pc:docMk/>
            <pc:sldMk cId="831390616" sldId="271"/>
            <ac:spMk id="14" creationId="{0271DD62-4CC5-4D2B-9CF8-F7D770F987D1}"/>
          </ac:spMkLst>
        </pc:spChg>
        <pc:spChg chg="add mod">
          <ac:chgData name="Long Luong" userId="fa0a4b3e2a0e750c" providerId="LiveId" clId="{307C8EEC-6E80-431F-82C8-B447E1B850E0}" dt="2020-08-24T05:18:46.885" v="1198" actId="1037"/>
          <ac:spMkLst>
            <pc:docMk/>
            <pc:sldMk cId="831390616" sldId="271"/>
            <ac:spMk id="16" creationId="{5F234644-07D1-4E8A-970C-EE254F4C5CA6}"/>
          </ac:spMkLst>
        </pc:spChg>
        <pc:spChg chg="add mod">
          <ac:chgData name="Long Luong" userId="fa0a4b3e2a0e750c" providerId="LiveId" clId="{307C8EEC-6E80-431F-82C8-B447E1B850E0}" dt="2020-08-24T05:18:46.885" v="1198" actId="1037"/>
          <ac:spMkLst>
            <pc:docMk/>
            <pc:sldMk cId="831390616" sldId="271"/>
            <ac:spMk id="18" creationId="{92B8850A-003C-4090-82D8-309D8B792D8D}"/>
          </ac:spMkLst>
        </pc:spChg>
        <pc:spChg chg="add mod">
          <ac:chgData name="Long Luong" userId="fa0a4b3e2a0e750c" providerId="LiveId" clId="{307C8EEC-6E80-431F-82C8-B447E1B850E0}" dt="2020-08-24T05:19:43.346" v="1209" actId="1076"/>
          <ac:spMkLst>
            <pc:docMk/>
            <pc:sldMk cId="831390616" sldId="271"/>
            <ac:spMk id="20" creationId="{A18089C6-9DB9-430B-99F6-7040F7EA114B}"/>
          </ac:spMkLst>
        </pc:spChg>
        <pc:picChg chg="add mod">
          <ac:chgData name="Long Luong" userId="fa0a4b3e2a0e750c" providerId="LiveId" clId="{307C8EEC-6E80-431F-82C8-B447E1B850E0}" dt="2020-08-24T05:09:06.001" v="1055" actId="1076"/>
          <ac:picMkLst>
            <pc:docMk/>
            <pc:sldMk cId="831390616" sldId="271"/>
            <ac:picMk id="2" creationId="{4D3DF0D5-C007-4BC5-98FC-D1AEE2A095DC}"/>
          </ac:picMkLst>
        </pc:picChg>
        <pc:picChg chg="add mod modCrop">
          <ac:chgData name="Long Luong" userId="fa0a4b3e2a0e750c" providerId="LiveId" clId="{307C8EEC-6E80-431F-82C8-B447E1B850E0}" dt="2020-08-24T05:19:31.161" v="1206" actId="1076"/>
          <ac:picMkLst>
            <pc:docMk/>
            <pc:sldMk cId="831390616" sldId="271"/>
            <ac:picMk id="19" creationId="{5E14AEAF-DCD8-4837-AF1B-40E3A8B0BA73}"/>
          </ac:picMkLst>
        </pc:picChg>
        <pc:picChg chg="add mod">
          <ac:chgData name="Long Luong" userId="fa0a4b3e2a0e750c" providerId="LiveId" clId="{307C8EEC-6E80-431F-82C8-B447E1B850E0}" dt="2020-08-24T05:20:35.626" v="1215" actId="1076"/>
          <ac:picMkLst>
            <pc:docMk/>
            <pc:sldMk cId="831390616" sldId="271"/>
            <ac:picMk id="21" creationId="{E642E893-19BD-41CC-A71E-E65795ED1721}"/>
          </ac:picMkLst>
        </pc:picChg>
        <pc:cxnChg chg="add mod">
          <ac:chgData name="Long Luong" userId="fa0a4b3e2a0e750c" providerId="LiveId" clId="{307C8EEC-6E80-431F-82C8-B447E1B850E0}" dt="2020-08-24T05:18:46.885" v="1198" actId="1037"/>
          <ac:cxnSpMkLst>
            <pc:docMk/>
            <pc:sldMk cId="831390616" sldId="271"/>
            <ac:cxnSpMk id="5" creationId="{DFB86D90-8441-480D-87F6-E71BA134631D}"/>
          </ac:cxnSpMkLst>
        </pc:cxnChg>
        <pc:cxnChg chg="add mod">
          <ac:chgData name="Long Luong" userId="fa0a4b3e2a0e750c" providerId="LiveId" clId="{307C8EEC-6E80-431F-82C8-B447E1B850E0}" dt="2020-08-24T05:18:46.885" v="1198" actId="1037"/>
          <ac:cxnSpMkLst>
            <pc:docMk/>
            <pc:sldMk cId="831390616" sldId="271"/>
            <ac:cxnSpMk id="8" creationId="{077B3A7B-7895-4333-9B2E-127AEFA4575D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BC7A07-96C3-42AF-943D-953C86C3D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3557"/>
            <a:ext cx="9144000" cy="2387600"/>
          </a:xfrm>
        </p:spPr>
        <p:txBody>
          <a:bodyPr anchor="b">
            <a:normAutofit/>
          </a:bodyPr>
          <a:lstStyle>
            <a:lvl1pPr algn="ctr">
              <a:lnSpc>
                <a:spcPct val="90000"/>
              </a:lnSpc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CEE38DF-F503-4E79-B1B0-16489708A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3232"/>
            <a:ext cx="9144000" cy="1655762"/>
          </a:xfrm>
        </p:spPr>
        <p:txBody>
          <a:bodyPr>
            <a:normAutofit/>
          </a:bodyPr>
          <a:lstStyle>
            <a:lvl1pPr marL="0" indent="0" algn="ctr">
              <a:lnSpc>
                <a:spcPts val="3200"/>
              </a:lnSpc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C1D965B-87A4-4F43-BE02-800BCCDF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 anchor="ctr" anchorCtr="0"/>
          <a:lstStyle/>
          <a:p>
            <a:fld id="{403CB87E-4591-47A1-9046-CF63F17215EF}" type="datetime2">
              <a:rPr lang="en-US" smtClean="0"/>
              <a:pPr/>
              <a:t>Tuesday, October 27,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89ED35B-CBF1-40D9-BAA7-CF9E1E22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67328" y="6217920"/>
            <a:ext cx="7196328" cy="640080"/>
          </a:xfrm>
        </p:spPr>
        <p:txBody>
          <a:bodyPr anchor="ctr" anchorCtr="0"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D26653A-450D-4BDE-8718-99F2D9314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152" y="0"/>
            <a:ext cx="685800" cy="685800"/>
          </a:xfrm>
        </p:spPr>
        <p:txBody>
          <a:bodyPr/>
          <a:lstStyle>
            <a:lvl1pPr algn="ctr">
              <a:defRPr/>
            </a:lvl1pPr>
          </a:lstStyle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60377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7D930A-6467-4C46-BA13-A0F5EC12F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841977A-7872-4BE8-8C5C-D2099BEDB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2CB8191-8A0C-4077-9A2D-0255BF81A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F0E-8070-4DFE-A821-9A699EDBAD7E}" type="datetime2">
              <a:rPr lang="en-US" smtClean="0"/>
              <a:pPr/>
              <a:t>Tuesday, October 27,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F441B40-57AC-45F3-9AAC-DC2BEBB12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B6D65F4-29FA-451A-878F-768E426A7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0719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D76A9FC-D582-4FC8-B641-9F77B4DD15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23A1683-12F6-4BA6-AD1A-F98C60951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1141D6-1E1A-4A54-A9B4-57F86865F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34AE-C7BF-46E5-A968-01C6641F6476}" type="datetime2">
              <a:rPr lang="en-US" smtClean="0"/>
              <a:pPr/>
              <a:t>Tuesday, October 27,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7541D6-4702-4421-AEB2-D6CA3AADB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C3C9F43-CD60-4C38-94C9-0E6D3B722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46005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914413-82C1-4EBC-8C6B-BC5F842D1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28F029A-192E-4A44-ACC7-6C5212C77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5" y="1825625"/>
            <a:ext cx="10543031" cy="420638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8D1A7D4-E57E-4789-896B-B2A051BF94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3DE70B-B772-416E-A790-995760B1742E}" type="datetime2">
              <a:rPr lang="en-US" smtClean="0"/>
              <a:pPr/>
              <a:t>Tuesday, October 27,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7B63EE-3B35-4F8A-BDA3-E778BFE14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8339EF2-7937-4C30-A883-7F7BD0280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987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CAF4BC-D1E9-40F0-A26B-9EA9B6B69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1081941"/>
            <a:ext cx="10543032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F7974A6-FAB9-47DA-8F1A-701DFC8DF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3961666"/>
            <a:ext cx="10543032" cy="1500187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64E2B4-314C-4D4F-8938-E437A2EF5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60CDE-A6F1-4138-AF12-ED09E8E5FB6B}" type="datetime2">
              <a:rPr lang="en-US" smtClean="0"/>
              <a:pPr/>
              <a:t>Tuesday, October 27,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2442F23-6986-4A36-97F0-13F305A2D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94BA1B9-2423-42BD-A553-DC5703F62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43653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264F76-994F-4AB5-B17B-46C0C2FA5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5A69B3B-A540-4556-98C8-1F49704A7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624" y="1825625"/>
            <a:ext cx="5599176" cy="4206382"/>
          </a:xfrm>
        </p:spPr>
        <p:txBody>
          <a:bodyPr/>
          <a:lstStyle>
            <a:lvl1pPr marL="457200" indent="-457200">
              <a:buFont typeface="Wingdings 2" panose="05020102010507070707" pitchFamily="18" charset="2"/>
              <a:buChar char="¬"/>
              <a:defRPr/>
            </a:lvl1pPr>
            <a:lvl2pPr marL="800100" indent="-342900">
              <a:buFont typeface="Wingdings 2" panose="05020102010507070707" pitchFamily="18" charset="2"/>
              <a:buChar char="¬"/>
              <a:defRPr/>
            </a:lvl2pPr>
            <a:lvl3pPr marL="1257300" indent="-342900">
              <a:buFont typeface="Wingdings 2" panose="05020102010507070707" pitchFamily="18" charset="2"/>
              <a:buChar char="¬"/>
              <a:defRPr/>
            </a:lvl3pPr>
            <a:lvl4pPr marL="1657350" indent="-285750">
              <a:buFont typeface="Wingdings 2" panose="05020102010507070707" pitchFamily="18" charset="2"/>
              <a:buChar char="¬"/>
              <a:defRPr/>
            </a:lvl4pPr>
            <a:lvl5pPr marL="2114550" indent="-28575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EC72438-7C63-48F2-9D6F-2461BFD6D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791456" cy="4206382"/>
          </a:xfrm>
        </p:spPr>
        <p:txBody>
          <a:bodyPr/>
          <a:lstStyle>
            <a:lvl1pPr marL="228600" indent="-228600">
              <a:buFont typeface="Wingdings 2" panose="05020102010507070707" pitchFamily="18" charset="2"/>
              <a:buChar char="¬"/>
              <a:defRPr/>
            </a:lvl1pPr>
            <a:lvl2pPr marL="685800" indent="-228600">
              <a:buFont typeface="Wingdings 2" panose="05020102010507070707" pitchFamily="18" charset="2"/>
              <a:buChar char="¬"/>
              <a:defRPr/>
            </a:lvl2pPr>
            <a:lvl3pPr marL="1143000" indent="-228600">
              <a:buFont typeface="Wingdings 2" panose="05020102010507070707" pitchFamily="18" charset="2"/>
              <a:buChar char="¬"/>
              <a:defRPr/>
            </a:lvl3pPr>
            <a:lvl4pPr marL="1600200" indent="-228600">
              <a:buFont typeface="Wingdings 2" panose="05020102010507070707" pitchFamily="18" charset="2"/>
              <a:buChar char="¬"/>
              <a:defRPr/>
            </a:lvl4pPr>
            <a:lvl5pPr marL="2057400" indent="-22860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3FA1B49-6AAA-4DA7-970F-B75899F1A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F8B1-DB7B-4D28-A97D-40FB2DD1EF78}" type="datetime2">
              <a:rPr lang="en-US" smtClean="0"/>
              <a:pPr/>
              <a:t>Tuesday, October 27,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EE3649A-B9A2-4737-B47E-758DC1406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50C1407-C705-451C-878E-8175DCCD5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65771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2F9955-0460-4A20-8FC6-300595560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F95DDA7-4AAD-4EBE-880C-200E5F10A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1681163"/>
            <a:ext cx="5549697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9717496-E470-4CF6-884C-F07390A46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0624" y="2505075"/>
            <a:ext cx="5549697" cy="35269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8C438EA-D381-4F22-A911-ECDD6D04F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70321" y="1681163"/>
            <a:ext cx="4993335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3F255FA-A04D-49F2-8DB4-3CC082D0D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70321" y="2505075"/>
            <a:ext cx="4993335" cy="35269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A6298F3-0AEC-4811-99A4-B78AE3A70B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14039161-23B8-4738-9069-73EBE8884FDD}" type="datetime2">
              <a:rPr lang="en-US" smtClean="0"/>
              <a:pPr/>
              <a:t>Tuesday, October 27, 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A7690B4-8A9A-4717-8B0B-2C9212926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328F00A-44BE-4E0A-B1CE-1FC489654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63721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91F235-FBFF-453E-B90A-5758ED47C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938306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443A871-5A76-4349-99F0-C46C77380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4D44-7693-499F-AC6C-11696134FE3F}" type="datetime2">
              <a:rPr lang="en-US" smtClean="0"/>
              <a:pPr/>
              <a:t>Tuesday, October 27, 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472E803-8BD9-40A2-8389-C19DA1148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05414ED-B772-4B84-813E-E34C9A97C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93189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E562BDD-CBFF-4046-A6B2-A9ECCB7EA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F2AE-472C-4EF3-ABB2-24BAA9AE3CF7}" type="datetime2">
              <a:rPr lang="en-US" smtClean="0"/>
              <a:pPr/>
              <a:t>Tuesday, October 27, 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690B5F6-6C28-4A86-AFD0-D7F93D461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5910D5C-1634-451B-8D99-4D47EB3A1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3677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712261-8522-4437-B612-7C7100D18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457200"/>
            <a:ext cx="10543032" cy="1600200"/>
          </a:xfrm>
        </p:spPr>
        <p:txBody>
          <a:bodyPr anchor="b">
            <a:noAutofit/>
          </a:bodyPr>
          <a:lstStyle>
            <a:lvl1pPr>
              <a:defRPr sz="5200">
                <a:latin typeface="Dante (Headings)2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1BAA0AF-3F50-42BD-84B4-E70C3D004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199340"/>
            <a:ext cx="5780468" cy="366171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99C702B-2C4D-4590-8BEE-31940145C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24" y="2199340"/>
            <a:ext cx="4489180" cy="3669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794813E-250B-4422-AE46-5E1AB964A4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EAEA162C-A7C1-4263-9453-1BAFF8C39559}" type="datetime2">
              <a:rPr lang="en-US" smtClean="0"/>
              <a:pPr/>
              <a:t>Tuesday, October 27,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1CB5B81-E9CC-45F3-8EF1-35D2C8FF1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5DA7E97-5A73-4602-9582-6CDACB918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0754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95334B-3019-4CA1-B658-779001922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457200"/>
            <a:ext cx="4489180" cy="1600200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FD3CC12-FD6B-41A3-BF67-D600CC4383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DDB2BD5-DC18-460B-BFCC-5B2447D2B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24" y="2199340"/>
            <a:ext cx="4489180" cy="3669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BAF6305-9768-4792-866C-91238D4569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64DF6793-3458-4587-8168-65F0C37A92D2}" type="datetime2">
              <a:rPr lang="en-US" smtClean="0"/>
              <a:pPr/>
              <a:t>Tuesday, October 27,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CDBF050-0FF1-499F-936E-FAAE50DC3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8902C2E-1542-46B4-85B1-7A4B3F772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49286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586836B-C327-49CB-ADF2-2E730C4A91BF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88310F61-136C-42B3-981B-FDE3DD0A8135}"/>
              </a:ext>
            </a:extLst>
          </p:cNvPr>
          <p:cNvSpPr/>
          <p:nvPr/>
        </p:nvSpPr>
        <p:spPr>
          <a:xfrm>
            <a:off x="1478322" y="709375"/>
            <a:ext cx="10713675" cy="541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92AF870-601F-4570-A8A9-1003F8939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BCCCECD-B6E7-4C40-8A84-65FD5A3F0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1825625"/>
            <a:ext cx="105430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43EFA4D-0E39-4E26-B43C-5D1084B3B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624" y="6217920"/>
            <a:ext cx="2743200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8352ED3-3C46-4C9A-9738-67B2D875E7E2}" type="datetime2">
              <a:rPr lang="en-US" smtClean="0"/>
              <a:pPr/>
              <a:t>Tuesday, October 27,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8851EA-2F2C-4012-8B96-51179BDD11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67328" y="6217920"/>
            <a:ext cx="7196328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7BB8ACB-7A60-4D76-A149-0C57A30E01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03152" y="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01865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2800"/>
        </a:lnSpc>
        <a:spcBef>
          <a:spcPts val="1000"/>
        </a:spcBef>
        <a:buClr>
          <a:schemeClr val="accent2"/>
        </a:buClr>
        <a:buFont typeface="Wingdings 2" panose="05020102010507070707" pitchFamily="18" charset="2"/>
        <a:buChar char="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Ch&#250;%20M&#232;o%20Con%20Remix%20Nh&#7841;c%20Thi&#7871;u%20Nhi%20Ch&#250;%20M&#232;o%20V&#224;%20Ch&#250;%20Chu&#7897;t%20(1).mp4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&#51452;&#47673;%20&#51536;&#44256;%20-%20&#50984;&#46041;&#46041;&#50836;%20-%20&#54609;&#53356;&#54273;!%20&#51064;&#44592;&#46041;&#50836;.mp4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DFFBCAE-E822-4B81-90A9-98C5E8D1F47A}"/>
              </a:ext>
            </a:extLst>
          </p:cNvPr>
          <p:cNvSpPr txBox="1"/>
          <p:nvPr/>
        </p:nvSpPr>
        <p:spPr>
          <a:xfrm>
            <a:off x="1981199" y="819150"/>
            <a:ext cx="9896475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600" b="1" dirty="0">
                <a:ln/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8</a:t>
            </a:r>
          </a:p>
          <a:p>
            <a:pPr algn="ctr"/>
            <a:r>
              <a:rPr lang="en-US" sz="3600" b="1" dirty="0">
                <a:ln/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LẮP GHÉP, XẾP HÌNH (</a:t>
            </a:r>
            <a:r>
              <a:rPr lang="en-US" sz="3600" b="1" dirty="0" err="1">
                <a:ln/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b="1" dirty="0">
                <a:ln/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021224F-E642-4CB1-9FD4-F2A32968426E}"/>
              </a:ext>
            </a:extLst>
          </p:cNvPr>
          <p:cNvSpPr/>
          <p:nvPr/>
        </p:nvSpPr>
        <p:spPr>
          <a:xfrm>
            <a:off x="2657474" y="2574524"/>
            <a:ext cx="1639317" cy="772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6F6A0A9-7FB7-4873-9147-4F40164FF7A4}"/>
              </a:ext>
            </a:extLst>
          </p:cNvPr>
          <p:cNvSpPr/>
          <p:nvPr/>
        </p:nvSpPr>
        <p:spPr>
          <a:xfrm>
            <a:off x="5746996" y="2238930"/>
            <a:ext cx="1470550" cy="136540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xmlns="" id="{0F69B915-0254-49AD-BEE3-6C4FC557B210}"/>
              </a:ext>
            </a:extLst>
          </p:cNvPr>
          <p:cNvSpPr/>
          <p:nvPr/>
        </p:nvSpPr>
        <p:spPr>
          <a:xfrm>
            <a:off x="9048750" y="2667000"/>
            <a:ext cx="1986194" cy="1200329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9AB853CB-AAF1-4BBA-BAF8-3EC3708B2346}"/>
              </a:ext>
            </a:extLst>
          </p:cNvPr>
          <p:cNvSpPr/>
          <p:nvPr/>
        </p:nvSpPr>
        <p:spPr>
          <a:xfrm>
            <a:off x="2657474" y="3437880"/>
            <a:ext cx="1639317" cy="772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6B958A64-2641-4D09-A1E8-3C0DBC7170EA}"/>
              </a:ext>
            </a:extLst>
          </p:cNvPr>
          <p:cNvSpPr/>
          <p:nvPr/>
        </p:nvSpPr>
        <p:spPr>
          <a:xfrm>
            <a:off x="7293190" y="4927107"/>
            <a:ext cx="1318150" cy="111174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xmlns="" id="{00A48F7F-CB2E-4C19-B8E6-12693772D56D}"/>
              </a:ext>
            </a:extLst>
          </p:cNvPr>
          <p:cNvSpPr/>
          <p:nvPr/>
        </p:nvSpPr>
        <p:spPr>
          <a:xfrm>
            <a:off x="7293190" y="4154749"/>
            <a:ext cx="1318150" cy="77235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D497B2C8-DA43-40FA-A056-08808EB63B22}"/>
              </a:ext>
            </a:extLst>
          </p:cNvPr>
          <p:cNvSpPr/>
          <p:nvPr/>
        </p:nvSpPr>
        <p:spPr>
          <a:xfrm>
            <a:off x="3648721" y="4838522"/>
            <a:ext cx="1639317" cy="772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xmlns="" id="{E8C3FE96-262C-4B21-B7DD-23C69A66FFA1}"/>
              </a:ext>
            </a:extLst>
          </p:cNvPr>
          <p:cNvSpPr/>
          <p:nvPr/>
        </p:nvSpPr>
        <p:spPr>
          <a:xfrm rot="5400000">
            <a:off x="5233245" y="4893315"/>
            <a:ext cx="772358" cy="66277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xmlns="" id="{223BE850-8ED7-4DD4-8FC5-9A37F98BFE9A}"/>
              </a:ext>
            </a:extLst>
          </p:cNvPr>
          <p:cNvSpPr/>
          <p:nvPr/>
        </p:nvSpPr>
        <p:spPr>
          <a:xfrm rot="16200000">
            <a:off x="2918448" y="4902193"/>
            <a:ext cx="772358" cy="66277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1426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alphaModFix amt="4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file"/>
            <a:extLst>
              <a:ext uri="{FF2B5EF4-FFF2-40B4-BE49-F238E27FC236}">
                <a16:creationId xmlns:a16="http://schemas.microsoft.com/office/drawing/2014/main" xmlns="" id="{6F74E9EC-CDCE-4AE3-ACFF-048924134762}"/>
              </a:ext>
            </a:extLst>
          </p:cNvPr>
          <p:cNvSpPr txBox="1"/>
          <p:nvPr/>
        </p:nvSpPr>
        <p:spPr>
          <a:xfrm>
            <a:off x="3239965" y="2338021"/>
            <a:ext cx="6896100" cy="1446550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lang="en-US" sz="8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="" xmlns:p14="http://schemas.microsoft.com/office/powerpoint/2010/main" val="273833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10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E396F79B-4F73-433E-AA33-36BC51AE9AC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390" y="223104"/>
            <a:ext cx="2929672" cy="124138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5855F01-8503-4788-91D0-7726EFEE43DA}"/>
              </a:ext>
            </a:extLst>
          </p:cNvPr>
          <p:cNvSpPr/>
          <p:nvPr/>
        </p:nvSpPr>
        <p:spPr>
          <a:xfrm>
            <a:off x="8675071" y="2678097"/>
            <a:ext cx="2231048" cy="9912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8842935-6E10-45F9-B742-A38B00839C7A}"/>
              </a:ext>
            </a:extLst>
          </p:cNvPr>
          <p:cNvSpPr/>
          <p:nvPr/>
        </p:nvSpPr>
        <p:spPr>
          <a:xfrm>
            <a:off x="1441236" y="2754916"/>
            <a:ext cx="2110856" cy="198120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BCFAEAE-AF20-449C-A4D0-FBF9A1F64C57}"/>
              </a:ext>
            </a:extLst>
          </p:cNvPr>
          <p:cNvSpPr/>
          <p:nvPr/>
        </p:nvSpPr>
        <p:spPr>
          <a:xfrm>
            <a:off x="8675071" y="3780688"/>
            <a:ext cx="2231048" cy="9912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xmlns="" id="{5E9B121E-8440-46A9-88FF-AA2298F53E45}"/>
              </a:ext>
            </a:extLst>
          </p:cNvPr>
          <p:cNvSpPr/>
          <p:nvPr/>
        </p:nvSpPr>
        <p:spPr>
          <a:xfrm>
            <a:off x="4923691" y="2872147"/>
            <a:ext cx="1957753" cy="1899139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xmlns="" id="{465A4673-16CA-4105-988D-537D96181347}"/>
              </a:ext>
            </a:extLst>
          </p:cNvPr>
          <p:cNvSpPr/>
          <p:nvPr/>
        </p:nvSpPr>
        <p:spPr>
          <a:xfrm rot="10800000">
            <a:off x="5043391" y="2836675"/>
            <a:ext cx="1960076" cy="1888013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59063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11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hlinkClick r:id="rId2" action="ppaction://hlinkfile"/>
          </p:cNvPr>
          <p:cNvSpPr/>
          <p:nvPr/>
        </p:nvSpPr>
        <p:spPr>
          <a:xfrm>
            <a:off x="3589988" y="2805104"/>
            <a:ext cx="52180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Nghỉ</a:t>
            </a:r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giữa</a:t>
            </a:r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giờ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991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10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E396F79B-4F73-433E-AA33-36BC51AE9AC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390" y="223104"/>
            <a:ext cx="2110856" cy="89443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5855F01-8503-4788-91D0-7726EFEE43DA}"/>
              </a:ext>
            </a:extLst>
          </p:cNvPr>
          <p:cNvSpPr/>
          <p:nvPr/>
        </p:nvSpPr>
        <p:spPr>
          <a:xfrm>
            <a:off x="7350372" y="1160584"/>
            <a:ext cx="1641237" cy="5861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8842935-6E10-45F9-B742-A38B00839C7A}"/>
              </a:ext>
            </a:extLst>
          </p:cNvPr>
          <p:cNvSpPr/>
          <p:nvPr/>
        </p:nvSpPr>
        <p:spPr>
          <a:xfrm>
            <a:off x="2545356" y="1418490"/>
            <a:ext cx="1090949" cy="102577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BCFAEAE-AF20-449C-A4D0-FBF9A1F64C57}"/>
              </a:ext>
            </a:extLst>
          </p:cNvPr>
          <p:cNvSpPr/>
          <p:nvPr/>
        </p:nvSpPr>
        <p:spPr>
          <a:xfrm>
            <a:off x="7350372" y="1852248"/>
            <a:ext cx="1641237" cy="5861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xmlns="" id="{5E9B121E-8440-46A9-88FF-AA2298F53E45}"/>
              </a:ext>
            </a:extLst>
          </p:cNvPr>
          <p:cNvSpPr/>
          <p:nvPr/>
        </p:nvSpPr>
        <p:spPr>
          <a:xfrm>
            <a:off x="4923691" y="1219191"/>
            <a:ext cx="1172309" cy="117231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xmlns="" id="{AD3AC794-23F7-4A4F-BB17-0B2250AE0DE4}"/>
              </a:ext>
            </a:extLst>
          </p:cNvPr>
          <p:cNvSpPr/>
          <p:nvPr/>
        </p:nvSpPr>
        <p:spPr>
          <a:xfrm rot="10800000">
            <a:off x="5029198" y="1219191"/>
            <a:ext cx="1172309" cy="117231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8ADD0A71-99C7-4505-A39B-B470B9607C5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13912" t="2374" r="10055" b="7096"/>
          <a:stretch/>
        </p:blipFill>
        <p:spPr>
          <a:xfrm>
            <a:off x="2311246" y="2778368"/>
            <a:ext cx="7219616" cy="407963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941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10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E396F79B-4F73-433E-AA33-36BC51AE9AC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390" y="223104"/>
            <a:ext cx="2929672" cy="124138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5855F01-8503-4788-91D0-7726EFEE43DA}"/>
              </a:ext>
            </a:extLst>
          </p:cNvPr>
          <p:cNvSpPr/>
          <p:nvPr/>
        </p:nvSpPr>
        <p:spPr>
          <a:xfrm rot="5400000">
            <a:off x="4115111" y="3573859"/>
            <a:ext cx="1476483" cy="7268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8842935-6E10-45F9-B742-A38B00839C7A}"/>
              </a:ext>
            </a:extLst>
          </p:cNvPr>
          <p:cNvSpPr/>
          <p:nvPr/>
        </p:nvSpPr>
        <p:spPr>
          <a:xfrm>
            <a:off x="2919046" y="3199033"/>
            <a:ext cx="1570893" cy="147648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xmlns="" id="{5E9B121E-8440-46A9-88FF-AA2298F53E45}"/>
              </a:ext>
            </a:extLst>
          </p:cNvPr>
          <p:cNvSpPr/>
          <p:nvPr/>
        </p:nvSpPr>
        <p:spPr>
          <a:xfrm rot="13557630">
            <a:off x="4470808" y="3224643"/>
            <a:ext cx="1491921" cy="142526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37302314-C9AD-482A-95C5-E8D5FAEFB33A}"/>
              </a:ext>
            </a:extLst>
          </p:cNvPr>
          <p:cNvSpPr/>
          <p:nvPr/>
        </p:nvSpPr>
        <p:spPr>
          <a:xfrm rot="5400000">
            <a:off x="1787908" y="3556447"/>
            <a:ext cx="1476483" cy="76165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xmlns="" id="{311316D3-0A82-4C56-9D03-165A58B73708}"/>
              </a:ext>
            </a:extLst>
          </p:cNvPr>
          <p:cNvSpPr/>
          <p:nvPr/>
        </p:nvSpPr>
        <p:spPr>
          <a:xfrm rot="2812222">
            <a:off x="1446256" y="3224643"/>
            <a:ext cx="1491921" cy="142526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509B137-C40E-4158-A9C7-14B2EC1EC3DC}"/>
              </a:ext>
            </a:extLst>
          </p:cNvPr>
          <p:cNvSpPr/>
          <p:nvPr/>
        </p:nvSpPr>
        <p:spPr>
          <a:xfrm>
            <a:off x="8487507" y="3070079"/>
            <a:ext cx="1570893" cy="147648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AD2FBC06-5B78-4BB2-BD2E-979673ED80F8}"/>
              </a:ext>
            </a:extLst>
          </p:cNvPr>
          <p:cNvSpPr/>
          <p:nvPr/>
        </p:nvSpPr>
        <p:spPr>
          <a:xfrm>
            <a:off x="2919044" y="3199064"/>
            <a:ext cx="1570893" cy="147648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3EA7CE4B-D60E-4B22-BC11-A2646582BB80}"/>
              </a:ext>
            </a:extLst>
          </p:cNvPr>
          <p:cNvSpPr/>
          <p:nvPr/>
        </p:nvSpPr>
        <p:spPr>
          <a:xfrm rot="5400000">
            <a:off x="1787906" y="3556478"/>
            <a:ext cx="1476483" cy="76165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xmlns="" id="{58B26C8D-BA14-4251-AAB6-66291065A6F5}"/>
              </a:ext>
            </a:extLst>
          </p:cNvPr>
          <p:cNvSpPr/>
          <p:nvPr/>
        </p:nvSpPr>
        <p:spPr>
          <a:xfrm rot="2812222">
            <a:off x="1446254" y="3224674"/>
            <a:ext cx="1491921" cy="142526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A21C451C-22BD-4464-B17B-98CE598A120E}"/>
              </a:ext>
            </a:extLst>
          </p:cNvPr>
          <p:cNvSpPr/>
          <p:nvPr/>
        </p:nvSpPr>
        <p:spPr>
          <a:xfrm>
            <a:off x="7772711" y="4546562"/>
            <a:ext cx="1476483" cy="7268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E5ABF83F-9DED-47CA-89FE-BF1CAD03F998}"/>
              </a:ext>
            </a:extLst>
          </p:cNvPr>
          <p:cNvSpPr/>
          <p:nvPr/>
        </p:nvSpPr>
        <p:spPr>
          <a:xfrm>
            <a:off x="9262943" y="4546562"/>
            <a:ext cx="1476483" cy="7268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xmlns="" id="{51843B55-7386-4F1B-B8FB-2278120332EF}"/>
              </a:ext>
            </a:extLst>
          </p:cNvPr>
          <p:cNvSpPr/>
          <p:nvPr/>
        </p:nvSpPr>
        <p:spPr>
          <a:xfrm rot="16200000">
            <a:off x="7983320" y="1780445"/>
            <a:ext cx="1264573" cy="131469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xmlns="" id="{DB3F4909-1333-4C09-AD03-9E12D17AD71A}"/>
              </a:ext>
            </a:extLst>
          </p:cNvPr>
          <p:cNvSpPr/>
          <p:nvPr/>
        </p:nvSpPr>
        <p:spPr>
          <a:xfrm>
            <a:off x="9272955" y="1805505"/>
            <a:ext cx="1292958" cy="126457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94744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1" grpId="0" animBg="1"/>
      <p:bldP spid="9" grpId="0" animBg="1"/>
      <p:bldP spid="10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alphaModFix amt="5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F74E9EC-CDCE-4AE3-ACFF-048924134762}"/>
              </a:ext>
            </a:extLst>
          </p:cNvPr>
          <p:cNvSpPr txBox="1"/>
          <p:nvPr/>
        </p:nvSpPr>
        <p:spPr>
          <a:xfrm rot="265606">
            <a:off x="3591658" y="2267682"/>
            <a:ext cx="5704743" cy="1446550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lang="en-US" sz="8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 CỐ</a:t>
            </a:r>
          </a:p>
        </p:txBody>
      </p:sp>
    </p:spTree>
    <p:extLst>
      <p:ext uri="{BB962C8B-B14F-4D97-AF65-F5344CB8AC3E}">
        <p14:creationId xmlns="" xmlns:p14="http://schemas.microsoft.com/office/powerpoint/2010/main" val="2762745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337" y="1047750"/>
            <a:ext cx="7143750" cy="4762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817643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setVTI">
  <a:themeElements>
    <a:clrScheme name="AnalogousFromRegularSeedRightStep">
      <a:dk1>
        <a:srgbClr val="000000"/>
      </a:dk1>
      <a:lt1>
        <a:srgbClr val="FFFFFF"/>
      </a:lt1>
      <a:dk2>
        <a:srgbClr val="243C41"/>
      </a:dk2>
      <a:lt2>
        <a:srgbClr val="E2E8E8"/>
      </a:lt2>
      <a:accent1>
        <a:srgbClr val="D93737"/>
      </a:accent1>
      <a:accent2>
        <a:srgbClr val="C76825"/>
      </a:accent2>
      <a:accent3>
        <a:srgbClr val="BBA32F"/>
      </a:accent3>
      <a:accent4>
        <a:srgbClr val="8CAF20"/>
      </a:accent4>
      <a:accent5>
        <a:srgbClr val="5DB92E"/>
      </a:accent5>
      <a:accent6>
        <a:srgbClr val="23BC2F"/>
      </a:accent6>
      <a:hlink>
        <a:srgbClr val="309191"/>
      </a:hlink>
      <a:folHlink>
        <a:srgbClr val="828282"/>
      </a:folHlink>
    </a:clrScheme>
    <a:fontScheme name="Dante">
      <a:majorFont>
        <a:latin typeface="Dante"/>
        <a:ea typeface=""/>
        <a:cs typeface=""/>
      </a:majorFont>
      <a:minorFont>
        <a:latin typeface="Dan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setVTI" id="{17A3166B-76FF-4669-8F6D-D4251AE158D8}" vid="{4532814A-B5F8-4CFD-BC69-A007D492DA4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20</Words>
  <Application>Microsoft Office PowerPoint</Application>
  <PresentationFormat>Custom</PresentationFormat>
  <Paragraphs>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OffsetVTI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Long Luong</dc:creator>
  <cp:lastModifiedBy>nga</cp:lastModifiedBy>
  <cp:revision>14</cp:revision>
  <dcterms:created xsi:type="dcterms:W3CDTF">2020-08-23T14:55:22Z</dcterms:created>
  <dcterms:modified xsi:type="dcterms:W3CDTF">2020-10-27T03:09:20Z</dcterms:modified>
</cp:coreProperties>
</file>