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C4EAB-2DDB-4986-BDF6-8435777C1C40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E478B-11E9-4484-B3A5-DA8A639BD6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5852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C4EAB-2DDB-4986-BDF6-8435777C1C40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E478B-11E9-4484-B3A5-DA8A639BD6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8317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C4EAB-2DDB-4986-BDF6-8435777C1C40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E478B-11E9-4484-B3A5-DA8A639BD6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80480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1BC7A07-96C3-42AF-943D-953C86C3DA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463557"/>
            <a:ext cx="6858000" cy="2387600"/>
          </a:xfrm>
        </p:spPr>
        <p:txBody>
          <a:bodyPr anchor="b">
            <a:normAutofit/>
          </a:bodyPr>
          <a:lstStyle>
            <a:lvl1pPr algn="ctr">
              <a:lnSpc>
                <a:spcPct val="90000"/>
              </a:lnSpc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CEE38DF-F503-4E79-B1B0-16489708A1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943232"/>
            <a:ext cx="6858000" cy="1655762"/>
          </a:xfrm>
        </p:spPr>
        <p:txBody>
          <a:bodyPr>
            <a:normAutofit/>
          </a:bodyPr>
          <a:lstStyle>
            <a:lvl1pPr marL="0" indent="0" algn="ctr">
              <a:lnSpc>
                <a:spcPts val="3200"/>
              </a:lnSpc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C1D965B-87A4-4F43-BE02-800BCCDF42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5468" y="6217920"/>
            <a:ext cx="2057400" cy="640080"/>
          </a:xfrm>
        </p:spPr>
        <p:txBody>
          <a:bodyPr anchor="ctr" anchorCtr="0"/>
          <a:lstStyle/>
          <a:p>
            <a:fld id="{403CB87E-4591-47A1-9046-CF63F17215EF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 dirty="0">
              <a:solidFill>
                <a:srgbClr val="243C4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89ED35B-CBF1-40D9-BAA7-CF9E1E22B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25496" y="6217920"/>
            <a:ext cx="5397246" cy="640080"/>
          </a:xfrm>
        </p:spPr>
        <p:txBody>
          <a:bodyPr anchor="ctr" anchorCtr="0"/>
          <a:lstStyle/>
          <a:p>
            <a:r>
              <a:rPr lang="en-US" dirty="0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D26653A-450D-4BDE-8718-99F2D9314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27364" y="0"/>
            <a:ext cx="514350" cy="685800"/>
          </a:xfrm>
        </p:spPr>
        <p:txBody>
          <a:bodyPr/>
          <a:lstStyle>
            <a:lvl1pPr algn="ctr">
              <a:defRPr/>
            </a:lvl1pPr>
          </a:lstStyle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9666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914413-82C1-4EBC-8C6B-BC5F842D1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365126"/>
            <a:ext cx="7907274" cy="1325563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28F029A-192E-4A44-ACC7-6C5212C77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469" y="1825625"/>
            <a:ext cx="7907273" cy="420638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8D1A7D4-E57E-4789-896B-B2A051BF94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5468" y="6217920"/>
            <a:ext cx="2057400" cy="64008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3DE70B-B772-416E-A790-995760B1742E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 dirty="0">
              <a:solidFill>
                <a:srgbClr val="243C4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07B63EE-3B35-4F8A-BDA3-E778BFE14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8339EF2-7937-4C30-A883-7F7BD0280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 dirty="0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24184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4CAF4BC-D1E9-40F0-A26B-9EA9B6B69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1081942"/>
            <a:ext cx="7907274" cy="285273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F7974A6-FAB9-47DA-8F1A-701DFC8DF3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5468" y="3961667"/>
            <a:ext cx="7907274" cy="1500187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564E2B4-314C-4D4F-8938-E437A2EF5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60CDE-A6F1-4138-AF12-ED09E8E5FB6B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>
              <a:solidFill>
                <a:srgbClr val="243C4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2442F23-6986-4A36-97F0-13F305A2D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94BA1B9-2423-42BD-A553-DC5703F62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 dirty="0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90660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E264F76-994F-4AB5-B17B-46C0C2FA5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365126"/>
            <a:ext cx="7907274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5A69B3B-A540-4556-98C8-1F49704A79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15468" y="1825625"/>
            <a:ext cx="4199382" cy="4206382"/>
          </a:xfrm>
        </p:spPr>
        <p:txBody>
          <a:bodyPr/>
          <a:lstStyle>
            <a:lvl1pPr marL="457200" indent="-457200">
              <a:buFont typeface="Wingdings 2" panose="05020102010507070707" pitchFamily="18" charset="2"/>
              <a:buChar char="¬"/>
              <a:defRPr/>
            </a:lvl1pPr>
            <a:lvl2pPr marL="800100" indent="-342900">
              <a:buFont typeface="Wingdings 2" panose="05020102010507070707" pitchFamily="18" charset="2"/>
              <a:buChar char="¬"/>
              <a:defRPr/>
            </a:lvl2pPr>
            <a:lvl3pPr marL="1257300" indent="-342900">
              <a:buFont typeface="Wingdings 2" panose="05020102010507070707" pitchFamily="18" charset="2"/>
              <a:buChar char="¬"/>
              <a:defRPr/>
            </a:lvl3pPr>
            <a:lvl4pPr marL="1657350" indent="-285750">
              <a:buFont typeface="Wingdings 2" panose="05020102010507070707" pitchFamily="18" charset="2"/>
              <a:buChar char="¬"/>
              <a:defRPr/>
            </a:lvl4pPr>
            <a:lvl5pPr marL="2114550" indent="-285750">
              <a:buFont typeface="Wingdings 2" panose="05020102010507070707" pitchFamily="18" charset="2"/>
              <a:buChar char="¬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EC72438-7C63-48F2-9D6F-2461BFD6D5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593592" cy="4206382"/>
          </a:xfrm>
        </p:spPr>
        <p:txBody>
          <a:bodyPr/>
          <a:lstStyle>
            <a:lvl1pPr marL="228600" indent="-228600">
              <a:buFont typeface="Wingdings 2" panose="05020102010507070707" pitchFamily="18" charset="2"/>
              <a:buChar char="¬"/>
              <a:defRPr/>
            </a:lvl1pPr>
            <a:lvl2pPr marL="685800" indent="-228600">
              <a:buFont typeface="Wingdings 2" panose="05020102010507070707" pitchFamily="18" charset="2"/>
              <a:buChar char="¬"/>
              <a:defRPr/>
            </a:lvl2pPr>
            <a:lvl3pPr marL="1143000" indent="-228600">
              <a:buFont typeface="Wingdings 2" panose="05020102010507070707" pitchFamily="18" charset="2"/>
              <a:buChar char="¬"/>
              <a:defRPr/>
            </a:lvl3pPr>
            <a:lvl4pPr marL="1600200" indent="-228600">
              <a:buFont typeface="Wingdings 2" panose="05020102010507070707" pitchFamily="18" charset="2"/>
              <a:buChar char="¬"/>
              <a:defRPr/>
            </a:lvl4pPr>
            <a:lvl5pPr marL="2057400" indent="-228600">
              <a:buFont typeface="Wingdings 2" panose="05020102010507070707" pitchFamily="18" charset="2"/>
              <a:buChar char="¬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3FA1B49-6AAA-4DA7-970F-B75899F1A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5F8B1-DB7B-4D28-A97D-40FB2DD1EF78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>
              <a:solidFill>
                <a:srgbClr val="243C41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EE3649A-B9A2-4737-B47E-758DC1406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50C1407-C705-451C-878E-8175DCCD5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4457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72F9955-0460-4A20-8FC6-300595560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365126"/>
            <a:ext cx="7907274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F95DDA7-4AAD-4EBE-880C-200E5F10A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5468" y="1681163"/>
            <a:ext cx="4162273" cy="823912"/>
          </a:xfrm>
        </p:spPr>
        <p:txBody>
          <a:bodyPr anchor="b">
            <a:normAutofit/>
          </a:bodyPr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9717496-E470-4CF6-884C-F07390A468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15468" y="2505075"/>
            <a:ext cx="4162273" cy="352693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F8C438EA-D381-4F22-A911-ECDD6D04F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77741" y="1681163"/>
            <a:ext cx="3745001" cy="823912"/>
          </a:xfrm>
        </p:spPr>
        <p:txBody>
          <a:bodyPr anchor="b">
            <a:normAutofit/>
          </a:bodyPr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93F255FA-A04D-49F2-8DB4-3CC082D0DB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77741" y="2505075"/>
            <a:ext cx="3745001" cy="352693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6A6298F3-0AEC-4811-99A4-B78AE3A70B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5468" y="6217920"/>
            <a:ext cx="2057400" cy="640080"/>
          </a:xfrm>
        </p:spPr>
        <p:txBody>
          <a:bodyPr/>
          <a:lstStyle/>
          <a:p>
            <a:fld id="{14039161-23B8-4738-9069-73EBE8884FDD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>
              <a:solidFill>
                <a:srgbClr val="243C41"/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AA7690B4-8A9A-4717-8B0B-2C9212926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5328F00A-44BE-4E0A-B1CE-1FC489654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38561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791F235-FBFF-453E-B90A-5758ED47C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938307"/>
            <a:ext cx="7907274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D443A871-5A76-4349-99F0-C46C77380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4D44-7693-499F-AC6C-11696134FE3F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>
              <a:solidFill>
                <a:srgbClr val="243C4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F472E803-8BD9-40A2-8389-C19DA1148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05414ED-B772-4B84-813E-E34C9A97C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74154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EE562BDD-CBFF-4046-A6B2-A9ECCB7EA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F2AE-472C-4EF3-ABB2-24BAA9AE3CF7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>
              <a:solidFill>
                <a:srgbClr val="243C41"/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4690B5F6-6C28-4A86-AFD0-D7F93D461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5910D5C-1634-451B-8D99-4D47EB3A1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65963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B712261-8522-4437-B612-7C7100D18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457200"/>
            <a:ext cx="7907274" cy="1600200"/>
          </a:xfrm>
        </p:spPr>
        <p:txBody>
          <a:bodyPr anchor="b">
            <a:noAutofit/>
          </a:bodyPr>
          <a:lstStyle>
            <a:lvl1pPr>
              <a:defRPr sz="5200">
                <a:latin typeface="Dante (Headings)2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1BAA0AF-3F50-42BD-84B4-E70C3D004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2199340"/>
            <a:ext cx="4335351" cy="366171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99C702B-2C4D-4590-8BEE-31940145C7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15468" y="2199341"/>
            <a:ext cx="3366885" cy="3669647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794813E-250B-4422-AE46-5E1AB964A4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5468" y="6217920"/>
            <a:ext cx="2057400" cy="640080"/>
          </a:xfrm>
        </p:spPr>
        <p:txBody>
          <a:bodyPr/>
          <a:lstStyle/>
          <a:p>
            <a:fld id="{EAEA162C-A7C1-4263-9453-1BAFF8C39559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>
              <a:solidFill>
                <a:srgbClr val="243C41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1CB5B81-E9CC-45F3-8EF1-35D2C8FF1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5DA7E97-5A73-4602-9582-6CDACB918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9661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C4EAB-2DDB-4986-BDF6-8435777C1C40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E478B-11E9-4484-B3A5-DA8A639BD6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19099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195334B-3019-4CA1-B658-779001922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457200"/>
            <a:ext cx="3366885" cy="1600200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AFD3CC12-FD6B-41A3-BF67-D600CC4383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DDB2BD5-DC18-460B-BFCC-5B2447D2B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15468" y="2199341"/>
            <a:ext cx="3366885" cy="3669647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BAF6305-9768-4792-866C-91238D4569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5468" y="6217920"/>
            <a:ext cx="2057400" cy="640080"/>
          </a:xfrm>
        </p:spPr>
        <p:txBody>
          <a:bodyPr/>
          <a:lstStyle/>
          <a:p>
            <a:fld id="{64DF6793-3458-4587-8168-65F0C37A92D2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>
              <a:solidFill>
                <a:srgbClr val="243C41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CDBF050-0FF1-499F-936E-FAAE50DC3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8902C2E-1542-46B4-85B1-7A4B3F772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60502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7D930A-6467-4C46-BA13-A0F5EC12F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841977A-7872-4BE8-8C5C-D2099BEDBB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2CB8191-8A0C-4077-9A2D-0255BF81A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F0E-8070-4DFE-A821-9A699EDBAD7E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>
              <a:solidFill>
                <a:srgbClr val="243C4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F441B40-57AC-45F3-9AAC-DC2BEBB12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B6D65F4-29FA-451A-878F-768E426A7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4954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1D76A9FC-D582-4FC8-B641-9F77B4DD15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A23A1683-12F6-4BA6-AD1A-F98C60951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31141D6-1E1A-4A54-A9B4-57F86865F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D34AE-C7BF-46E5-A968-01C6641F6476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>
              <a:solidFill>
                <a:srgbClr val="243C4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57541D6-4702-4421-AEB2-D6CA3AADB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C3C9F43-CD60-4C38-94C9-0E6D3B722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2582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C4EAB-2DDB-4986-BDF6-8435777C1C40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E478B-11E9-4484-B3A5-DA8A639BD6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5587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C4EAB-2DDB-4986-BDF6-8435777C1C40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E478B-11E9-4484-B3A5-DA8A639BD6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9250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C4EAB-2DDB-4986-BDF6-8435777C1C40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E478B-11E9-4484-B3A5-DA8A639BD6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6936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C4EAB-2DDB-4986-BDF6-8435777C1C40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E478B-11E9-4484-B3A5-DA8A639BD6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6009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C4EAB-2DDB-4986-BDF6-8435777C1C40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E478B-11E9-4484-B3A5-DA8A639BD6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3395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C4EAB-2DDB-4986-BDF6-8435777C1C40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E478B-11E9-4484-B3A5-DA8A639BD6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972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C4EAB-2DDB-4986-BDF6-8435777C1C40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E478B-11E9-4484-B3A5-DA8A639BD6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4303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C4EAB-2DDB-4986-BDF6-8435777C1C40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E478B-11E9-4484-B3A5-DA8A639BD6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1561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9000" b="-6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4586836B-C327-49CB-ADF2-2E730C4A91BF}"/>
              </a:ext>
            </a:extLst>
          </p:cNvPr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88310F61-136C-42B3-981B-FDE3DD0A8135}"/>
              </a:ext>
            </a:extLst>
          </p:cNvPr>
          <p:cNvSpPr/>
          <p:nvPr/>
        </p:nvSpPr>
        <p:spPr>
          <a:xfrm>
            <a:off x="1108742" y="709375"/>
            <a:ext cx="8035256" cy="5419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392AF870-601F-4570-A8A9-1003F8939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365126"/>
            <a:ext cx="790727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BCCCECD-B6E7-4C40-8A84-65FD5A3F0A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5468" y="1825625"/>
            <a:ext cx="790727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43EFA4D-0E39-4E26-B43C-5D1084B3BA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15468" y="6217920"/>
            <a:ext cx="2057400" cy="64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8352ED3-3C46-4C9A-9738-67B2D875E7E2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 dirty="0">
              <a:solidFill>
                <a:srgbClr val="243C4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E8851EA-2F2C-4012-8B96-51179BDD11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25496" y="6217920"/>
            <a:ext cx="5397246" cy="64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7BB8ACB-7A60-4D76-A149-0C57A30E01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27364" y="0"/>
            <a:ext cx="514350" cy="685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 dirty="0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219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ts val="2800"/>
        </a:lnSpc>
        <a:spcBef>
          <a:spcPts val="1000"/>
        </a:spcBef>
        <a:buClr>
          <a:schemeClr val="accent2"/>
        </a:buClr>
        <a:buFont typeface="Wingdings 2" panose="05020102010507070707" pitchFamily="18" charset="2"/>
        <a:buChar char="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ts val="28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ts val="28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ts val="28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ts val="28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&#47691;&#51137;&#51060;%20&#53664;&#47560;&#53664;%20-%20&#50984;&#46041;&#46041;&#50836;%20-%20&#54609;&#53356;&#54273;!%20&#51064;&#44592;&#46041;&#50836;.mp4" TargetMode="Externa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10064F0A-8603-466A-A185-341C39F8D750}"/>
              </a:ext>
            </a:extLst>
          </p:cNvPr>
          <p:cNvSpPr txBox="1"/>
          <p:nvPr/>
        </p:nvSpPr>
        <p:spPr>
          <a:xfrm>
            <a:off x="1419959" y="375139"/>
            <a:ext cx="6532685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  <a:p>
            <a:pPr algn="ctr"/>
            <a:r>
              <a:rPr lang="en-US" sz="5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CHUNG</a:t>
            </a:r>
          </a:p>
        </p:txBody>
      </p:sp>
    </p:spTree>
    <p:extLst>
      <p:ext uri="{BB962C8B-B14F-4D97-AF65-F5344CB8AC3E}">
        <p14:creationId xmlns:p14="http://schemas.microsoft.com/office/powerpoint/2010/main" xmlns="" val="1836568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10">
          <a:fgClr>
            <a:srgbClr val="FFFF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4D3DF0D5-C007-4BC5-98FC-D1AEE2A095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5862"/>
            <a:ext cx="1157288" cy="61912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DCD950F3-B1D5-4BEF-9A9B-846F345F5A3F}"/>
              </a:ext>
            </a:extLst>
          </p:cNvPr>
          <p:cNvSpPr/>
          <p:nvPr/>
        </p:nvSpPr>
        <p:spPr>
          <a:xfrm>
            <a:off x="1538654" y="832338"/>
            <a:ext cx="1441938" cy="1735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DFB86D90-8441-480D-87F6-E71BA134631D}"/>
              </a:ext>
            </a:extLst>
          </p:cNvPr>
          <p:cNvCxnSpPr>
            <a:cxnSpLocks/>
          </p:cNvCxnSpPr>
          <p:nvPr/>
        </p:nvCxnSpPr>
        <p:spPr>
          <a:xfrm flipH="1">
            <a:off x="1538655" y="832338"/>
            <a:ext cx="1441939" cy="173501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077B3A7B-7895-4333-9B2E-127AEFA4575D}"/>
              </a:ext>
            </a:extLst>
          </p:cNvPr>
          <p:cNvCxnSpPr>
            <a:cxnSpLocks/>
          </p:cNvCxnSpPr>
          <p:nvPr/>
        </p:nvCxnSpPr>
        <p:spPr>
          <a:xfrm flipH="1" flipV="1">
            <a:off x="1538654" y="832341"/>
            <a:ext cx="1441938" cy="1735017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row: Right 10">
            <a:extLst>
              <a:ext uri="{FF2B5EF4-FFF2-40B4-BE49-F238E27FC236}">
                <a16:creationId xmlns="" xmlns:a16="http://schemas.microsoft.com/office/drawing/2014/main" id="{3DD99C2C-9771-43F1-B1BA-39DADB394028}"/>
              </a:ext>
            </a:extLst>
          </p:cNvPr>
          <p:cNvSpPr/>
          <p:nvPr/>
        </p:nvSpPr>
        <p:spPr>
          <a:xfrm>
            <a:off x="3072915" y="2250833"/>
            <a:ext cx="334108" cy="339969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="" xmlns:a16="http://schemas.microsoft.com/office/drawing/2014/main" id="{522822A2-8E42-46A3-960B-43EB2C7E6E79}"/>
              </a:ext>
            </a:extLst>
          </p:cNvPr>
          <p:cNvSpPr/>
          <p:nvPr/>
        </p:nvSpPr>
        <p:spPr>
          <a:xfrm>
            <a:off x="3569681" y="1465386"/>
            <a:ext cx="949569" cy="1101969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ight Triangle 13">
            <a:extLst>
              <a:ext uri="{FF2B5EF4-FFF2-40B4-BE49-F238E27FC236}">
                <a16:creationId xmlns="" xmlns:a16="http://schemas.microsoft.com/office/drawing/2014/main" id="{0271DD62-4CC5-4D2B-9CF8-F7D770F987D1}"/>
              </a:ext>
            </a:extLst>
          </p:cNvPr>
          <p:cNvSpPr/>
          <p:nvPr/>
        </p:nvSpPr>
        <p:spPr>
          <a:xfrm>
            <a:off x="4681910" y="1465386"/>
            <a:ext cx="949569" cy="1101969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6" name="Right Triangle 15">
            <a:extLst>
              <a:ext uri="{FF2B5EF4-FFF2-40B4-BE49-F238E27FC236}">
                <a16:creationId xmlns="" xmlns:a16="http://schemas.microsoft.com/office/drawing/2014/main" id="{5F234644-07D1-4E8A-970C-EE254F4C5CA6}"/>
              </a:ext>
            </a:extLst>
          </p:cNvPr>
          <p:cNvSpPr/>
          <p:nvPr/>
        </p:nvSpPr>
        <p:spPr>
          <a:xfrm>
            <a:off x="5794138" y="1488832"/>
            <a:ext cx="949569" cy="1101969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8" name="Right Triangle 17">
            <a:extLst>
              <a:ext uri="{FF2B5EF4-FFF2-40B4-BE49-F238E27FC236}">
                <a16:creationId xmlns="" xmlns:a16="http://schemas.microsoft.com/office/drawing/2014/main" id="{92B8850A-003C-4090-82D8-309D8B792D8D}"/>
              </a:ext>
            </a:extLst>
          </p:cNvPr>
          <p:cNvSpPr/>
          <p:nvPr/>
        </p:nvSpPr>
        <p:spPr>
          <a:xfrm>
            <a:off x="6906365" y="1465386"/>
            <a:ext cx="949569" cy="1101969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="" xmlns:a16="http://schemas.microsoft.com/office/drawing/2014/main" id="{5E14AEAF-DCD8-4837-AF1B-40E3A8B0BA7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437" r="14747" b="8457"/>
          <a:stretch/>
        </p:blipFill>
        <p:spPr>
          <a:xfrm>
            <a:off x="63444" y="3670422"/>
            <a:ext cx="2488824" cy="2460748"/>
          </a:xfrm>
          <a:prstGeom prst="rect">
            <a:avLst/>
          </a:prstGeom>
        </p:spPr>
      </p:pic>
      <p:sp>
        <p:nvSpPr>
          <p:cNvPr id="20" name="Arrow: Right 19">
            <a:extLst>
              <a:ext uri="{FF2B5EF4-FFF2-40B4-BE49-F238E27FC236}">
                <a16:creationId xmlns="" xmlns:a16="http://schemas.microsoft.com/office/drawing/2014/main" id="{A18089C6-9DB9-430B-99F6-7040F7EA114B}"/>
              </a:ext>
            </a:extLst>
          </p:cNvPr>
          <p:cNvSpPr/>
          <p:nvPr/>
        </p:nvSpPr>
        <p:spPr>
          <a:xfrm>
            <a:off x="2650883" y="5029203"/>
            <a:ext cx="334108" cy="339969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="" xmlns:a16="http://schemas.microsoft.com/office/drawing/2014/main" id="{E642E893-19BD-41CC-A71E-E65795ED17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7015" y="3305908"/>
            <a:ext cx="4963997" cy="344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12977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  <p:bldP spid="12" grpId="0" animBg="1"/>
      <p:bldP spid="14" grpId="0" animBg="1"/>
      <p:bldP spid="16" grpId="0" animBg="1"/>
      <p:bldP spid="18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hlinkClick r:id="rId2" action="ppaction://hlinkfile"/>
          </p:cNvPr>
          <p:cNvSpPr/>
          <p:nvPr/>
        </p:nvSpPr>
        <p:spPr>
          <a:xfrm>
            <a:off x="2040229" y="2805104"/>
            <a:ext cx="52180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Nghỉ</a:t>
            </a:r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giữa</a:t>
            </a:r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giờ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810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6F74E9EC-CDCE-4AE3-ACFF-048924134762}"/>
              </a:ext>
            </a:extLst>
          </p:cNvPr>
          <p:cNvSpPr txBox="1"/>
          <p:nvPr/>
        </p:nvSpPr>
        <p:spPr>
          <a:xfrm rot="265606">
            <a:off x="2693744" y="2267682"/>
            <a:ext cx="4278557" cy="1446550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r>
              <a:rPr lang="en-US" sz="8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 CỐ</a:t>
            </a:r>
          </a:p>
        </p:txBody>
      </p:sp>
    </p:spTree>
    <p:extLst>
      <p:ext uri="{BB962C8B-B14F-4D97-AF65-F5344CB8AC3E}">
        <p14:creationId xmlns:p14="http://schemas.microsoft.com/office/powerpoint/2010/main" xmlns="" val="3667836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6503" y="1047750"/>
            <a:ext cx="5357813" cy="4762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579389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setVTI">
  <a:themeElements>
    <a:clrScheme name="AnalogousFromRegularSeedRightStep">
      <a:dk1>
        <a:srgbClr val="000000"/>
      </a:dk1>
      <a:lt1>
        <a:srgbClr val="FFFFFF"/>
      </a:lt1>
      <a:dk2>
        <a:srgbClr val="243C41"/>
      </a:dk2>
      <a:lt2>
        <a:srgbClr val="E2E8E8"/>
      </a:lt2>
      <a:accent1>
        <a:srgbClr val="D93737"/>
      </a:accent1>
      <a:accent2>
        <a:srgbClr val="C76825"/>
      </a:accent2>
      <a:accent3>
        <a:srgbClr val="BBA32F"/>
      </a:accent3>
      <a:accent4>
        <a:srgbClr val="8CAF20"/>
      </a:accent4>
      <a:accent5>
        <a:srgbClr val="5DB92E"/>
      </a:accent5>
      <a:accent6>
        <a:srgbClr val="23BC2F"/>
      </a:accent6>
      <a:hlink>
        <a:srgbClr val="309191"/>
      </a:hlink>
      <a:folHlink>
        <a:srgbClr val="828282"/>
      </a:folHlink>
    </a:clrScheme>
    <a:fontScheme name="Dante">
      <a:majorFont>
        <a:latin typeface="Dante"/>
        <a:ea typeface=""/>
        <a:cs typeface=""/>
      </a:majorFont>
      <a:minorFont>
        <a:latin typeface="Dan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setVTI" id="{17A3166B-76FF-4669-8F6D-D4251AE158D8}" vid="{4532814A-B5F8-4CFD-BC69-A007D492DA4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</Words>
  <Application>Microsoft Office PowerPoint</Application>
  <PresentationFormat>On-screen Show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OffsetVTI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HH</dc:creator>
  <cp:lastModifiedBy>TT</cp:lastModifiedBy>
  <cp:revision>2</cp:revision>
  <dcterms:created xsi:type="dcterms:W3CDTF">2020-08-25T17:57:44Z</dcterms:created>
  <dcterms:modified xsi:type="dcterms:W3CDTF">2020-08-26T06:40:03Z</dcterms:modified>
</cp:coreProperties>
</file>