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5" r:id="rId3"/>
    <p:sldId id="257" r:id="rId4"/>
    <p:sldId id="259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83" r:id="rId13"/>
    <p:sldId id="266" r:id="rId14"/>
    <p:sldId id="286" r:id="rId15"/>
    <p:sldId id="267" r:id="rId16"/>
    <p:sldId id="268" r:id="rId17"/>
    <p:sldId id="269" r:id="rId18"/>
    <p:sldId id="274" r:id="rId19"/>
    <p:sldId id="270" r:id="rId20"/>
    <p:sldId id="271" r:id="rId21"/>
    <p:sldId id="272" r:id="rId22"/>
    <p:sldId id="273" r:id="rId23"/>
    <p:sldId id="275" r:id="rId24"/>
    <p:sldId id="284" r:id="rId25"/>
    <p:sldId id="287" r:id="rId26"/>
    <p:sldId id="289" r:id="rId27"/>
    <p:sldId id="277" r:id="rId28"/>
    <p:sldId id="276" r:id="rId29"/>
    <p:sldId id="278" r:id="rId30"/>
    <p:sldId id="288" r:id="rId31"/>
    <p:sldId id="279" r:id="rId32"/>
    <p:sldId id="290" r:id="rId33"/>
    <p:sldId id="280" r:id="rId34"/>
    <p:sldId id="291" r:id="rId35"/>
    <p:sldId id="281" r:id="rId36"/>
    <p:sldId id="28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12.gif"/><Relationship Id="rId5" Type="http://schemas.openxmlformats.org/officeDocument/2006/relationships/image" Target="../media/image32.gif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ga\Desktop\nh&#7841;c\Nh&#7841;c%20thi&#7871;u%20nhi%20vui%20nh&#7897;n%20cho%20b&#233;-%20T&#7853;p%20th&#7875;%20d&#7909;c%20bu&#7893;i%20s&#225;ng.mp4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ga\Desktop\nh&#7841;c\Walking%20Walking%20-%20featuring%20Noodle%20&amp;%20Pals%20-%20Super%20Simple%20Songs.mp4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398268" y="4512767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18566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893826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03822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65626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65625"/>
            <a:ext cx="2040324" cy="734642"/>
          </a:xfrm>
          <a:prstGeom prst="curved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13026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36826"/>
            <a:ext cx="1683328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36826"/>
            <a:ext cx="19050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055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  <p:pic>
        <p:nvPicPr>
          <p:cNvPr id="3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00" y="2590800"/>
            <a:ext cx="5943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8990" y="4597703"/>
            <a:ext cx="590410" cy="66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4600" y="2798618"/>
            <a:ext cx="2493817" cy="235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5400" y="4607090"/>
            <a:ext cx="590410" cy="660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1000" y="3530903"/>
            <a:ext cx="590410" cy="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772" y="2344271"/>
            <a:ext cx="8755828" cy="27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8447" y="4212515"/>
            <a:ext cx="443753" cy="51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1647" y="4191000"/>
            <a:ext cx="443753" cy="51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2000" y="3374315"/>
            <a:ext cx="443753" cy="5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2057400"/>
            <a:ext cx="5943600" cy="301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7400" y="4343400"/>
            <a:ext cx="565446" cy="44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0800" y="2209800"/>
            <a:ext cx="2505502" cy="30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8104" y="4343400"/>
            <a:ext cx="565446" cy="44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3400" y="3522260"/>
            <a:ext cx="565446" cy="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409" y="1371601"/>
            <a:ext cx="2437191" cy="68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23842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 + 1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32224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1" y="23080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31462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1" y="4626858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+ 3 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1200" y="54650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0" y="2362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229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9564" y="22860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995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7600" y="46268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2964" y="54650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7801" y="4648200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7800" y="54864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4200" y="4648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99564" y="5486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</p:spTree>
    <p:extLst>
      <p:ext uri="{BB962C8B-B14F-4D97-AF65-F5344CB8AC3E}">
        <p14:creationId xmlns:p14="http://schemas.microsoft.com/office/powerpoint/2010/main" val="21440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KHỞI ĐỘNG</a:t>
            </a:r>
          </a:p>
        </p:txBody>
      </p:sp>
      <p:pic>
        <p:nvPicPr>
          <p:cNvPr id="5" name="Nhạc thiếu nhi vui nhộn cho bé- Tập thể dục buổi s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219200"/>
            <a:ext cx="8915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532" y="1371600"/>
            <a:ext cx="1510068" cy="1011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000" y="2743200"/>
            <a:ext cx="8503551" cy="234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3581400" y="4428698"/>
            <a:ext cx="682388" cy="504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4980296" y="4371833"/>
            <a:ext cx="682388" cy="50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6376916" y="4399129"/>
            <a:ext cx="682388" cy="50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7772400" y="4419600"/>
            <a:ext cx="682388" cy="5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2823" y="2210937"/>
            <a:ext cx="4699871" cy="24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200" y="4633557"/>
            <a:ext cx="4355912" cy="1771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2600" y="5263685"/>
            <a:ext cx="457200" cy="511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2184" y="5213852"/>
            <a:ext cx="509616" cy="577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6184" y="5257800"/>
            <a:ext cx="509616" cy="5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088" y="4191000"/>
            <a:ext cx="4355912" cy="1771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09464" y="2438400"/>
            <a:ext cx="5394177" cy="176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3724" y="4800600"/>
            <a:ext cx="460476" cy="52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4800" y="4800600"/>
            <a:ext cx="506080" cy="56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38800" y="4800600"/>
            <a:ext cx="533400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873" r="77090" b="20726"/>
          <a:stretch/>
        </p:blipFill>
        <p:spPr>
          <a:xfrm>
            <a:off x="685800" y="2349688"/>
            <a:ext cx="1269242" cy="54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5665" r="60299" b="57500"/>
          <a:stretch/>
        </p:blipFill>
        <p:spPr>
          <a:xfrm>
            <a:off x="-13648" y="-1"/>
            <a:ext cx="3290248" cy="1391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5122" r="77612" b="34477"/>
          <a:stretch/>
        </p:blipFill>
        <p:spPr>
          <a:xfrm>
            <a:off x="685800" y="1371600"/>
            <a:ext cx="1269242" cy="54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54082" r="61070" b="35517"/>
          <a:stretch/>
        </p:blipFill>
        <p:spPr>
          <a:xfrm>
            <a:off x="2184779" y="1359088"/>
            <a:ext cx="1235122" cy="54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68873" r="61070" b="20726"/>
          <a:stretch/>
        </p:blipFill>
        <p:spPr>
          <a:xfrm>
            <a:off x="2150659" y="2349688"/>
            <a:ext cx="1269242" cy="54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7" t="68635" r="44902" b="20964"/>
          <a:stretch/>
        </p:blipFill>
        <p:spPr>
          <a:xfrm>
            <a:off x="3797489" y="2349688"/>
            <a:ext cx="1269242" cy="5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5" t="68223" r="28954" b="21376"/>
          <a:stretch/>
        </p:blipFill>
        <p:spPr>
          <a:xfrm>
            <a:off x="5477301" y="2315568"/>
            <a:ext cx="1269242" cy="54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2" t="67920" r="12237" b="21679"/>
          <a:stretch/>
        </p:blipFill>
        <p:spPr>
          <a:xfrm>
            <a:off x="7112758" y="2299645"/>
            <a:ext cx="1269242" cy="5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55122" r="45247" b="34477"/>
          <a:stretch/>
        </p:blipFill>
        <p:spPr>
          <a:xfrm>
            <a:off x="3755409" y="1359088"/>
            <a:ext cx="1269242" cy="545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54342" r="28805" b="35257"/>
          <a:stretch/>
        </p:blipFill>
        <p:spPr>
          <a:xfrm>
            <a:off x="5436358" y="1359088"/>
            <a:ext cx="1269242" cy="54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 t="53822" r="12983" b="35777"/>
          <a:stretch/>
        </p:blipFill>
        <p:spPr>
          <a:xfrm>
            <a:off x="7036558" y="1359088"/>
            <a:ext cx="1269242" cy="545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42500" r="67463" b="49801"/>
          <a:stretch/>
        </p:blipFill>
        <p:spPr>
          <a:xfrm>
            <a:off x="685800" y="3678071"/>
            <a:ext cx="1279479" cy="614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51875" r="67497" b="40426"/>
          <a:stretch/>
        </p:blipFill>
        <p:spPr>
          <a:xfrm>
            <a:off x="763706" y="4881349"/>
            <a:ext cx="1279479" cy="614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52117" r="57133" b="40184"/>
          <a:stretch/>
        </p:blipFill>
        <p:spPr>
          <a:xfrm>
            <a:off x="2310454" y="4876800"/>
            <a:ext cx="1279479" cy="614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52474" r="45491" b="39827"/>
          <a:stretch/>
        </p:blipFill>
        <p:spPr>
          <a:xfrm>
            <a:off x="3962400" y="4881349"/>
            <a:ext cx="1279479" cy="614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52474" r="35338" b="39827"/>
          <a:stretch/>
        </p:blipFill>
        <p:spPr>
          <a:xfrm>
            <a:off x="5638800" y="4881349"/>
            <a:ext cx="1279479" cy="61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2018" r="24278" b="40283"/>
          <a:stretch/>
        </p:blipFill>
        <p:spPr>
          <a:xfrm>
            <a:off x="7161094" y="4879074"/>
            <a:ext cx="1279479" cy="614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2301" r="57093" b="50000"/>
          <a:stretch/>
        </p:blipFill>
        <p:spPr>
          <a:xfrm>
            <a:off x="2239939" y="3655325"/>
            <a:ext cx="1279479" cy="614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42301" r="46028" b="50000"/>
          <a:stretch/>
        </p:blipFill>
        <p:spPr>
          <a:xfrm>
            <a:off x="3886200" y="3568889"/>
            <a:ext cx="1279479" cy="61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2" t="42301" r="35531" b="50000"/>
          <a:stretch/>
        </p:blipFill>
        <p:spPr>
          <a:xfrm>
            <a:off x="5492655" y="3557516"/>
            <a:ext cx="1279479" cy="614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42158" r="24470" b="50143"/>
          <a:stretch/>
        </p:blipFill>
        <p:spPr>
          <a:xfrm>
            <a:off x="7159388" y="3557516"/>
            <a:ext cx="1279479" cy="6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5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0000FF"/>
                </a:solidFill>
              </a:rPr>
              <a:t>Ôn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bài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cũ</a:t>
            </a:r>
            <a:endParaRPr lang="en-US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7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57052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914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609600" y="2590800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3429000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763637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135237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430637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655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1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+ 7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8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5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5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2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2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1024409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1478818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2465800" y="5540991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3117750" y="4909784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5562600" y="4909784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6230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49080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0" y="1676400"/>
            <a:ext cx="8763000" cy="3657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Callout 24"/>
          <p:cNvSpPr/>
          <p:nvPr/>
        </p:nvSpPr>
        <p:spPr>
          <a:xfrm>
            <a:off x="0" y="4953000"/>
            <a:ext cx="3901440" cy="1188720"/>
          </a:xfrm>
          <a:prstGeom prst="up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 + 1 = 4</a:t>
            </a:r>
          </a:p>
        </p:txBody>
      </p:sp>
      <p:sp>
        <p:nvSpPr>
          <p:cNvPr id="13" name="Oval 12"/>
          <p:cNvSpPr/>
          <p:nvPr/>
        </p:nvSpPr>
        <p:spPr>
          <a:xfrm>
            <a:off x="0" y="1981200"/>
            <a:ext cx="5334000" cy="304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" y="1295401"/>
            <a:ext cx="5334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9200" y="12954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dirty="0"/>
              <a:t> </a:t>
            </a:r>
          </a:p>
        </p:txBody>
      </p:sp>
      <p:pic>
        <p:nvPicPr>
          <p:cNvPr id="14" name="Picture 13" descr="h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743200"/>
            <a:ext cx="1143000" cy="1676400"/>
          </a:xfrm>
          <a:prstGeom prst="rect">
            <a:avLst/>
          </a:prstGeom>
        </p:spPr>
      </p:pic>
      <p:pic>
        <p:nvPicPr>
          <p:cNvPr id="15" name="Picture 14" descr="h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667000"/>
            <a:ext cx="1143000" cy="1828800"/>
          </a:xfrm>
          <a:prstGeom prst="rect">
            <a:avLst/>
          </a:prstGeom>
        </p:spPr>
      </p:pic>
      <p:pic>
        <p:nvPicPr>
          <p:cNvPr id="16" name="Picture 15" descr="h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2590800"/>
            <a:ext cx="1105814" cy="1905000"/>
          </a:xfrm>
          <a:prstGeom prst="rect">
            <a:avLst/>
          </a:prstGeom>
        </p:spPr>
      </p:pic>
      <p:pic>
        <p:nvPicPr>
          <p:cNvPr id="17" name="Picture 16" descr="h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667000"/>
            <a:ext cx="914400" cy="1752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24200" y="3352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h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2667000"/>
            <a:ext cx="914400" cy="1752600"/>
          </a:xfrm>
          <a:prstGeom prst="rect">
            <a:avLst/>
          </a:prstGeom>
        </p:spPr>
      </p:pic>
      <p:pic>
        <p:nvPicPr>
          <p:cNvPr id="20" name="Picture 19" descr="h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2590800"/>
            <a:ext cx="9144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57800" y="3352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67000" y="4114800"/>
            <a:ext cx="3200400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+ 1 + 2 = 6</a:t>
            </a:r>
          </a:p>
        </p:txBody>
      </p:sp>
      <p:sp>
        <p:nvSpPr>
          <p:cNvPr id="27" name="Up Arrow Callout 26"/>
          <p:cNvSpPr/>
          <p:nvPr/>
        </p:nvSpPr>
        <p:spPr>
          <a:xfrm>
            <a:off x="2133600" y="5257800"/>
            <a:ext cx="3901440" cy="1188720"/>
          </a:xfrm>
          <a:prstGeom prst="up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13" grpId="0" animBg="1"/>
      <p:bldP spid="13" grpId="1" animBg="1"/>
      <p:bldP spid="26" grpId="0" animBg="1"/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8729" y="2231886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+ 2 + 2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8728" y="3070086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6128" y="2209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6128" y="3124944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2561440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+ 4 + 0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2964" y="25366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609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838200" y="1997122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3579799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1143000" y="4052248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3609638" y="4052248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6400800" y="1997383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5942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30323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81039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95639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1004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37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457200" y="3587496"/>
            <a:ext cx="5053084" cy="21519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5257800"/>
            <a:ext cx="10668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5257800"/>
            <a:ext cx="9906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400" y="4800600"/>
            <a:ext cx="10668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19400" y="5257800"/>
            <a:ext cx="9906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86000" y="4800600"/>
            <a:ext cx="10668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19" grpId="3" animBg="1"/>
      <p:bldP spid="17" grpId="0" animBg="1"/>
      <p:bldP spid="17" grpId="1" animBg="1"/>
      <p:bldP spid="23" grpId="1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1004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37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457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3352800" y="4876800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71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14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752600" y="1981200"/>
            <a:ext cx="2036619" cy="1717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287981" y="2015835"/>
            <a:ext cx="2036619" cy="1717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1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5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649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3025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81498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1425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3698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28898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288971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Walking Walking - featuring Noodle &amp; Pals - Super Simple Song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81000" y="609600"/>
            <a:ext cx="8382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9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1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3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3015029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78822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626429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293214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1364" y="3831143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929996" y="1507416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161071" y="2498016"/>
            <a:ext cx="898292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2691628" y="4876800"/>
            <a:ext cx="633462" cy="6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3733800" y="4876800"/>
            <a:ext cx="633462" cy="63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843538" y="4876800"/>
            <a:ext cx="633462" cy="63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6910338" y="4876800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305301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4067301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438901" y="4478835"/>
            <a:ext cx="568036" cy="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216</Words>
  <Application>Microsoft Office PowerPoint</Application>
  <PresentationFormat>On-screen Show (4:3)</PresentationFormat>
  <Paragraphs>92</Paragraphs>
  <Slides>36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Ariston</vt:lpstr>
      <vt:lpstr>Calibri</vt:lpstr>
      <vt:lpstr>Quicksand Medium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Khởi động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2020-08-24T16:53:57Z</dcterms:created>
  <dcterms:modified xsi:type="dcterms:W3CDTF">2021-11-15T08:12:37Z</dcterms:modified>
</cp:coreProperties>
</file>