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7" r:id="rId4"/>
    <p:sldMasterId id="2147483722" r:id="rId5"/>
    <p:sldMasterId id="2147483734" r:id="rId6"/>
  </p:sldMasterIdLst>
  <p:notesMasterIdLst>
    <p:notesMasterId r:id="rId19"/>
  </p:notesMasterIdLst>
  <p:sldIdLst>
    <p:sldId id="256" r:id="rId7"/>
    <p:sldId id="264" r:id="rId8"/>
    <p:sldId id="265" r:id="rId9"/>
    <p:sldId id="266" r:id="rId10"/>
    <p:sldId id="257" r:id="rId11"/>
    <p:sldId id="267" r:id="rId12"/>
    <p:sldId id="259" r:id="rId13"/>
    <p:sldId id="258" r:id="rId14"/>
    <p:sldId id="260" r:id="rId15"/>
    <p:sldId id="262" r:id="rId16"/>
    <p:sldId id="261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7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61682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256228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58029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51294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782632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902583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326646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035174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208640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436651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035152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5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95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377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7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29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555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4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670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907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276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611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936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093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704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78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581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06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384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798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639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00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202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56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97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672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13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01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828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3720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499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7397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555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87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110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176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0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60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audio" Target="../media/media2.mp3"/><Relationship Id="rId6" Type="http://schemas.openxmlformats.org/officeDocument/2006/relationships/image" Target="../media/image12.png"/><Relationship Id="rId5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40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4800" dirty="0" smtClean="0">
                  <a:solidFill>
                    <a:schemeClr val="tx1"/>
                  </a:solidFill>
                </a:rPr>
                <a:t> 7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VUÔNG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TRÒN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TAM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GIÁC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HÌNH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4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NHẬT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12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2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62" y="457200"/>
            <a:ext cx="582948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LÀM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QUEN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VỚI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endParaRPr lang="en-US" sz="44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4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PHẲNG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8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2" t="37957" r="7015" b="50000"/>
          <a:stretch/>
        </p:blipFill>
        <p:spPr>
          <a:xfrm>
            <a:off x="0" y="1265903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5630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84640"/>
            <a:ext cx="724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chữ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nhật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6" t="55204" r="4821" b="32753"/>
          <a:stretch/>
        </p:blipFill>
        <p:spPr>
          <a:xfrm>
            <a:off x="-12290" y="4123973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43200" y="25613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696200" y="2713703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2672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914400" y="55250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12" y="1143024"/>
            <a:ext cx="80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vuông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2" t="78280" r="31078" b="6236"/>
          <a:stretch/>
        </p:blipFill>
        <p:spPr>
          <a:xfrm>
            <a:off x="821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6919" y="10740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4" y="1905024"/>
            <a:ext cx="4797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80653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1" y="2666885"/>
            <a:ext cx="501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51462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5705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11150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150" y="4030663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2246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Củng cố dặn dò</a:t>
            </a: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1219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08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xmlns="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"/>
            <a:ext cx="9144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2108238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7741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1600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4038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79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527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640" y="-73277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850" y="218970"/>
            <a:ext cx="49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990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3657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6096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5334000" y="1295401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28194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304800" y="1143003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3" t="16344" r="62206" b="73763"/>
          <a:stretch/>
        </p:blipFill>
        <p:spPr>
          <a:xfrm>
            <a:off x="29509" y="0"/>
            <a:ext cx="3856703" cy="1756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0" t="33333" r="45646" b="54409"/>
          <a:stretch/>
        </p:blipFill>
        <p:spPr>
          <a:xfrm>
            <a:off x="12" y="1828800"/>
            <a:ext cx="4604083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81" t="33333" r="6065" b="54409"/>
          <a:stretch/>
        </p:blipFill>
        <p:spPr>
          <a:xfrm>
            <a:off x="4355712" y="1815510"/>
            <a:ext cx="460408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55" t="44941" r="45891" b="42801"/>
          <a:stretch/>
        </p:blipFill>
        <p:spPr>
          <a:xfrm>
            <a:off x="-1" y="4280490"/>
            <a:ext cx="4604083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16" t="44941" r="5330" b="42801"/>
          <a:stretch/>
        </p:blipFill>
        <p:spPr>
          <a:xfrm>
            <a:off x="4488443" y="4267200"/>
            <a:ext cx="460408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8" y="-34546"/>
            <a:ext cx="9144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838200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643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xmlns="" val="697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9456" y="112272"/>
            <a:ext cx="891144" cy="9545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76872" y="245026"/>
            <a:ext cx="7943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Mỗi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đồ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vật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có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dạng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hình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gì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9" t="67957" r="5215" b="5591"/>
          <a:stretch/>
        </p:blipFill>
        <p:spPr>
          <a:xfrm>
            <a:off x="152412" y="1295400"/>
            <a:ext cx="8790877" cy="5029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524000" y="1981200"/>
            <a:ext cx="28956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1877" y="4495800"/>
            <a:ext cx="28956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711233" y="4495800"/>
            <a:ext cx="2686246" cy="1066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4" t="7527" r="6883" b="80430"/>
          <a:stretch/>
        </p:blipFill>
        <p:spPr>
          <a:xfrm>
            <a:off x="-152400" y="1905000"/>
            <a:ext cx="9296400" cy="194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24"/>
            <a:ext cx="631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tròn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47533"/>
            <a:ext cx="713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b) </a:t>
            </a:r>
            <a:r>
              <a:rPr lang="en-US" sz="3600" b="1" dirty="0" err="1" smtClean="0">
                <a:solidFill>
                  <a:srgbClr val="0070C0"/>
                </a:solidFill>
              </a:rPr>
              <a:t>Những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tam </a:t>
            </a:r>
            <a:r>
              <a:rPr lang="en-US" sz="3600" b="1" dirty="0" err="1" smtClean="0">
                <a:solidFill>
                  <a:srgbClr val="0070C0"/>
                </a:solidFill>
              </a:rPr>
              <a:t>giác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11" t="22086" r="6356" b="65871"/>
          <a:stretch/>
        </p:blipFill>
        <p:spPr>
          <a:xfrm>
            <a:off x="-164690" y="4686870"/>
            <a:ext cx="9296400" cy="194253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90800" y="312420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5867400" y="309224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861456" y="613467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76452" y="608796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130</Words>
  <Application>Microsoft Office PowerPoint</Application>
  <PresentationFormat>On-screen Show (4:3)</PresentationFormat>
  <Paragraphs>30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1_Office 主题​​</vt:lpstr>
      <vt:lpstr>1_Office Theme</vt:lpstr>
      <vt:lpstr>2_Office Theme</vt:lpstr>
      <vt:lpstr>Apex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nga</cp:lastModifiedBy>
  <cp:revision>9</cp:revision>
  <dcterms:created xsi:type="dcterms:W3CDTF">2006-08-16T00:00:00Z</dcterms:created>
  <dcterms:modified xsi:type="dcterms:W3CDTF">2020-10-21T11:58:24Z</dcterms:modified>
</cp:coreProperties>
</file>