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901927" y="4744638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3449308" y="5437141"/>
            <a:ext cx="529337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3: EM TẮM, GỘI SẠCH SẼ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746" y="2253493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94931C0-05DE-4BC0-B8C0-C42E477F2E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97"/>
            <a:ext cx="12191996" cy="71298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097" y="35497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2518349" y="1034323"/>
            <a:ext cx="716530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sng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 luận nhóm 4:</a:t>
            </a:r>
            <a:r>
              <a:rPr lang="en-GB" sz="32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1" u="none" strike="noStrike" kern="1200" cap="none" spc="0" baseline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 nào đã biết giữ cơ thể sạch sẽ? Vì sao?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E64D58C-A957-4D54-948B-17D381F5ED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7850" y="2668246"/>
            <a:ext cx="9269208" cy="3282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6">
            <a:extLst>
              <a:ext uri="{FF2B5EF4-FFF2-40B4-BE49-F238E27FC236}">
                <a16:creationId xmlns:a16="http://schemas.microsoft.com/office/drawing/2014/main" id="{188149FF-B129-48D2-AC74-05D4A6F817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FB345-D80C-4F5A-801E-DD5860997C75}"/>
              </a:ext>
            </a:extLst>
          </p:cNvPr>
          <p:cNvSpPr txBox="1"/>
          <p:nvPr/>
        </p:nvSpPr>
        <p:spPr>
          <a:xfrm>
            <a:off x="3237876" y="2638269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4471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7B65-F3CB-48F1-AEEB-9BE0B1D8F1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63" y="0"/>
            <a:ext cx="12191996" cy="71298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0F08C94-5EAA-4E84-AB95-BA77392530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65000"/>
          <a:stretch>
            <a:fillRect/>
          </a:stretch>
        </p:blipFill>
        <p:spPr>
          <a:xfrm>
            <a:off x="2455520" y="2711863"/>
            <a:ext cx="3640482" cy="36838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8BC3229-A80E-42E4-B011-8E6218EC0A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54423" t="-1" b="-3366"/>
          <a:stretch>
            <a:fillRect/>
          </a:stretch>
        </p:blipFill>
        <p:spPr>
          <a:xfrm>
            <a:off x="7061563" y="2310771"/>
            <a:ext cx="2323472" cy="49292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2751950" y="1531235"/>
            <a:ext cx="6841760" cy="659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 có lời khuyên gì với hai bạn d</a:t>
            </a:r>
            <a:r>
              <a:rPr lang="vi-VN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ới đây?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3973" y="124614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>
            <a:extLst>
              <a:ext uri="{FF2B5EF4-FFF2-40B4-BE49-F238E27FC236}">
                <a16:creationId xmlns:a16="http://schemas.microsoft.com/office/drawing/2014/main" id="{1E8CA48F-1BDC-4166-9F31-04482E0285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27">
            <a:extLst>
              <a:ext uri="{FF2B5EF4-FFF2-40B4-BE49-F238E27FC236}">
                <a16:creationId xmlns:a16="http://schemas.microsoft.com/office/drawing/2014/main" id="{81810159-DD7F-45E5-A21C-E401E117B470}"/>
              </a:ext>
            </a:extLst>
          </p:cNvPr>
          <p:cNvGrpSpPr/>
          <p:nvPr/>
        </p:nvGrpSpPr>
        <p:grpSpPr>
          <a:xfrm>
            <a:off x="26471" y="4529819"/>
            <a:ext cx="2368452" cy="2346651"/>
            <a:chOff x="26471" y="4529819"/>
            <a:chExt cx="2368452" cy="234665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DF80512-DC89-41EF-B018-9932F71E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49841" t="46367" r="19291" b="1846"/>
            <a:stretch>
              <a:fillRect/>
            </a:stretch>
          </p:blipFill>
          <p:spPr>
            <a:xfrm>
              <a:off x="26471" y="4567418"/>
              <a:ext cx="2280550" cy="230905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ight Triangle 14">
              <a:extLst>
                <a:ext uri="{FF2B5EF4-FFF2-40B4-BE49-F238E27FC236}">
                  <a16:creationId xmlns:a16="http://schemas.microsoft.com/office/drawing/2014/main" id="{062BA06B-143C-4643-90FD-8BC3BE7DD601}"/>
                </a:ext>
              </a:extLst>
            </p:cNvPr>
            <p:cNvSpPr/>
            <p:nvPr/>
          </p:nvSpPr>
          <p:spPr>
            <a:xfrm rot="5400013">
              <a:off x="200280" y="4363005"/>
              <a:ext cx="602479" cy="9361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ight Triangle 23">
              <a:extLst>
                <a:ext uri="{FF2B5EF4-FFF2-40B4-BE49-F238E27FC236}">
                  <a16:creationId xmlns:a16="http://schemas.microsoft.com/office/drawing/2014/main" id="{ABC14105-F621-4806-B510-294680316F19}"/>
                </a:ext>
              </a:extLst>
            </p:cNvPr>
            <p:cNvSpPr/>
            <p:nvPr/>
          </p:nvSpPr>
          <p:spPr>
            <a:xfrm rot="10799991">
              <a:off x="1542300" y="4533659"/>
              <a:ext cx="780915" cy="62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FDB352B2-00B1-494A-A297-DD9BE18359A8}"/>
                </a:ext>
              </a:extLst>
            </p:cNvPr>
            <p:cNvSpPr/>
            <p:nvPr/>
          </p:nvSpPr>
          <p:spPr>
            <a:xfrm>
              <a:off x="1995824" y="5032528"/>
              <a:ext cx="399099" cy="3990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ACC8E7F0-37C0-4C71-8D3A-6B447803EF8F}"/>
              </a:ext>
            </a:extLst>
          </p:cNvPr>
          <p:cNvGrpSpPr/>
          <p:nvPr/>
        </p:nvGrpSpPr>
        <p:grpSpPr>
          <a:xfrm>
            <a:off x="976762" y="2245190"/>
            <a:ext cx="2558005" cy="2337928"/>
            <a:chOff x="976762" y="2245190"/>
            <a:chExt cx="2558005" cy="2337928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23DBE415-DEB6-4E22-9C66-AF47E531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r="68476" b="47657"/>
            <a:stretch>
              <a:fillRect/>
            </a:stretch>
          </p:blipFill>
          <p:spPr>
            <a:xfrm>
              <a:off x="976762" y="2245190"/>
              <a:ext cx="2497473" cy="233791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Right Triangle 16">
              <a:extLst>
                <a:ext uri="{FF2B5EF4-FFF2-40B4-BE49-F238E27FC236}">
                  <a16:creationId xmlns:a16="http://schemas.microsoft.com/office/drawing/2014/main" id="{6B8184EE-DA2A-4B0C-A9BC-824DBC20D1F1}"/>
                </a:ext>
              </a:extLst>
            </p:cNvPr>
            <p:cNvSpPr/>
            <p:nvPr/>
          </p:nvSpPr>
          <p:spPr>
            <a:xfrm rot="16200004">
              <a:off x="2923378" y="4043975"/>
              <a:ext cx="450991" cy="627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5B05D6FC-EDBD-459C-B80F-5EF585E8C57A}"/>
                </a:ext>
              </a:extLst>
            </p:cNvPr>
            <p:cNvSpPr/>
            <p:nvPr/>
          </p:nvSpPr>
          <p:spPr>
            <a:xfrm>
              <a:off x="3110843" y="2831613"/>
              <a:ext cx="423924" cy="4356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D016A3A-2BF5-484C-8A58-BC278584BB45}"/>
              </a:ext>
            </a:extLst>
          </p:cNvPr>
          <p:cNvGrpSpPr/>
          <p:nvPr/>
        </p:nvGrpSpPr>
        <p:grpSpPr>
          <a:xfrm>
            <a:off x="4862065" y="4715048"/>
            <a:ext cx="2302916" cy="2172138"/>
            <a:chOff x="4862065" y="4715048"/>
            <a:chExt cx="2302916" cy="2172138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DE05B62-B12C-4F7C-88DE-CA63DCE9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7416" t="47214" r="52475" b="2786"/>
            <a:stretch>
              <a:fillRect/>
            </a:stretch>
          </p:blipFill>
          <p:spPr>
            <a:xfrm>
              <a:off x="4862065" y="4715048"/>
              <a:ext cx="2302916" cy="21721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Right Triangle 9">
              <a:extLst>
                <a:ext uri="{FF2B5EF4-FFF2-40B4-BE49-F238E27FC236}">
                  <a16:creationId xmlns:a16="http://schemas.microsoft.com/office/drawing/2014/main" id="{E505736F-71F0-4816-919B-EF6EE73EEC1A}"/>
                </a:ext>
              </a:extLst>
            </p:cNvPr>
            <p:cNvSpPr/>
            <p:nvPr/>
          </p:nvSpPr>
          <p:spPr>
            <a:xfrm rot="10799991">
              <a:off x="6391207" y="4715057"/>
              <a:ext cx="773774" cy="5239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Right Triangle 10">
              <a:extLst>
                <a:ext uri="{FF2B5EF4-FFF2-40B4-BE49-F238E27FC236}">
                  <a16:creationId xmlns:a16="http://schemas.microsoft.com/office/drawing/2014/main" id="{36ADED9D-E4A0-4CF3-AF8E-179236D9E47B}"/>
                </a:ext>
              </a:extLst>
            </p:cNvPr>
            <p:cNvSpPr/>
            <p:nvPr/>
          </p:nvSpPr>
          <p:spPr>
            <a:xfrm rot="5400013">
              <a:off x="4989071" y="4592139"/>
              <a:ext cx="523969" cy="773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03292856-74CE-4FC4-9B0D-87052DA2A1EC}"/>
                </a:ext>
              </a:extLst>
            </p:cNvPr>
            <p:cNvSpPr/>
            <p:nvPr/>
          </p:nvSpPr>
          <p:spPr>
            <a:xfrm>
              <a:off x="6888522" y="5167576"/>
              <a:ext cx="265724" cy="33343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4CDAB4AF-8DB9-4F81-8292-4692B11E14FE}"/>
              </a:ext>
            </a:extLst>
          </p:cNvPr>
          <p:cNvGrpSpPr/>
          <p:nvPr/>
        </p:nvGrpSpPr>
        <p:grpSpPr>
          <a:xfrm>
            <a:off x="2290242" y="4721083"/>
            <a:ext cx="2695642" cy="2191049"/>
            <a:chOff x="2290242" y="4721083"/>
            <a:chExt cx="2695642" cy="2191049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4E280532-29C9-4CF6-8D93-A81E9FE1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33277" t="4589" r="35192" b="45801"/>
            <a:stretch>
              <a:fillRect/>
            </a:stretch>
          </p:blipFill>
          <p:spPr>
            <a:xfrm>
              <a:off x="2290242" y="4721083"/>
              <a:ext cx="2528736" cy="217971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Right Triangle 13">
              <a:extLst>
                <a:ext uri="{FF2B5EF4-FFF2-40B4-BE49-F238E27FC236}">
                  <a16:creationId xmlns:a16="http://schemas.microsoft.com/office/drawing/2014/main" id="{7BB14F5C-52DC-4F9C-B0F9-C5CB5625A759}"/>
                </a:ext>
              </a:extLst>
            </p:cNvPr>
            <p:cNvSpPr/>
            <p:nvPr/>
          </p:nvSpPr>
          <p:spPr>
            <a:xfrm>
              <a:off x="2290242" y="6277868"/>
              <a:ext cx="737161" cy="609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Right Triangle 15">
              <a:extLst>
                <a:ext uri="{FF2B5EF4-FFF2-40B4-BE49-F238E27FC236}">
                  <a16:creationId xmlns:a16="http://schemas.microsoft.com/office/drawing/2014/main" id="{E6BA8BEE-E4CF-4AE3-9101-4C268134021D}"/>
                </a:ext>
              </a:extLst>
            </p:cNvPr>
            <p:cNvSpPr/>
            <p:nvPr/>
          </p:nvSpPr>
          <p:spPr>
            <a:xfrm rot="16200004">
              <a:off x="4088419" y="6181573"/>
              <a:ext cx="669084" cy="792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DF38CA4E-7444-4873-82B1-2FC3E294AED5}"/>
                </a:ext>
              </a:extLst>
            </p:cNvPr>
            <p:cNvSpPr/>
            <p:nvPr/>
          </p:nvSpPr>
          <p:spPr>
            <a:xfrm>
              <a:off x="4401775" y="5087127"/>
              <a:ext cx="584109" cy="4536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7CF0F34-8E3B-4E88-96A0-2A66635766D0}"/>
              </a:ext>
            </a:extLst>
          </p:cNvPr>
          <p:cNvGrpSpPr/>
          <p:nvPr/>
        </p:nvGrpSpPr>
        <p:grpSpPr>
          <a:xfrm>
            <a:off x="3634712" y="2487990"/>
            <a:ext cx="2431124" cy="2172139"/>
            <a:chOff x="3634712" y="2487990"/>
            <a:chExt cx="2431124" cy="2172139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474A87C4-A501-44AB-B4DE-EF498FB95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67299" t="4279" r="2663" b="45744"/>
            <a:stretch>
              <a:fillRect/>
            </a:stretch>
          </p:blipFill>
          <p:spPr>
            <a:xfrm>
              <a:off x="3665125" y="2487990"/>
              <a:ext cx="2327193" cy="21585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Right Triangle 20">
              <a:extLst>
                <a:ext uri="{FF2B5EF4-FFF2-40B4-BE49-F238E27FC236}">
                  <a16:creationId xmlns:a16="http://schemas.microsoft.com/office/drawing/2014/main" id="{436F0746-297D-40F2-9BF3-CEC333552EBD}"/>
                </a:ext>
              </a:extLst>
            </p:cNvPr>
            <p:cNvSpPr/>
            <p:nvPr/>
          </p:nvSpPr>
          <p:spPr>
            <a:xfrm>
              <a:off x="3634712" y="4121456"/>
              <a:ext cx="761960" cy="538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CEE23D3-A3EC-444A-AB42-9289C9E4FCF7}"/>
                </a:ext>
              </a:extLst>
            </p:cNvPr>
            <p:cNvSpPr/>
            <p:nvPr/>
          </p:nvSpPr>
          <p:spPr>
            <a:xfrm>
              <a:off x="5678094" y="2890738"/>
              <a:ext cx="387742" cy="3581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6" name="Group 38">
            <a:extLst>
              <a:ext uri="{FF2B5EF4-FFF2-40B4-BE49-F238E27FC236}">
                <a16:creationId xmlns:a16="http://schemas.microsoft.com/office/drawing/2014/main" id="{17AEE55B-BFFF-47DE-B24D-A59845C628DB}"/>
              </a:ext>
            </a:extLst>
          </p:cNvPr>
          <p:cNvGrpSpPr/>
          <p:nvPr/>
        </p:nvGrpSpPr>
        <p:grpSpPr>
          <a:xfrm>
            <a:off x="7174327" y="4751661"/>
            <a:ext cx="2518832" cy="2172138"/>
            <a:chOff x="7174327" y="4751661"/>
            <a:chExt cx="2518832" cy="2172138"/>
          </a:xfrm>
        </p:grpSpPr>
        <p:pic>
          <p:nvPicPr>
            <p:cNvPr id="27" name="Picture 35">
              <a:extLst>
                <a:ext uri="{FF2B5EF4-FFF2-40B4-BE49-F238E27FC236}">
                  <a16:creationId xmlns:a16="http://schemas.microsoft.com/office/drawing/2014/main" id="{D920D65C-9017-4375-A51C-E843E614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1039" t="12906" r="74639" b="6196"/>
            <a:stretch>
              <a:fillRect/>
            </a:stretch>
          </p:blipFill>
          <p:spPr>
            <a:xfrm>
              <a:off x="7174327" y="4751661"/>
              <a:ext cx="2389171" cy="21721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Chord 37">
              <a:extLst>
                <a:ext uri="{FF2B5EF4-FFF2-40B4-BE49-F238E27FC236}">
                  <a16:creationId xmlns:a16="http://schemas.microsoft.com/office/drawing/2014/main" id="{3F09E7AD-D327-4305-A15D-190C7F1AF41C}"/>
                </a:ext>
              </a:extLst>
            </p:cNvPr>
            <p:cNvSpPr/>
            <p:nvPr/>
          </p:nvSpPr>
          <p:spPr>
            <a:xfrm rot="640968">
              <a:off x="9333572" y="5066802"/>
              <a:ext cx="359587" cy="417963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4266963F-8D16-4956-8045-00E715E3CD2C}"/>
              </a:ext>
            </a:extLst>
          </p:cNvPr>
          <p:cNvGrpSpPr/>
          <p:nvPr/>
        </p:nvGrpSpPr>
        <p:grpSpPr>
          <a:xfrm>
            <a:off x="9461725" y="4764664"/>
            <a:ext cx="2713896" cy="2122523"/>
            <a:chOff x="9461725" y="4764664"/>
            <a:chExt cx="2713896" cy="2122523"/>
          </a:xfrm>
        </p:grpSpPr>
        <p:pic>
          <p:nvPicPr>
            <p:cNvPr id="30" name="Picture 34">
              <a:extLst>
                <a:ext uri="{FF2B5EF4-FFF2-40B4-BE49-F238E27FC236}">
                  <a16:creationId xmlns:a16="http://schemas.microsoft.com/office/drawing/2014/main" id="{6CE8B6A7-2226-4C71-9EA4-0161E9E7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25674" t="10974" r="50259" b="7875"/>
            <a:stretch>
              <a:fillRect/>
            </a:stretch>
          </p:blipFill>
          <p:spPr>
            <a:xfrm>
              <a:off x="9738131" y="4764664"/>
              <a:ext cx="2302916" cy="212252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Chord 39">
              <a:extLst>
                <a:ext uri="{FF2B5EF4-FFF2-40B4-BE49-F238E27FC236}">
                  <a16:creationId xmlns:a16="http://schemas.microsoft.com/office/drawing/2014/main" id="{5E997E2C-252E-4139-9292-E36D6720D2E6}"/>
                </a:ext>
              </a:extLst>
            </p:cNvPr>
            <p:cNvSpPr/>
            <p:nvPr/>
          </p:nvSpPr>
          <p:spPr>
            <a:xfrm rot="654169">
              <a:off x="11735969" y="5085428"/>
              <a:ext cx="439652" cy="444828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Chord 40">
              <a:extLst>
                <a:ext uri="{FF2B5EF4-FFF2-40B4-BE49-F238E27FC236}">
                  <a16:creationId xmlns:a16="http://schemas.microsoft.com/office/drawing/2014/main" id="{6D480A0F-2686-4DDC-B153-EA3E4C20BC02}"/>
                </a:ext>
              </a:extLst>
            </p:cNvPr>
            <p:cNvSpPr/>
            <p:nvPr/>
          </p:nvSpPr>
          <p:spPr>
            <a:xfrm rot="12441102">
              <a:off x="9461725" y="5144557"/>
              <a:ext cx="439652" cy="337642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3" name="Group 47">
            <a:extLst>
              <a:ext uri="{FF2B5EF4-FFF2-40B4-BE49-F238E27FC236}">
                <a16:creationId xmlns:a16="http://schemas.microsoft.com/office/drawing/2014/main" id="{BA2B2EDA-2FA1-4EEE-86EE-A99AF744A7BC}"/>
              </a:ext>
            </a:extLst>
          </p:cNvPr>
          <p:cNvGrpSpPr/>
          <p:nvPr/>
        </p:nvGrpSpPr>
        <p:grpSpPr>
          <a:xfrm>
            <a:off x="6372215" y="2387434"/>
            <a:ext cx="2538896" cy="2195675"/>
            <a:chOff x="6372215" y="2387434"/>
            <a:chExt cx="2538896" cy="219567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CAF96A7-4DFB-4CF3-88E6-238DB6FE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49494" t="11327" r="25306" b="6900"/>
            <a:stretch>
              <a:fillRect/>
            </a:stretch>
          </p:blipFill>
          <p:spPr>
            <a:xfrm>
              <a:off x="6396438" y="2387434"/>
              <a:ext cx="2475454" cy="219567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5" name="Rectangle 44">
              <a:extLst>
                <a:ext uri="{FF2B5EF4-FFF2-40B4-BE49-F238E27FC236}">
                  <a16:creationId xmlns:a16="http://schemas.microsoft.com/office/drawing/2014/main" id="{DA978924-32A0-4633-83B3-C5B58D4BCCBF}"/>
                </a:ext>
              </a:extLst>
            </p:cNvPr>
            <p:cNvSpPr/>
            <p:nvPr/>
          </p:nvSpPr>
          <p:spPr>
            <a:xfrm>
              <a:off x="6372215" y="2462625"/>
              <a:ext cx="209315" cy="69741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Rectangle 45">
              <a:extLst>
                <a:ext uri="{FF2B5EF4-FFF2-40B4-BE49-F238E27FC236}">
                  <a16:creationId xmlns:a16="http://schemas.microsoft.com/office/drawing/2014/main" id="{E6C487D7-F937-44D0-857A-15D64496F3A3}"/>
                </a:ext>
              </a:extLst>
            </p:cNvPr>
            <p:cNvSpPr/>
            <p:nvPr/>
          </p:nvSpPr>
          <p:spPr>
            <a:xfrm>
              <a:off x="8686800" y="3868195"/>
              <a:ext cx="209315" cy="69741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Oval 46">
              <a:extLst>
                <a:ext uri="{FF2B5EF4-FFF2-40B4-BE49-F238E27FC236}">
                  <a16:creationId xmlns:a16="http://schemas.microsoft.com/office/drawing/2014/main" id="{21E01C2F-51F0-4C8C-A856-27EFA1AEE27D}"/>
                </a:ext>
              </a:extLst>
            </p:cNvPr>
            <p:cNvSpPr/>
            <p:nvPr/>
          </p:nvSpPr>
          <p:spPr>
            <a:xfrm>
              <a:off x="8522848" y="2762612"/>
              <a:ext cx="388263" cy="38826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8" name="Group 50">
            <a:extLst>
              <a:ext uri="{FF2B5EF4-FFF2-40B4-BE49-F238E27FC236}">
                <a16:creationId xmlns:a16="http://schemas.microsoft.com/office/drawing/2014/main" id="{FE4D29CB-9D3A-4E3F-A24D-B7AD9814D43D}"/>
              </a:ext>
            </a:extLst>
          </p:cNvPr>
          <p:cNvGrpSpPr/>
          <p:nvPr/>
        </p:nvGrpSpPr>
        <p:grpSpPr>
          <a:xfrm>
            <a:off x="9038322" y="2235122"/>
            <a:ext cx="2607182" cy="2504560"/>
            <a:chOff x="9038322" y="2235122"/>
            <a:chExt cx="2607182" cy="2504560"/>
          </a:xfrm>
        </p:grpSpPr>
        <p:pic>
          <p:nvPicPr>
            <p:cNvPr id="39" name="Picture 29">
              <a:extLst>
                <a:ext uri="{FF2B5EF4-FFF2-40B4-BE49-F238E27FC236}">
                  <a16:creationId xmlns:a16="http://schemas.microsoft.com/office/drawing/2014/main" id="{0D3E9DD5-F7F1-4FED-B76E-1EDB91EA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73459" t="7246"/>
            <a:stretch>
              <a:fillRect/>
            </a:stretch>
          </p:blipFill>
          <p:spPr>
            <a:xfrm>
              <a:off x="9038322" y="2249140"/>
              <a:ext cx="2607182" cy="249054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0" name="Rectangle 48">
              <a:extLst>
                <a:ext uri="{FF2B5EF4-FFF2-40B4-BE49-F238E27FC236}">
                  <a16:creationId xmlns:a16="http://schemas.microsoft.com/office/drawing/2014/main" id="{EF17175C-00C5-4906-B47E-38175AFE472E}"/>
                </a:ext>
              </a:extLst>
            </p:cNvPr>
            <p:cNvSpPr/>
            <p:nvPr/>
          </p:nvSpPr>
          <p:spPr>
            <a:xfrm>
              <a:off x="9038322" y="2235122"/>
              <a:ext cx="190698" cy="104932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Oval 49">
              <a:extLst>
                <a:ext uri="{FF2B5EF4-FFF2-40B4-BE49-F238E27FC236}">
                  <a16:creationId xmlns:a16="http://schemas.microsoft.com/office/drawing/2014/main" id="{8D834374-4E44-4BDF-A123-914B346F93C4}"/>
                </a:ext>
              </a:extLst>
            </p:cNvPr>
            <p:cNvSpPr/>
            <p:nvPr/>
          </p:nvSpPr>
          <p:spPr>
            <a:xfrm>
              <a:off x="11179317" y="2696318"/>
              <a:ext cx="442030" cy="4420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2" name="Flowchart: Punched Tape 54">
            <a:extLst>
              <a:ext uri="{FF2B5EF4-FFF2-40B4-BE49-F238E27FC236}">
                <a16:creationId xmlns:a16="http://schemas.microsoft.com/office/drawing/2014/main" id="{6CC23032-CA48-4B8B-944F-DC4043DA47E6}"/>
              </a:ext>
            </a:extLst>
          </p:cNvPr>
          <p:cNvSpPr/>
          <p:nvPr/>
        </p:nvSpPr>
        <p:spPr>
          <a:xfrm>
            <a:off x="3141668" y="1028497"/>
            <a:ext cx="5769443" cy="13359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TRÒ CH</a:t>
            </a:r>
            <a:r>
              <a:rPr lang="vi-VN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Ơ</a:t>
            </a: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I: </a:t>
            </a:r>
            <a:r>
              <a:rPr lang="en-GB" sz="36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XẾP </a:t>
            </a: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HÌNH</a:t>
            </a:r>
          </a:p>
        </p:txBody>
      </p:sp>
      <p:pic>
        <p:nvPicPr>
          <p:cNvPr id="43" name="Picture 7">
            <a:extLst>
              <a:ext uri="{FF2B5EF4-FFF2-40B4-BE49-F238E27FC236}">
                <a16:creationId xmlns:a16="http://schemas.microsoft.com/office/drawing/2014/main" id="{CBDCD377-20F1-4349-84CF-F0901B7DD6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5485" y="-223327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3872438" y="709949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3506449" y="1456995"/>
            <a:ext cx="4339650" cy="331366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Bạn ơi hãy nhớ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Đầu tóc gọn gàng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Hằng ngày tắm gội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Mình càng đẹp xinh.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2583479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C1A63C7-EB19-44BC-BB2D-D6AFAFF21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1478C03-AD50-4269-9F3B-AD1DBD9F61AE}"/>
              </a:ext>
            </a:extLst>
          </p:cNvPr>
          <p:cNvSpPr txBox="1"/>
          <p:nvPr/>
        </p:nvSpPr>
        <p:spPr>
          <a:xfrm>
            <a:off x="3909389" y="901150"/>
            <a:ext cx="39491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ÔN</a:t>
            </a:r>
            <a:r>
              <a:rPr lang="vi-VN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vi-VN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BÀI CŨ</a:t>
            </a:r>
            <a:endParaRPr lang="en-GB" sz="32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3854B62-1B37-47E7-AB36-125225EE2B40}"/>
              </a:ext>
            </a:extLst>
          </p:cNvPr>
          <p:cNvSpPr txBox="1"/>
          <p:nvPr/>
        </p:nvSpPr>
        <p:spPr>
          <a:xfrm>
            <a:off x="2060124" y="3391427"/>
            <a:ext cx="846230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2. 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Con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hãy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nêu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các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bước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đánh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răng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mình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đã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thực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hiện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hằng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ngày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AC7C59-E3EC-45B6-89B1-1EC461E2DE4E}"/>
              </a:ext>
            </a:extLst>
          </p:cNvPr>
          <p:cNvSpPr txBox="1"/>
          <p:nvPr/>
        </p:nvSpPr>
        <p:spPr>
          <a:xfrm>
            <a:off x="1923641" y="2571740"/>
            <a:ext cx="834471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1.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Để răng miệng sạch sẽ, con cần làm gì?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5" name="Chomtocxinh-HoangCongDung-Topcat_9cb8">
            <a:hlinkClick r:id="" action="ppaction://media"/>
            <a:extLst>
              <a:ext uri="{FF2B5EF4-FFF2-40B4-BE49-F238E27FC236}">
                <a16:creationId xmlns:a16="http://schemas.microsoft.com/office/drawing/2014/main" id="{5BD5BD85-91A3-4837-9673-4B6E47019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80652" y="57548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4281714" y="2113617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B5EF9D-208C-4816-BC33-272A6679FF94}"/>
              </a:ext>
            </a:extLst>
          </p:cNvPr>
          <p:cNvSpPr txBox="1"/>
          <p:nvPr/>
        </p:nvSpPr>
        <p:spPr>
          <a:xfrm>
            <a:off x="2323472" y="3267059"/>
            <a:ext cx="800731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Để có mái tóc sạch sẽ em cần làm gì?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34E0938-07D6-4362-87CF-A63067746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47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2339483" y="1432416"/>
            <a:ext cx="771236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 động 1</a:t>
            </a:r>
            <a:r>
              <a:rPr lang="fr-FR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GB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 </a:t>
            </a:r>
            <a:r>
              <a:rPr lang="vi-VN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sao phải </a:t>
            </a:r>
            <a:r>
              <a:rPr lang="en-GB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tắm, gội hằng ngày?</a:t>
            </a:r>
            <a:endParaRPr lang="en-GB" sz="24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5538959" y="390871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 sao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con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cần tắm, gội hàng ng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à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y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3986CC5-ED6A-4380-AA6F-56C1AAB28FD4}"/>
              </a:ext>
            </a:extLst>
          </p:cNvPr>
          <p:cNvSpPr txBox="1"/>
          <p:nvPr/>
        </p:nvSpPr>
        <p:spPr>
          <a:xfrm>
            <a:off x="5561673" y="2353693"/>
            <a:ext cx="21771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Tranh vẽ gì?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5538959" y="2908066"/>
            <a:ext cx="5586206" cy="1138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Theo con, tại sao bạn gái lại có ngoại hình như vậy?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055" y="-58622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45725D54-9DB3-48C1-B366-929DE1514D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387" y="2234308"/>
            <a:ext cx="4309091" cy="4030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2545986" y="1013516"/>
            <a:ext cx="71000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2545986" y="1767177"/>
            <a:ext cx="6654015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Kể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cho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cùng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bàn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nghe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các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b</a:t>
            </a:r>
            <a:r>
              <a:rPr lang="vi-VN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ớc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con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gội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đầu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ở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nhà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240" y="-58622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CA0F4-186A-4EE1-9F77-6A80BCF2B8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069C41C-F9E6-44E4-884E-7559EF03C9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8740" y="1732833"/>
            <a:ext cx="8132664" cy="49082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ED89A-3FFA-48BB-B487-1B6FF95CE507}"/>
              </a:ext>
            </a:extLst>
          </p:cNvPr>
          <p:cNvSpPr txBox="1"/>
          <p:nvPr/>
        </p:nvSpPr>
        <p:spPr>
          <a:xfrm>
            <a:off x="2545986" y="1013516"/>
            <a:ext cx="71000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3311CA3B-B03D-445B-BCDA-4E853B3621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6240" y="-58622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DD8E4E-589D-43DB-B40C-83242D5E48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32"/>
            <a:ext cx="12191996" cy="6822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9497BCE-2F77-47C1-B80A-6807497511F7}"/>
              </a:ext>
            </a:extLst>
          </p:cNvPr>
          <p:cNvSpPr txBox="1"/>
          <p:nvPr/>
        </p:nvSpPr>
        <p:spPr>
          <a:xfrm>
            <a:off x="2905752" y="910020"/>
            <a:ext cx="64395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 động 3 :</a:t>
            </a:r>
            <a:r>
              <a:rPr lang="fr-FR" sz="3200" b="0" i="1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tắm 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 cách</a:t>
            </a: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44F9CAA-30AC-4CAA-B8C5-F4493AC4BF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027" y="2610273"/>
            <a:ext cx="9139729" cy="3172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B54ED11-4A23-4156-846E-54074E2193DB}"/>
              </a:ext>
            </a:extLst>
          </p:cNvPr>
          <p:cNvSpPr txBox="1"/>
          <p:nvPr/>
        </p:nvSpPr>
        <p:spPr>
          <a:xfrm>
            <a:off x="2203557" y="1858783"/>
            <a:ext cx="784541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Quan sát tranh và nêu các b</a:t>
            </a:r>
            <a:r>
              <a:rPr lang="vi-VN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ớc tắm đúng cách.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AC7F941B-7146-4A85-B0BB-E01D4DDCF0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6240" y="-58622"/>
            <a:ext cx="3657599" cy="1133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98A05-278F-4FBA-9BC1-6B37CC329F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32"/>
            <a:ext cx="12191996" cy="6822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365BEF8-B07A-4540-9F98-0D7988BBAA9D}"/>
              </a:ext>
            </a:extLst>
          </p:cNvPr>
          <p:cNvSpPr txBox="1"/>
          <p:nvPr/>
        </p:nvSpPr>
        <p:spPr>
          <a:xfrm>
            <a:off x="2905752" y="910020"/>
            <a:ext cx="64395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 động 3 :</a:t>
            </a:r>
            <a:r>
              <a:rPr lang="fr-FR" sz="3200" b="0" i="1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tắm 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 cách</a:t>
            </a: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886EFA8B-B4AE-42D7-95EF-30BB3620B4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240" y="-58622"/>
            <a:ext cx="3657599" cy="1133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221</Words>
  <Application>Microsoft Office PowerPoint</Application>
  <PresentationFormat>Widescreen</PresentationFormat>
  <Paragraphs>28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laptop</cp:lastModifiedBy>
  <cp:revision>35</cp:revision>
  <dcterms:created xsi:type="dcterms:W3CDTF">2020-08-17T06:46:18Z</dcterms:created>
  <dcterms:modified xsi:type="dcterms:W3CDTF">2022-11-14T08:25:46Z</dcterms:modified>
</cp:coreProperties>
</file>