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340" r:id="rId2"/>
    <p:sldId id="404" r:id="rId3"/>
    <p:sldId id="342" r:id="rId4"/>
    <p:sldId id="371" r:id="rId5"/>
    <p:sldId id="390" r:id="rId6"/>
    <p:sldId id="346" r:id="rId7"/>
    <p:sldId id="359" r:id="rId8"/>
    <p:sldId id="362" r:id="rId9"/>
    <p:sldId id="391" r:id="rId10"/>
    <p:sldId id="392" r:id="rId11"/>
    <p:sldId id="388" r:id="rId12"/>
    <p:sldId id="385" r:id="rId13"/>
    <p:sldId id="364" r:id="rId14"/>
    <p:sldId id="403" r:id="rId15"/>
    <p:sldId id="426" r:id="rId16"/>
    <p:sldId id="377" r:id="rId17"/>
    <p:sldId id="380" r:id="rId18"/>
    <p:sldId id="382" r:id="rId19"/>
    <p:sldId id="407" r:id="rId20"/>
    <p:sldId id="394" r:id="rId21"/>
    <p:sldId id="395" r:id="rId22"/>
    <p:sldId id="405" r:id="rId23"/>
    <p:sldId id="374" r:id="rId24"/>
    <p:sldId id="423" r:id="rId25"/>
    <p:sldId id="401" r:id="rId26"/>
    <p:sldId id="366" r:id="rId27"/>
    <p:sldId id="365" r:id="rId28"/>
    <p:sldId id="367" r:id="rId29"/>
    <p:sldId id="398" r:id="rId30"/>
    <p:sldId id="369" r:id="rId31"/>
    <p:sldId id="370" r:id="rId32"/>
    <p:sldId id="36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FF"/>
    <a:srgbClr val="FF99CC"/>
    <a:srgbClr val="0000CC"/>
    <a:srgbClr val="660033"/>
    <a:srgbClr val="FFCCCC"/>
    <a:srgbClr val="000066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1334" y="67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5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3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24.gi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4.gif"/><Relationship Id="rId4" Type="http://schemas.openxmlformats.org/officeDocument/2006/relationships/image" Target="../media/image44.gif"/><Relationship Id="rId9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33: en ên in un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75" y="1066800"/>
            <a:ext cx="5851525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75586" y="4796435"/>
            <a:ext cx="391284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6521" y="4800600"/>
            <a:ext cx="3657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138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18342" y="37658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 con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95413" y="3735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6022" y="3735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1156855"/>
            <a:ext cx="2721224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6855"/>
            <a:ext cx="2438400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8" y="1129302"/>
            <a:ext cx="2959512" cy="22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76200" y="52819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    ên   in   un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0233" y="3053636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392" y="560465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6019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98466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116" y="305416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7311" y="3073185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5233" y="2993859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5" y="4988679"/>
            <a:ext cx="2395747" cy="11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88679"/>
            <a:ext cx="2187357" cy="11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65" y="4988678"/>
            <a:ext cx="2036771" cy="11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 Ngon Nen Lung Linh - Phuong Thao_ N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10400" y="6167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7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2359"/>
          <a:stretch/>
        </p:blipFill>
        <p:spPr bwMode="auto">
          <a:xfrm>
            <a:off x="89645" y="0"/>
            <a:ext cx="9739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2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5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ài 47 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3048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7 Ê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56" y="621437"/>
            <a:ext cx="862888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8 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" y="609600"/>
            <a:ext cx="813137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8 U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609600"/>
            <a:ext cx="837027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101494"/>
              </p:ext>
            </p:extLst>
          </p:nvPr>
        </p:nvGraphicFramePr>
        <p:xfrm>
          <a:off x="762000" y="1752600"/>
          <a:ext cx="7772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4" imgW="5842742" imgH="2141965" progId="Word.Document.8">
                  <p:embed/>
                </p:oleObj>
              </mc:Choice>
              <mc:Fallback>
                <p:oleObj name="Document" r:id="rId4" imgW="5842742" imgH="214196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7724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4600" y="2387958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chemeClr val="bg1"/>
                </a:solidFill>
                <a:latin typeface="HP001 4 hàng" pitchFamily="34" charset="0"/>
              </a:rPr>
              <a:t>đèn pin</a:t>
            </a:r>
            <a:endParaRPr lang="en-US" sz="8800" b="1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539380"/>
              </p:ext>
            </p:extLst>
          </p:nvPr>
        </p:nvGraphicFramePr>
        <p:xfrm>
          <a:off x="762000" y="1752600"/>
          <a:ext cx="7772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4" imgW="5842742" imgH="2141965" progId="Word.Document.8">
                  <p:embed/>
                </p:oleObj>
              </mc:Choice>
              <mc:Fallback>
                <p:oleObj name="Document" r:id="rId4" imgW="5842742" imgH="214196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7724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83820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>
                <a:solidFill>
                  <a:schemeClr val="bg1"/>
                </a:solidFill>
                <a:latin typeface="HP001 4 hàng" pitchFamily="34" charset="0"/>
                <a:ea typeface="HP001" pitchFamily="34" charset="0"/>
              </a:rPr>
              <a:t> </a:t>
            </a:r>
            <a:r>
              <a:rPr lang="en-US" sz="9600" b="1" smtClean="0">
                <a:solidFill>
                  <a:schemeClr val="bg1"/>
                </a:solidFill>
                <a:latin typeface="HP001 4 hàng" pitchFamily="34" charset="0"/>
                <a:ea typeface="HP001" pitchFamily="34" charset="0"/>
              </a:rPr>
              <a:t>nến</a:t>
            </a:r>
            <a:endParaRPr lang="en-US" sz="9600" b="1">
              <a:solidFill>
                <a:schemeClr val="bg1"/>
              </a:solidFill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36169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64965" y="231654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>
                <a:solidFill>
                  <a:schemeClr val="bg1"/>
                </a:solidFill>
                <a:latin typeface="HP001 4 hàng" pitchFamily="34" charset="0"/>
                <a:ea typeface="HP001" pitchFamily="34" charset="0"/>
              </a:rPr>
              <a:t> </a:t>
            </a:r>
            <a:r>
              <a:rPr lang="en-US" sz="9600" b="1" smtClean="0">
                <a:solidFill>
                  <a:schemeClr val="bg1"/>
                </a:solidFill>
                <a:latin typeface="HP001 4 hàng" pitchFamily="34" charset="0"/>
                <a:ea typeface="HP001" pitchFamily="34" charset="0"/>
              </a:rPr>
              <a:t>cún</a:t>
            </a:r>
            <a:endParaRPr lang="en-US" sz="9600" b="1">
              <a:solidFill>
                <a:schemeClr val="bg1"/>
              </a:solidFill>
              <a:latin typeface="HP001 4 hàng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2359"/>
          <a:stretch/>
        </p:blipFill>
        <p:spPr bwMode="auto">
          <a:xfrm>
            <a:off x="89645" y="0"/>
            <a:ext cx="9739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8800" y="597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3886200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tên rõ là  “cha”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3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69" r="-3465" b="72025"/>
          <a:stretch/>
        </p:blipFill>
        <p:spPr bwMode="auto">
          <a:xfrm>
            <a:off x="60325" y="990601"/>
            <a:ext cx="8465837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Con g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6050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447800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3735" y="1576040"/>
            <a:ext cx="8077200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 gì tên rõ là  “cha”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6832" y="1435037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4021" y="1921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72559" y="2302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4979" y="2683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606205" y="1464829"/>
            <a:ext cx="8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tên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3658588" y="189284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3547375" y="2753641"/>
            <a:ext cx="1208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ngủn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2601099" y="231091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quen</a:t>
            </a:r>
            <a:endParaRPr lang="en-US" sz="280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91246" y="1576040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72400" y="2916608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58000" y="1975154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433350" y="2447490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72000" y="2916608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606983" y="1991625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/>
      <p:bldP spid="11" grpId="0"/>
      <p:bldP spid="12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3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354" r="-1603"/>
          <a:stretch/>
        </p:blipFill>
        <p:spPr bwMode="auto">
          <a:xfrm>
            <a:off x="60325" y="2133600"/>
            <a:ext cx="9236075" cy="4657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   ên   in   un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sen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0488" y="2150915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ịn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1972" y="2150915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392" y="359513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3676302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611054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en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mèn</a:t>
            </a:r>
            <a:endParaRPr lang="en-US" sz="7000" dirty="0">
              <a:solidFill>
                <a:srgbClr val="FF0000"/>
              </a:solidFill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828800" y="4501983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tên rõ là  “cha”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altLang="en-US" sz="8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á sen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2920649" y="4459473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531813" y="28114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ên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1955800" y="12700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in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266700" y="3759200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</a:rPr>
              <a:t> 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 in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sên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413500" y="2616200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ự tin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186690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hăn len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1" name="Text Box 31" descr="Sphere"/>
          <p:cNvSpPr txBox="1">
            <a:spLocks noChangeArrowheads="1"/>
          </p:cNvSpPr>
          <p:nvPr/>
        </p:nvSpPr>
        <p:spPr bwMode="auto">
          <a:xfrm>
            <a:off x="3567854" y="1295160"/>
            <a:ext cx="1803400" cy="592137"/>
          </a:xfrm>
          <a:prstGeom prst="rect">
            <a:avLst/>
          </a:prstGeom>
          <a:pattFill prst="sphere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hú lùn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92138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bến đò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en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8" name="Text Box 26" descr="Light downward diagonal"/>
          <p:cNvSpPr txBox="1">
            <a:spLocks noChangeArrowheads="1"/>
          </p:cNvSpPr>
          <p:nvPr/>
        </p:nvSpPr>
        <p:spPr bwMode="auto">
          <a:xfrm>
            <a:off x="7253809" y="784225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u</a:t>
            </a:r>
            <a:r>
              <a:rPr lang="en-US" altLang="en-US" sz="6000" dirty="0">
                <a:solidFill>
                  <a:srgbClr val="FF3300"/>
                </a:solidFill>
              </a:rPr>
              <a:t>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0.1816 0.022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0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1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2847 -0.022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52639 -3.7037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898 L -0.45139 -0.024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1" grpId="0" animBg="1"/>
      <p:bldP spid="460831" grpId="1" animBg="1"/>
      <p:bldP spid="460832" grpId="0" animBg="1"/>
      <p:bldP spid="46083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2192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152395"/>
            <a:ext cx="4275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400" kern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    ôn    ơn 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874" y="2155655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ốn  gợn  giòn  lớn  ngon  nhộn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307139"/>
            <a:ext cx="8042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sơn ca      con chồn</a:t>
            </a:r>
            <a:r>
              <a:rPr lang="en-US" sz="440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nón lá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5240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 algn="ctr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 algn="ctr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chú lợn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bốn chú 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Nhởn nhơ nô 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tròn thế.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Bốn chú lợn con.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600" y="4608359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829547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 con nhìn thấy dế mèn trên tàu lá.</a:t>
            </a:r>
            <a:endParaRPr lang="vi-VN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900854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1020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8650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43800" y="5980298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7774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8600" y="5823898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 nh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ìn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thấy dế m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tr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tàu lá.</a:t>
            </a:r>
            <a:endParaRPr lang="vi-VN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" name="Picture 25" descr="C:\Users\Admin\Desktop\2020-2021\TV1.1 bai 31-40 (FB Chip Fangora) ẢNH\TV 33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33" b="69057"/>
          <a:stretch/>
        </p:blipFill>
        <p:spPr bwMode="auto">
          <a:xfrm>
            <a:off x="76200" y="76200"/>
            <a:ext cx="9753600" cy="5009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val 26"/>
          <p:cNvSpPr/>
          <p:nvPr/>
        </p:nvSpPr>
        <p:spPr>
          <a:xfrm>
            <a:off x="1447800" y="-597872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-105507" y="-433750"/>
            <a:ext cx="2362200" cy="21336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    ên   in   un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5890" y="-293075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ê</a:t>
            </a:r>
            <a:r>
              <a:rPr lang="en-US" sz="70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i</a:t>
            </a:r>
            <a:r>
              <a:rPr lang="en-US" sz="70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u</a:t>
            </a:r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1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861" y="4402285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7631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4678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42" y="3580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/>
          <a:stretch/>
        </p:blipFill>
        <p:spPr bwMode="auto">
          <a:xfrm>
            <a:off x="1246031" y="340892"/>
            <a:ext cx="6553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1751" y="4800600"/>
            <a:ext cx="380339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4125" y="4800600"/>
            <a:ext cx="443865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762000"/>
            <a:ext cx="6553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7747" y="4953000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4953000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374</Words>
  <Application>Microsoft Office PowerPoint</Application>
  <PresentationFormat>Trình chiếu Trên màn hình (4:3)</PresentationFormat>
  <Paragraphs>127</Paragraphs>
  <Slides>32</Slides>
  <Notes>2</Notes>
  <HiddenSlides>0</HiddenSlides>
  <MMClips>8</MMClips>
  <ScaleCrop>false</ScaleCrop>
  <HeadingPairs>
    <vt:vector size="8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7" baseType="lpstr">
      <vt:lpstr>.VnCooperH</vt:lpstr>
      <vt:lpstr>Arial</vt:lpstr>
      <vt:lpstr>Arial-SGK-TV</vt:lpstr>
      <vt:lpstr>Ariston</vt:lpstr>
      <vt:lpstr>Calibri</vt:lpstr>
      <vt:lpstr>Calibri Light</vt:lpstr>
      <vt:lpstr>HP001</vt:lpstr>
      <vt:lpstr>HP001 4 hàng</vt:lpstr>
      <vt:lpstr>Times New Roman</vt:lpstr>
      <vt:lpstr>VnBangkok</vt:lpstr>
      <vt:lpstr>VNbritannic</vt:lpstr>
      <vt:lpstr>VNI-Times</vt:lpstr>
      <vt:lpstr>VNI-Vari</vt:lpstr>
      <vt:lpstr>Office Theme</vt:lpstr>
      <vt:lpstr>Document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PC</cp:lastModifiedBy>
  <cp:revision>190</cp:revision>
  <dcterms:created xsi:type="dcterms:W3CDTF">2015-08-18T18:26:56Z</dcterms:created>
  <dcterms:modified xsi:type="dcterms:W3CDTF">2022-01-14T10:44:29Z</dcterms:modified>
</cp:coreProperties>
</file>